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2.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75.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91" r:id="rId2"/>
    <p:sldId id="420" r:id="rId3"/>
    <p:sldId id="442" r:id="rId4"/>
    <p:sldId id="443" r:id="rId5"/>
    <p:sldId id="439" r:id="rId6"/>
    <p:sldId id="441" r:id="rId7"/>
    <p:sldId id="426" r:id="rId8"/>
    <p:sldId id="440" r:id="rId9"/>
    <p:sldId id="445" r:id="rId10"/>
    <p:sldId id="434" r:id="rId11"/>
    <p:sldId id="435" r:id="rId12"/>
    <p:sldId id="436" r:id="rId13"/>
    <p:sldId id="437" r:id="rId14"/>
    <p:sldId id="423" r:id="rId15"/>
    <p:sldId id="446" r:id="rId1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C5CC7"/>
    <a:srgbClr val="238CB4"/>
    <a:srgbClr val="2DA6FF"/>
    <a:srgbClr val="F9F9F9"/>
    <a:srgbClr val="23878F"/>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3521" autoAdjust="0"/>
  </p:normalViewPr>
  <p:slideViewPr>
    <p:cSldViewPr snapToGrid="0">
      <p:cViewPr varScale="1">
        <p:scale>
          <a:sx n="59" d="100"/>
          <a:sy n="59" d="100"/>
        </p:scale>
        <p:origin x="81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7EE5E7-2573-44EB-9E97-182B0EF3456B}" type="datetimeFigureOut">
              <a:rPr lang="fr-CA" smtClean="0"/>
              <a:t>2022-03-03</a:t>
            </a:fld>
            <a:endParaRPr lang="fr-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4B583D-552F-420C-AF9F-D0259C11B1BE}" type="slidenum">
              <a:rPr lang="fr-CA" smtClean="0"/>
              <a:t>‹N°›</a:t>
            </a:fld>
            <a:endParaRPr lang="fr-CA"/>
          </a:p>
        </p:txBody>
      </p:sp>
    </p:spTree>
    <p:extLst>
      <p:ext uri="{BB962C8B-B14F-4D97-AF65-F5344CB8AC3E}">
        <p14:creationId xmlns:p14="http://schemas.microsoft.com/office/powerpoint/2010/main" val="3952410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Wingdings" panose="05000000000000000000" pitchFamily="2" charset="2"/>
              <a:buNone/>
            </a:pPr>
            <a:r>
              <a:rPr lang="fr-CA" dirty="0"/>
              <a:t>Objectif principal du FAP : </a:t>
            </a:r>
          </a:p>
          <a:p>
            <a:pPr marL="0" indent="0">
              <a:buFont typeface="Wingdings" panose="05000000000000000000" pitchFamily="2" charset="2"/>
              <a:buNone/>
            </a:pPr>
            <a:endParaRPr lang="fr-CA" dirty="0"/>
          </a:p>
          <a:p>
            <a:pPr marL="0" indent="0">
              <a:buFont typeface="Wingdings" panose="05000000000000000000" pitchFamily="2" charset="2"/>
              <a:buNone/>
            </a:pPr>
            <a:r>
              <a:rPr lang="fr-CA" dirty="0"/>
              <a:t>Offrir des soins de santé de meilleure valeur pour le patient</a:t>
            </a:r>
          </a:p>
          <a:p>
            <a:pPr marL="914400" lvl="1" indent="-457200">
              <a:buFont typeface="Wingdings" panose="05000000000000000000" pitchFamily="2" charset="2"/>
              <a:buChar char="q"/>
            </a:pPr>
            <a:r>
              <a:rPr lang="fr-CA" dirty="0"/>
              <a:t>Améliorer la pertinence </a:t>
            </a:r>
          </a:p>
          <a:p>
            <a:pPr marL="914400" lvl="1" indent="-457200">
              <a:buFont typeface="Wingdings" panose="05000000000000000000" pitchFamily="2" charset="2"/>
              <a:buChar char="q"/>
            </a:pPr>
            <a:r>
              <a:rPr lang="fr-CA" dirty="0"/>
              <a:t>Améliorer l’accès aux services spécialisés et baisser les listes/temps d’attente</a:t>
            </a:r>
          </a:p>
          <a:p>
            <a:pPr marL="914400" lvl="1" indent="-457200">
              <a:buFont typeface="Wingdings" panose="05000000000000000000" pitchFamily="2" charset="2"/>
              <a:buChar char="q"/>
            </a:pPr>
            <a:r>
              <a:rPr lang="fr-CA" dirty="0"/>
              <a:t>Baisser le nombre de complications et d’infections</a:t>
            </a:r>
          </a:p>
          <a:p>
            <a:pPr marL="914400" lvl="1" indent="-457200">
              <a:buFont typeface="Wingdings" panose="05000000000000000000" pitchFamily="2" charset="2"/>
              <a:buChar char="q"/>
            </a:pPr>
            <a:r>
              <a:rPr lang="fr-CA" dirty="0"/>
              <a:t>Améliorer la qualité des soins (meilleures pratiques, DMS)</a:t>
            </a:r>
          </a:p>
          <a:p>
            <a:pPr marL="914400" lvl="1" indent="-457200">
              <a:buFont typeface="Wingdings" panose="05000000000000000000" pitchFamily="2" charset="2"/>
              <a:buChar char="q"/>
            </a:pPr>
            <a:r>
              <a:rPr lang="fr-CA" dirty="0"/>
              <a:t>Offrir au patient un meilleur rétablissement </a:t>
            </a:r>
          </a:p>
          <a:p>
            <a:pPr marL="914400" lvl="1" indent="-457200">
              <a:buFont typeface="Wingdings" panose="05000000000000000000" pitchFamily="2" charset="2"/>
              <a:buChar char="q"/>
            </a:pPr>
            <a:r>
              <a:rPr lang="fr-CA" dirty="0"/>
              <a:t>Augmenter le niveau de sécurité de l’activité</a:t>
            </a:r>
          </a:p>
          <a:p>
            <a:pPr marL="914400" lvl="1" indent="-457200">
              <a:buFont typeface="Wingdings" panose="05000000000000000000" pitchFamily="2" charset="2"/>
              <a:buChar char="q"/>
            </a:pPr>
            <a:r>
              <a:rPr lang="fr-CA" dirty="0"/>
              <a:t>Améliorer la qualité de vie suite aux soins offerts</a:t>
            </a:r>
          </a:p>
          <a:p>
            <a:pPr marL="914400" lvl="1" indent="-457200">
              <a:buFont typeface="Wingdings" panose="05000000000000000000" pitchFamily="2" charset="2"/>
              <a:buChar char="q"/>
            </a:pPr>
            <a:r>
              <a:rPr lang="fr-CA" dirty="0"/>
              <a:t>Améliorer l’efficience financière</a:t>
            </a:r>
          </a:p>
          <a:p>
            <a:endParaRPr lang="fr-CA"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27BA944-418A-4B09-B9C1-03AA196FED86}" type="slidenum">
              <a:rPr kumimoji="0" lang="fr-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fr-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886090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Concrètement, pour financer correctement les soins selon les principes du FAP, il est nécessaire de bien comprendre le parcours d’un patient et les coûts. </a:t>
            </a:r>
          </a:p>
          <a:p>
            <a:r>
              <a:rPr lang="fr-CA" dirty="0"/>
              <a:t>Pour cette raison, suivant les recommandations du groupe d’experts, le projet CPSS a été déployé. Son infrastructure permet de comprendre le parcours du patient et les coûts à chaque étape. </a:t>
            </a:r>
          </a:p>
          <a:p>
            <a:r>
              <a:rPr lang="fr-CA" dirty="0"/>
              <a:t>   </a:t>
            </a:r>
          </a:p>
          <a:p>
            <a:r>
              <a:rPr lang="fr-CA" dirty="0"/>
              <a:t>Nous reprenons l’exemple de la prothèse totale de la hanche à partir des données du CPSS. </a:t>
            </a:r>
          </a:p>
        </p:txBody>
      </p:sp>
      <p:sp>
        <p:nvSpPr>
          <p:cNvPr id="4" name="Espace réservé du numéro de diapositive 3"/>
          <p:cNvSpPr>
            <a:spLocks noGrp="1"/>
          </p:cNvSpPr>
          <p:nvPr>
            <p:ph type="sldNum" sz="quarter" idx="5"/>
          </p:nvPr>
        </p:nvSpPr>
        <p:spPr/>
        <p:txBody>
          <a:bodyPr/>
          <a:lstStyle/>
          <a:p>
            <a:fld id="{984B583D-552F-420C-AF9F-D0259C11B1BE}" type="slidenum">
              <a:rPr lang="fr-CA" smtClean="0"/>
              <a:t>3</a:t>
            </a:fld>
            <a:endParaRPr lang="fr-CA"/>
          </a:p>
        </p:txBody>
      </p:sp>
    </p:spTree>
    <p:extLst>
      <p:ext uri="{BB962C8B-B14F-4D97-AF65-F5344CB8AC3E}">
        <p14:creationId xmlns:p14="http://schemas.microsoft.com/office/powerpoint/2010/main" val="1719074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984B583D-552F-420C-AF9F-D0259C11B1BE}" type="slidenum">
              <a:rPr lang="fr-CA" smtClean="0"/>
              <a:t>4</a:t>
            </a:fld>
            <a:endParaRPr lang="fr-CA"/>
          </a:p>
        </p:txBody>
      </p:sp>
    </p:spTree>
    <p:extLst>
      <p:ext uri="{BB962C8B-B14F-4D97-AF65-F5344CB8AC3E}">
        <p14:creationId xmlns:p14="http://schemas.microsoft.com/office/powerpoint/2010/main" val="1183462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984B583D-552F-420C-AF9F-D0259C11B1BE}" type="slidenum">
              <a:rPr lang="fr-CA" smtClean="0"/>
              <a:t>5</a:t>
            </a:fld>
            <a:endParaRPr lang="fr-CA"/>
          </a:p>
        </p:txBody>
      </p:sp>
    </p:spTree>
    <p:extLst>
      <p:ext uri="{BB962C8B-B14F-4D97-AF65-F5344CB8AC3E}">
        <p14:creationId xmlns:p14="http://schemas.microsoft.com/office/powerpoint/2010/main" val="2133140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a:p>
            <a:r>
              <a:rPr lang="fr-CA" dirty="0"/>
              <a:t>Crédits images : </a:t>
            </a:r>
          </a:p>
          <a:p>
            <a:r>
              <a:rPr lang="fr-CA" dirty="0"/>
              <a:t>Développement : </a:t>
            </a:r>
          </a:p>
          <a:p>
            <a:r>
              <a:rPr lang="fr-CA" dirty="0"/>
              <a:t>https://www.kindpng.com/imgv/hiRJJwT_puzzle-illustration-hd-png-download/</a:t>
            </a:r>
          </a:p>
          <a:p>
            <a:r>
              <a:rPr lang="fr-CA" dirty="0"/>
              <a:t>Pilotage de la mécanique : </a:t>
            </a:r>
          </a:p>
          <a:p>
            <a:r>
              <a:rPr lang="fr-CA" dirty="0"/>
              <a:t>https://apastyle.apa.org/images/mechanics-of-style-category_tcm11-285736_w1024_n.png</a:t>
            </a:r>
          </a:p>
          <a:p>
            <a:r>
              <a:rPr lang="fr-CA" dirty="0"/>
              <a:t>Fonctionnement : </a:t>
            </a:r>
          </a:p>
          <a:p>
            <a:r>
              <a:rPr lang="fr-CA" dirty="0"/>
              <a:t>https://www.workwave.com/route-manager/roi-calculator/img/operations-icon-circle.svg</a:t>
            </a:r>
          </a:p>
        </p:txBody>
      </p:sp>
      <p:sp>
        <p:nvSpPr>
          <p:cNvPr id="4" name="Espace réservé du numéro de diapositive 3"/>
          <p:cNvSpPr>
            <a:spLocks noGrp="1"/>
          </p:cNvSpPr>
          <p:nvPr>
            <p:ph type="sldNum" sz="quarter" idx="5"/>
          </p:nvPr>
        </p:nvSpPr>
        <p:spPr/>
        <p:txBody>
          <a:bodyPr/>
          <a:lstStyle/>
          <a:p>
            <a:fld id="{3766028F-8AEF-4328-9A76-DB8C4AE85EC3}" type="slidenum">
              <a:rPr lang="fr-CA" smtClean="0"/>
              <a:t>14</a:t>
            </a:fld>
            <a:endParaRPr lang="fr-CA"/>
          </a:p>
        </p:txBody>
      </p:sp>
    </p:spTree>
    <p:extLst>
      <p:ext uri="{BB962C8B-B14F-4D97-AF65-F5344CB8AC3E}">
        <p14:creationId xmlns:p14="http://schemas.microsoft.com/office/powerpoint/2010/main" val="2489144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3766028F-8AEF-4328-9A76-DB8C4AE85EC3}" type="slidenum">
              <a:rPr lang="fr-CA" smtClean="0"/>
              <a:t>15</a:t>
            </a:fld>
            <a:endParaRPr lang="fr-CA"/>
          </a:p>
        </p:txBody>
      </p:sp>
    </p:spTree>
    <p:extLst>
      <p:ext uri="{BB962C8B-B14F-4D97-AF65-F5344CB8AC3E}">
        <p14:creationId xmlns:p14="http://schemas.microsoft.com/office/powerpoint/2010/main" val="2233081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0" y="1328841"/>
            <a:ext cx="12192000" cy="1783069"/>
          </a:xfrm>
        </p:spPr>
        <p:txBody>
          <a:bodyPr anchor="b">
            <a:normAutofit/>
          </a:bodyPr>
          <a:lstStyle>
            <a:lvl1pPr algn="ctr">
              <a:defRPr sz="4800" b="0">
                <a:solidFill>
                  <a:schemeClr val="tx1"/>
                </a:solidFill>
                <a:latin typeface="+mn-lt"/>
              </a:defRPr>
            </a:lvl1pPr>
          </a:lstStyle>
          <a:p>
            <a:r>
              <a:rPr lang="fr-FR"/>
              <a:t>MODIFIEZ LE STYLE DU TITRE</a:t>
            </a:r>
            <a:endParaRPr lang="en-US"/>
          </a:p>
        </p:txBody>
      </p:sp>
      <p:sp>
        <p:nvSpPr>
          <p:cNvPr id="3" name="Subtitle 2"/>
          <p:cNvSpPr>
            <a:spLocks noGrp="1"/>
          </p:cNvSpPr>
          <p:nvPr>
            <p:ph type="subTitle" idx="1" hasCustomPrompt="1"/>
          </p:nvPr>
        </p:nvSpPr>
        <p:spPr>
          <a:xfrm>
            <a:off x="2733368" y="3244492"/>
            <a:ext cx="6725264" cy="1655762"/>
          </a:xfrm>
        </p:spPr>
        <p:txBody>
          <a:bodyPr>
            <a:normAutofit/>
          </a:bodyPr>
          <a:lstStyle>
            <a:lvl1pPr marL="0" indent="0" algn="ctr">
              <a:buNone/>
              <a:defRPr sz="32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a:p>
        </p:txBody>
      </p:sp>
    </p:spTree>
    <p:extLst>
      <p:ext uri="{BB962C8B-B14F-4D97-AF65-F5344CB8AC3E}">
        <p14:creationId xmlns:p14="http://schemas.microsoft.com/office/powerpoint/2010/main" val="1176318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1" y="604687"/>
            <a:ext cx="10515600" cy="494069"/>
          </a:xfrm>
        </p:spPr>
        <p:txBody>
          <a:bodyPr anchor="b">
            <a:noAutofit/>
          </a:bodyPr>
          <a:lstStyle>
            <a:lvl1pPr>
              <a:defRPr sz="3600">
                <a:latin typeface="+mn-lt"/>
              </a:defRPr>
            </a:lvl1pPr>
          </a:lstStyle>
          <a:p>
            <a:r>
              <a:rPr lang="fr-FR"/>
              <a:t>MODIFIEZ LE STYLE DU TITRE</a:t>
            </a:r>
            <a:endParaRPr lang="en-US"/>
          </a:p>
        </p:txBody>
      </p:sp>
      <p:sp>
        <p:nvSpPr>
          <p:cNvPr id="3" name="Text Placeholder 2"/>
          <p:cNvSpPr>
            <a:spLocks noGrp="1"/>
          </p:cNvSpPr>
          <p:nvPr>
            <p:ph type="body" idx="1"/>
          </p:nvPr>
        </p:nvSpPr>
        <p:spPr>
          <a:xfrm>
            <a:off x="831851" y="1706155"/>
            <a:ext cx="10515600" cy="3123942"/>
          </a:xfrm>
        </p:spPr>
        <p:txBody>
          <a:bodyPr>
            <a:norm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u numéro de diapositive 3"/>
          <p:cNvSpPr>
            <a:spLocks noGrp="1"/>
          </p:cNvSpPr>
          <p:nvPr>
            <p:ph type="sldNum" sz="quarter" idx="10"/>
          </p:nvPr>
        </p:nvSpPr>
        <p:spPr/>
        <p:txBody>
          <a:bodyPr/>
          <a:lstStyle/>
          <a:p>
            <a:fld id="{FB5E8420-7C3C-4E4F-9C0E-4335833754A7}" type="slidenum">
              <a:rPr lang="fr-CA" smtClean="0"/>
              <a:t>‹N°›</a:t>
            </a:fld>
            <a:endParaRPr lang="fr-CA"/>
          </a:p>
        </p:txBody>
      </p:sp>
    </p:spTree>
    <p:extLst>
      <p:ext uri="{BB962C8B-B14F-4D97-AF65-F5344CB8AC3E}">
        <p14:creationId xmlns:p14="http://schemas.microsoft.com/office/powerpoint/2010/main" val="1747407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575187"/>
            <a:ext cx="10515600" cy="435078"/>
          </a:xfrm>
        </p:spPr>
        <p:txBody>
          <a:bodyPr>
            <a:normAutofit/>
          </a:bodyPr>
          <a:lstStyle>
            <a:lvl1pPr>
              <a:defRPr sz="3600" b="1">
                <a:latin typeface="+mn-lt"/>
              </a:defRPr>
            </a:lvl1pPr>
          </a:lstStyle>
          <a:p>
            <a:r>
              <a:rPr lang="fr-FR"/>
              <a:t>MODIFIEZ LE STYLE DU TITRE</a:t>
            </a:r>
            <a:endParaRPr lang="en-US"/>
          </a:p>
        </p:txBody>
      </p:sp>
      <p:sp>
        <p:nvSpPr>
          <p:cNvPr id="3" name="Content Placeholder 2"/>
          <p:cNvSpPr>
            <a:spLocks noGrp="1"/>
          </p:cNvSpPr>
          <p:nvPr>
            <p:ph idx="1"/>
          </p:nvPr>
        </p:nvSpPr>
        <p:spPr>
          <a:xfrm>
            <a:off x="838200" y="1825625"/>
            <a:ext cx="10515600" cy="3609156"/>
          </a:xfrm>
        </p:spPr>
        <p:txBody>
          <a:bodyPr/>
          <a:lstStyle>
            <a:lvl1pPr>
              <a:buClr>
                <a:schemeClr val="accent3">
                  <a:lumMod val="60000"/>
                  <a:lumOff val="40000"/>
                </a:schemeClr>
              </a:buClr>
              <a:defRPr>
                <a:solidFill>
                  <a:schemeClr val="tx1"/>
                </a:solidFill>
              </a:defRPr>
            </a:lvl1pPr>
            <a:lvl2pPr>
              <a:buClr>
                <a:schemeClr val="accent3">
                  <a:lumMod val="60000"/>
                  <a:lumOff val="40000"/>
                </a:schemeClr>
              </a:buClr>
              <a:defRPr>
                <a:solidFill>
                  <a:schemeClr val="tx1"/>
                </a:solidFill>
              </a:defRPr>
            </a:lvl2pPr>
            <a:lvl3pPr>
              <a:buClr>
                <a:schemeClr val="accent3">
                  <a:lumMod val="60000"/>
                  <a:lumOff val="40000"/>
                </a:schemeClr>
              </a:buClr>
              <a:defRPr>
                <a:solidFill>
                  <a:schemeClr val="tx1"/>
                </a:solidFill>
              </a:defRPr>
            </a:lvl3pPr>
            <a:lvl4pPr>
              <a:buClr>
                <a:schemeClr val="accent3">
                  <a:lumMod val="60000"/>
                  <a:lumOff val="40000"/>
                </a:schemeClr>
              </a:buClr>
              <a:defRPr>
                <a:solidFill>
                  <a:schemeClr val="tx1"/>
                </a:solidFill>
              </a:defRPr>
            </a:lvl4pPr>
            <a:lvl5pPr>
              <a:buClr>
                <a:schemeClr val="accent3">
                  <a:lumMod val="60000"/>
                  <a:lumOff val="40000"/>
                </a:schemeClr>
              </a:buClr>
              <a:defRPr>
                <a:solidFill>
                  <a:schemeClr val="tx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numéro de diapositive 4"/>
          <p:cNvSpPr>
            <a:spLocks noGrp="1"/>
          </p:cNvSpPr>
          <p:nvPr>
            <p:ph type="sldNum" sz="quarter" idx="10"/>
          </p:nvPr>
        </p:nvSpPr>
        <p:spPr/>
        <p:txBody>
          <a:bodyPr/>
          <a:lstStyle/>
          <a:p>
            <a:fld id="{FB5E8420-7C3C-4E4F-9C0E-4335833754A7}" type="slidenum">
              <a:rPr lang="fr-CA" smtClean="0"/>
              <a:t>‹N°›</a:t>
            </a:fld>
            <a:endParaRPr lang="fr-CA"/>
          </a:p>
        </p:txBody>
      </p:sp>
    </p:spTree>
    <p:extLst>
      <p:ext uri="{BB962C8B-B14F-4D97-AF65-F5344CB8AC3E}">
        <p14:creationId xmlns:p14="http://schemas.microsoft.com/office/powerpoint/2010/main" val="2937786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597310"/>
            <a:ext cx="10515600" cy="412955"/>
          </a:xfrm>
        </p:spPr>
        <p:txBody>
          <a:bodyPr>
            <a:normAutofit/>
          </a:bodyPr>
          <a:lstStyle>
            <a:lvl1pPr>
              <a:defRPr sz="3600">
                <a:latin typeface="+mn-lt"/>
              </a:defRPr>
            </a:lvl1pPr>
          </a:lstStyle>
          <a:p>
            <a:r>
              <a:rPr lang="fr-FR"/>
              <a:t>MODIFIEZ LE STYLE DU TITRE</a:t>
            </a:r>
            <a:endParaRPr lang="en-US"/>
          </a:p>
        </p:txBody>
      </p:sp>
      <p:sp>
        <p:nvSpPr>
          <p:cNvPr id="3" name="Content Placeholder 2"/>
          <p:cNvSpPr>
            <a:spLocks noGrp="1"/>
          </p:cNvSpPr>
          <p:nvPr>
            <p:ph sz="half" idx="1" hasCustomPrompt="1"/>
          </p:nvPr>
        </p:nvSpPr>
        <p:spPr>
          <a:xfrm>
            <a:off x="838200" y="1825626"/>
            <a:ext cx="5181600" cy="3587033"/>
          </a:xfrm>
        </p:spPr>
        <p:txBody>
          <a:bodyPr>
            <a:normAutofit/>
          </a:bodyPr>
          <a:lstStyle>
            <a:lvl1pPr marL="342900" indent="-342900">
              <a:buClr>
                <a:schemeClr val="accent3">
                  <a:lumMod val="40000"/>
                  <a:lumOff val="60000"/>
                </a:schemeClr>
              </a:buClr>
              <a:buFont typeface="Arial" panose="020B0604020202020204" pitchFamily="34" charset="0"/>
              <a:buChar char="•"/>
              <a:defRPr sz="2400"/>
            </a:lvl1pPr>
            <a:lvl2pPr marL="800100" indent="-342900">
              <a:buClr>
                <a:schemeClr val="accent3">
                  <a:lumMod val="40000"/>
                  <a:lumOff val="60000"/>
                </a:schemeClr>
              </a:buClr>
              <a:buFont typeface="Arial" panose="020B0604020202020204" pitchFamily="34" charset="0"/>
              <a:buChar char="•"/>
              <a:defRPr sz="2000"/>
            </a:lvl2pPr>
            <a:lvl3pPr marL="1200150" indent="-285750">
              <a:buClr>
                <a:schemeClr val="accent3">
                  <a:lumMod val="40000"/>
                  <a:lumOff val="60000"/>
                </a:schemeClr>
              </a:buClr>
              <a:buFont typeface="Arial" panose="020B0604020202020204" pitchFamily="34" charset="0"/>
              <a:buChar char="•"/>
              <a:defRPr sz="1800"/>
            </a:lvl3pPr>
            <a:lvl4pPr marL="1657350" indent="-285750">
              <a:buClr>
                <a:schemeClr val="accent3">
                  <a:lumMod val="40000"/>
                  <a:lumOff val="60000"/>
                </a:schemeClr>
              </a:buClr>
              <a:buFont typeface="Arial" panose="020B0604020202020204" pitchFamily="34" charset="0"/>
              <a:buChar char="•"/>
              <a:defRPr sz="1600"/>
            </a:lvl4pPr>
            <a:lvl5pPr marL="2114550" indent="-285750">
              <a:buClr>
                <a:schemeClr val="accent3">
                  <a:lumMod val="40000"/>
                  <a:lumOff val="60000"/>
                </a:schemeClr>
              </a:buClr>
              <a:buFont typeface="Arial" panose="020B0604020202020204" pitchFamily="34" charset="0"/>
              <a:buChar char="•"/>
              <a:defRPr sz="1600"/>
            </a:lvl5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hasCustomPrompt="1"/>
          </p:nvPr>
        </p:nvSpPr>
        <p:spPr>
          <a:xfrm>
            <a:off x="6172200" y="1825626"/>
            <a:ext cx="5181600" cy="3587033"/>
          </a:xfrm>
        </p:spPr>
        <p:txBody>
          <a:bodyPr/>
          <a:lstStyle>
            <a:lvl1pPr>
              <a:buClr>
                <a:schemeClr val="accent3">
                  <a:lumMod val="40000"/>
                  <a:lumOff val="60000"/>
                </a:schemeClr>
              </a:buClr>
              <a:defRPr/>
            </a:lvl1pPr>
            <a:lvl2pPr>
              <a:buClr>
                <a:schemeClr val="accent3">
                  <a:lumMod val="40000"/>
                  <a:lumOff val="60000"/>
                </a:schemeClr>
              </a:buClr>
              <a:defRPr/>
            </a:lvl2pPr>
            <a:lvl3pPr>
              <a:buClr>
                <a:schemeClr val="accent3">
                  <a:lumMod val="40000"/>
                  <a:lumOff val="60000"/>
                </a:schemeClr>
              </a:buClr>
              <a:defRPr/>
            </a:lvl3pPr>
            <a:lvl4pPr>
              <a:buClr>
                <a:schemeClr val="accent3">
                  <a:lumMod val="40000"/>
                  <a:lumOff val="60000"/>
                </a:schemeClr>
              </a:buClr>
              <a:defRPr/>
            </a:lvl4pPr>
            <a:lvl5pPr>
              <a:buClr>
                <a:schemeClr val="accent3">
                  <a:lumMod val="40000"/>
                  <a:lumOff val="60000"/>
                </a:schemeClr>
              </a:buClr>
              <a:defRPr/>
            </a:lvl5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numéro de diapositive 4"/>
          <p:cNvSpPr>
            <a:spLocks noGrp="1"/>
          </p:cNvSpPr>
          <p:nvPr>
            <p:ph type="sldNum" sz="quarter" idx="10"/>
          </p:nvPr>
        </p:nvSpPr>
        <p:spPr/>
        <p:txBody>
          <a:bodyPr/>
          <a:lstStyle/>
          <a:p>
            <a:fld id="{FB5E8420-7C3C-4E4F-9C0E-4335833754A7}" type="slidenum">
              <a:rPr lang="fr-CA" smtClean="0"/>
              <a:t>‹N°›</a:t>
            </a:fld>
            <a:endParaRPr lang="fr-CA"/>
          </a:p>
        </p:txBody>
      </p:sp>
    </p:spTree>
    <p:extLst>
      <p:ext uri="{BB962C8B-B14F-4D97-AF65-F5344CB8AC3E}">
        <p14:creationId xmlns:p14="http://schemas.microsoft.com/office/powerpoint/2010/main" val="232813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602428"/>
            <a:ext cx="10515600" cy="405531"/>
          </a:xfrm>
        </p:spPr>
        <p:txBody>
          <a:bodyPr>
            <a:normAutofit/>
          </a:bodyPr>
          <a:lstStyle>
            <a:lvl1pPr>
              <a:defRPr sz="3600">
                <a:latin typeface="+mn-lt"/>
              </a:defRPr>
            </a:lvl1pPr>
          </a:lstStyle>
          <a:p>
            <a:r>
              <a:rPr lang="fr-FR"/>
              <a:t>MODIFIEZ LE STYLE DU TITRE</a:t>
            </a:r>
            <a:endParaRPr lang="en-US"/>
          </a:p>
        </p:txBody>
      </p:sp>
      <p:sp>
        <p:nvSpPr>
          <p:cNvPr id="3" name="Text Placeholder 2"/>
          <p:cNvSpPr>
            <a:spLocks noGrp="1"/>
          </p:cNvSpPr>
          <p:nvPr>
            <p:ph type="body" idx="1" hasCustomPrompt="1"/>
          </p:nvPr>
        </p:nvSpPr>
        <p:spPr>
          <a:xfrm>
            <a:off x="839789" y="1364071"/>
            <a:ext cx="5157787" cy="823912"/>
          </a:xfrm>
        </p:spPr>
        <p:txBody>
          <a:bodyPr anchor="b"/>
          <a:lstStyle>
            <a:lvl1pPr marL="0" indent="0">
              <a:lnSpc>
                <a:spcPct val="100000"/>
              </a:lnSpc>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a:t>
            </a:r>
            <a:br>
              <a:rPr lang="fr-FR"/>
            </a:br>
            <a:r>
              <a:rPr lang="fr-FR"/>
              <a:t>du texte du masque</a:t>
            </a:r>
          </a:p>
        </p:txBody>
      </p:sp>
      <p:sp>
        <p:nvSpPr>
          <p:cNvPr id="4" name="Content Placeholder 3"/>
          <p:cNvSpPr>
            <a:spLocks noGrp="1"/>
          </p:cNvSpPr>
          <p:nvPr>
            <p:ph sz="half" idx="2" hasCustomPrompt="1"/>
          </p:nvPr>
        </p:nvSpPr>
        <p:spPr>
          <a:xfrm>
            <a:off x="839789" y="2544096"/>
            <a:ext cx="5157787" cy="3067667"/>
          </a:xfrm>
        </p:spPr>
        <p:txBody>
          <a:bodyPr>
            <a:normAutofit/>
          </a:bodyPr>
          <a:lstStyle>
            <a:lvl1pPr>
              <a:buClr>
                <a:schemeClr val="accent3">
                  <a:lumMod val="40000"/>
                  <a:lumOff val="60000"/>
                </a:schemeClr>
              </a:buClr>
              <a:defRPr sz="2400"/>
            </a:lvl1pPr>
            <a:lvl2pPr>
              <a:buClr>
                <a:schemeClr val="accent3">
                  <a:lumMod val="40000"/>
                  <a:lumOff val="60000"/>
                </a:schemeClr>
              </a:buClr>
              <a:defRPr sz="2000"/>
            </a:lvl2pPr>
            <a:lvl3pPr>
              <a:buClr>
                <a:schemeClr val="accent3">
                  <a:lumMod val="40000"/>
                  <a:lumOff val="60000"/>
                </a:schemeClr>
              </a:buClr>
              <a:defRPr sz="1800"/>
            </a:lvl3pPr>
            <a:lvl4pPr>
              <a:buClr>
                <a:schemeClr val="accent3">
                  <a:lumMod val="40000"/>
                  <a:lumOff val="60000"/>
                </a:schemeClr>
              </a:buClr>
              <a:defRPr sz="1600"/>
            </a:lvl4pPr>
            <a:lvl5pPr>
              <a:buClr>
                <a:schemeClr val="accent3">
                  <a:lumMod val="40000"/>
                  <a:lumOff val="60000"/>
                </a:schemeClr>
              </a:buClr>
              <a:defRPr sz="1600"/>
            </a:lvl5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Text Placeholder 4"/>
          <p:cNvSpPr>
            <a:spLocks noGrp="1"/>
          </p:cNvSpPr>
          <p:nvPr>
            <p:ph type="body" sz="quarter" idx="3" hasCustomPrompt="1"/>
          </p:nvPr>
        </p:nvSpPr>
        <p:spPr>
          <a:xfrm>
            <a:off x="6172201" y="1364071"/>
            <a:ext cx="5183188" cy="823912"/>
          </a:xfrm>
        </p:spPr>
        <p:txBody>
          <a:bodyPr anchor="b"/>
          <a:lstStyle>
            <a:lvl1pPr marL="0" indent="0">
              <a:lnSpc>
                <a:spcPct val="100000"/>
              </a:lnSpc>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a:t>
            </a:r>
            <a:br>
              <a:rPr lang="fr-FR"/>
            </a:br>
            <a:r>
              <a:rPr lang="fr-FR"/>
              <a:t>du texte du masque</a:t>
            </a:r>
          </a:p>
        </p:txBody>
      </p:sp>
      <p:sp>
        <p:nvSpPr>
          <p:cNvPr id="10" name="Content Placeholder 3"/>
          <p:cNvSpPr>
            <a:spLocks noGrp="1"/>
          </p:cNvSpPr>
          <p:nvPr>
            <p:ph sz="half" idx="13" hasCustomPrompt="1"/>
          </p:nvPr>
        </p:nvSpPr>
        <p:spPr>
          <a:xfrm>
            <a:off x="6196013" y="2527042"/>
            <a:ext cx="5157787" cy="3067667"/>
          </a:xfrm>
        </p:spPr>
        <p:txBody>
          <a:bodyPr>
            <a:normAutofit/>
          </a:bodyPr>
          <a:lstStyle>
            <a:lvl1pPr>
              <a:buClr>
                <a:schemeClr val="accent3">
                  <a:lumMod val="40000"/>
                  <a:lumOff val="60000"/>
                </a:schemeClr>
              </a:buClr>
              <a:defRPr sz="2400"/>
            </a:lvl1pPr>
            <a:lvl2pPr>
              <a:buClr>
                <a:schemeClr val="accent3">
                  <a:lumMod val="40000"/>
                  <a:lumOff val="60000"/>
                </a:schemeClr>
              </a:buClr>
              <a:defRPr sz="2000"/>
            </a:lvl2pPr>
            <a:lvl3pPr>
              <a:buClr>
                <a:schemeClr val="accent3">
                  <a:lumMod val="40000"/>
                  <a:lumOff val="60000"/>
                </a:schemeClr>
              </a:buClr>
              <a:defRPr sz="1800"/>
            </a:lvl3pPr>
            <a:lvl4pPr>
              <a:buClr>
                <a:schemeClr val="accent3">
                  <a:lumMod val="40000"/>
                  <a:lumOff val="60000"/>
                </a:schemeClr>
              </a:buClr>
              <a:defRPr sz="1600"/>
            </a:lvl4pPr>
            <a:lvl5pPr>
              <a:buClr>
                <a:schemeClr val="accent3">
                  <a:lumMod val="40000"/>
                  <a:lumOff val="60000"/>
                </a:schemeClr>
              </a:buClr>
              <a:defRPr sz="1600"/>
            </a:lvl5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Espace réservé du numéro de diapositive 5"/>
          <p:cNvSpPr>
            <a:spLocks noGrp="1"/>
          </p:cNvSpPr>
          <p:nvPr>
            <p:ph type="sldNum" sz="quarter" idx="14"/>
          </p:nvPr>
        </p:nvSpPr>
        <p:spPr/>
        <p:txBody>
          <a:bodyPr/>
          <a:lstStyle/>
          <a:p>
            <a:fld id="{FB5E8420-7C3C-4E4F-9C0E-4335833754A7}" type="slidenum">
              <a:rPr lang="fr-CA" smtClean="0"/>
              <a:t>‹N°›</a:t>
            </a:fld>
            <a:endParaRPr lang="fr-CA"/>
          </a:p>
        </p:txBody>
      </p:sp>
    </p:spTree>
    <p:extLst>
      <p:ext uri="{BB962C8B-B14F-4D97-AF65-F5344CB8AC3E}">
        <p14:creationId xmlns:p14="http://schemas.microsoft.com/office/powerpoint/2010/main" val="3160679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597311"/>
            <a:ext cx="10515600" cy="412955"/>
          </a:xfrm>
        </p:spPr>
        <p:txBody>
          <a:bodyPr>
            <a:noAutofit/>
          </a:bodyPr>
          <a:lstStyle>
            <a:lvl1pPr>
              <a:defRPr sz="3600">
                <a:latin typeface="+mn-lt"/>
              </a:defRPr>
            </a:lvl1pPr>
          </a:lstStyle>
          <a:p>
            <a:r>
              <a:rPr lang="fr-FR"/>
              <a:t>MODIFIEZ LE STYLE DU TITRE</a:t>
            </a:r>
            <a:endParaRPr lang="en-US"/>
          </a:p>
        </p:txBody>
      </p:sp>
      <p:sp>
        <p:nvSpPr>
          <p:cNvPr id="3" name="Espace réservé du numéro de diapositive 2"/>
          <p:cNvSpPr>
            <a:spLocks noGrp="1"/>
          </p:cNvSpPr>
          <p:nvPr>
            <p:ph type="sldNum" sz="quarter" idx="10"/>
          </p:nvPr>
        </p:nvSpPr>
        <p:spPr/>
        <p:txBody>
          <a:bodyPr/>
          <a:lstStyle/>
          <a:p>
            <a:fld id="{FB5E8420-7C3C-4E4F-9C0E-4335833754A7}" type="slidenum">
              <a:rPr lang="fr-CA" smtClean="0"/>
              <a:t>‹N°›</a:t>
            </a:fld>
            <a:endParaRPr lang="fr-CA"/>
          </a:p>
        </p:txBody>
      </p:sp>
    </p:spTree>
    <p:extLst>
      <p:ext uri="{BB962C8B-B14F-4D97-AF65-F5344CB8AC3E}">
        <p14:creationId xmlns:p14="http://schemas.microsoft.com/office/powerpoint/2010/main" val="1693145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1386349"/>
            <a:ext cx="3932237" cy="671051"/>
          </a:xfrm>
        </p:spPr>
        <p:txBody>
          <a:bodyPr anchor="b">
            <a:normAutofit/>
          </a:bodyPr>
          <a:lstStyle>
            <a:lvl1pPr>
              <a:defRPr sz="2800" b="1">
                <a:solidFill>
                  <a:schemeClr val="accent2"/>
                </a:solidFill>
                <a:latin typeface="+mn-lt"/>
              </a:defRPr>
            </a:lvl1pPr>
          </a:lstStyle>
          <a:p>
            <a:r>
              <a:rPr lang="fr-FR"/>
              <a:t>MODIFIEZ </a:t>
            </a:r>
            <a:br>
              <a:rPr lang="fr-FR"/>
            </a:br>
            <a:r>
              <a:rPr lang="fr-FR"/>
              <a:t>LE STYLE DU TITRE</a:t>
            </a:r>
            <a:endParaRPr lang="en-US"/>
          </a:p>
        </p:txBody>
      </p:sp>
      <p:sp>
        <p:nvSpPr>
          <p:cNvPr id="3" name="Content Placeholder 2"/>
          <p:cNvSpPr>
            <a:spLocks noGrp="1"/>
          </p:cNvSpPr>
          <p:nvPr>
            <p:ph idx="1" hasCustomPrompt="1"/>
          </p:nvPr>
        </p:nvSpPr>
        <p:spPr>
          <a:xfrm>
            <a:off x="5183188" y="1386349"/>
            <a:ext cx="6172200" cy="3790336"/>
          </a:xfrm>
        </p:spPr>
        <p:txBody>
          <a:bodyPr>
            <a:normAutofit/>
          </a:bodyPr>
          <a:lstStyle>
            <a:lvl1pPr marL="342900" indent="-342900">
              <a:buClr>
                <a:schemeClr val="accent4">
                  <a:lumMod val="40000"/>
                  <a:lumOff val="60000"/>
                </a:schemeClr>
              </a:buClr>
              <a:buFont typeface="Arial" panose="020B0604020202020204" pitchFamily="34" charset="0"/>
              <a:buChar char="•"/>
              <a:defRPr sz="2400"/>
            </a:lvl1pPr>
            <a:lvl2pPr marL="800100" indent="-342900">
              <a:buClr>
                <a:schemeClr val="accent4">
                  <a:lumMod val="40000"/>
                  <a:lumOff val="60000"/>
                </a:schemeClr>
              </a:buClr>
              <a:buFont typeface="Arial" panose="020B0604020202020204" pitchFamily="34" charset="0"/>
              <a:buChar char="•"/>
              <a:defRPr sz="2000"/>
            </a:lvl2pPr>
            <a:lvl3pPr marL="1200150" indent="-285750">
              <a:buClr>
                <a:schemeClr val="accent4">
                  <a:lumMod val="40000"/>
                  <a:lumOff val="60000"/>
                </a:schemeClr>
              </a:buClr>
              <a:buFont typeface="Arial" panose="020B0604020202020204" pitchFamily="34" charset="0"/>
              <a:buChar char="•"/>
              <a:defRPr sz="1800"/>
            </a:lvl3pPr>
            <a:lvl4pPr marL="1657350" indent="-285750">
              <a:buClr>
                <a:schemeClr val="accent4">
                  <a:lumMod val="40000"/>
                  <a:lumOff val="60000"/>
                </a:schemeClr>
              </a:buClr>
              <a:buFont typeface="Arial" panose="020B0604020202020204" pitchFamily="34" charset="0"/>
              <a:buChar char="•"/>
              <a:defRPr sz="1600"/>
            </a:lvl4pPr>
            <a:lvl5pPr marL="2114550" indent="-285750">
              <a:buClr>
                <a:schemeClr val="accent4">
                  <a:lumMod val="40000"/>
                  <a:lumOff val="60000"/>
                </a:schemeClr>
              </a:buClr>
              <a:buFont typeface="Arial" panose="020B0604020202020204" pitchFamily="34" charset="0"/>
              <a:buChar char="•"/>
              <a:defRPr sz="1600"/>
            </a:lvl5pPr>
            <a:lvl6pPr>
              <a:defRPr sz="2000"/>
            </a:lvl6pPr>
            <a:lvl7pPr>
              <a:defRPr sz="2000"/>
            </a:lvl7pPr>
            <a:lvl8pPr>
              <a:defRPr sz="2000"/>
            </a:lvl8pPr>
            <a:lvl9pPr>
              <a:defRPr sz="2000"/>
            </a:lvl9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hasCustomPrompt="1"/>
          </p:nvPr>
        </p:nvSpPr>
        <p:spPr>
          <a:xfrm>
            <a:off x="839788" y="2344995"/>
            <a:ext cx="3932237" cy="2831691"/>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a:t>
            </a:r>
            <a:br>
              <a:rPr lang="fr-FR"/>
            </a:br>
            <a:r>
              <a:rPr lang="fr-FR"/>
              <a:t>du texte du masque</a:t>
            </a:r>
          </a:p>
        </p:txBody>
      </p:sp>
      <p:sp>
        <p:nvSpPr>
          <p:cNvPr id="5" name="Espace réservé du numéro de diapositive 4"/>
          <p:cNvSpPr>
            <a:spLocks noGrp="1"/>
          </p:cNvSpPr>
          <p:nvPr>
            <p:ph type="sldNum" sz="quarter" idx="10"/>
          </p:nvPr>
        </p:nvSpPr>
        <p:spPr/>
        <p:txBody>
          <a:bodyPr/>
          <a:lstStyle/>
          <a:p>
            <a:fld id="{FB5E8420-7C3C-4E4F-9C0E-4335833754A7}" type="slidenum">
              <a:rPr lang="fr-CA" smtClean="0"/>
              <a:t>‹N°›</a:t>
            </a:fld>
            <a:endParaRPr lang="fr-CA"/>
          </a:p>
        </p:txBody>
      </p:sp>
    </p:spTree>
    <p:extLst>
      <p:ext uri="{BB962C8B-B14F-4D97-AF65-F5344CB8AC3E}">
        <p14:creationId xmlns:p14="http://schemas.microsoft.com/office/powerpoint/2010/main" val="204588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1046922"/>
            <a:ext cx="3932237" cy="1010478"/>
          </a:xfrm>
        </p:spPr>
        <p:txBody>
          <a:bodyPr anchor="b">
            <a:normAutofit/>
          </a:bodyPr>
          <a:lstStyle>
            <a:lvl1pPr>
              <a:defRPr sz="2800" b="1">
                <a:solidFill>
                  <a:schemeClr val="accent2"/>
                </a:solidFill>
                <a:latin typeface="+mn-lt"/>
              </a:defRPr>
            </a:lvl1pPr>
          </a:lstStyle>
          <a:p>
            <a:r>
              <a:rPr lang="fr-FR"/>
              <a:t>MODIFIEZ </a:t>
            </a:r>
            <a:br>
              <a:rPr lang="fr-FR"/>
            </a:br>
            <a:r>
              <a:rPr lang="fr-FR"/>
              <a:t>LE STYLE DU TITRE</a:t>
            </a:r>
            <a:endParaRPr lang="en-US"/>
          </a:p>
        </p:txBody>
      </p:sp>
      <p:sp>
        <p:nvSpPr>
          <p:cNvPr id="3" name="Picture Placeholder 2"/>
          <p:cNvSpPr>
            <a:spLocks noGrp="1" noChangeAspect="1"/>
          </p:cNvSpPr>
          <p:nvPr>
            <p:ph type="pic" idx="1"/>
          </p:nvPr>
        </p:nvSpPr>
        <p:spPr>
          <a:xfrm>
            <a:off x="5183188" y="1600201"/>
            <a:ext cx="5317664" cy="3760839"/>
          </a:xfrm>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a:p>
        </p:txBody>
      </p:sp>
      <p:sp>
        <p:nvSpPr>
          <p:cNvPr id="4" name="Text Placeholder 3"/>
          <p:cNvSpPr>
            <a:spLocks noGrp="1"/>
          </p:cNvSpPr>
          <p:nvPr>
            <p:ph type="body" sz="half" idx="2" hasCustomPrompt="1"/>
          </p:nvPr>
        </p:nvSpPr>
        <p:spPr>
          <a:xfrm>
            <a:off x="839788" y="2332383"/>
            <a:ext cx="3932237" cy="3028656"/>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a:t>
            </a:r>
            <a:br>
              <a:rPr lang="fr-FR"/>
            </a:br>
            <a:r>
              <a:rPr lang="fr-FR"/>
              <a:t>du texte du masque</a:t>
            </a:r>
          </a:p>
        </p:txBody>
      </p:sp>
      <p:sp>
        <p:nvSpPr>
          <p:cNvPr id="5" name="Espace réservé du numéro de diapositive 4"/>
          <p:cNvSpPr>
            <a:spLocks noGrp="1"/>
          </p:cNvSpPr>
          <p:nvPr>
            <p:ph type="sldNum" sz="quarter" idx="10"/>
          </p:nvPr>
        </p:nvSpPr>
        <p:spPr/>
        <p:txBody>
          <a:bodyPr/>
          <a:lstStyle/>
          <a:p>
            <a:fld id="{FB5E8420-7C3C-4E4F-9C0E-4335833754A7}" type="slidenum">
              <a:rPr lang="fr-CA" smtClean="0"/>
              <a:t>‹N°›</a:t>
            </a:fld>
            <a:endParaRPr lang="fr-CA"/>
          </a:p>
        </p:txBody>
      </p:sp>
    </p:spTree>
    <p:extLst>
      <p:ext uri="{BB962C8B-B14F-4D97-AF65-F5344CB8AC3E}">
        <p14:creationId xmlns:p14="http://schemas.microsoft.com/office/powerpoint/2010/main" val="36012005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1761068" y="2353730"/>
            <a:ext cx="9610373" cy="2196043"/>
          </a:xfrm>
        </p:spPr>
        <p:txBody>
          <a:bodyPr lIns="0" tIns="0" rIns="0" bIns="0" anchor="t">
            <a:normAutofit/>
          </a:bodyPr>
          <a:lstStyle>
            <a:lvl1pPr algn="l">
              <a:defRPr sz="3600" b="1" cap="none"/>
            </a:lvl1pPr>
          </a:lstStyle>
          <a:p>
            <a:r>
              <a:rPr lang="fr-FR"/>
              <a:t>Modifiez le style du titre</a:t>
            </a:r>
          </a:p>
        </p:txBody>
      </p:sp>
      <p:sp>
        <p:nvSpPr>
          <p:cNvPr id="3" name="Espace réservé de la date 3"/>
          <p:cNvSpPr>
            <a:spLocks noGrp="1"/>
          </p:cNvSpPr>
          <p:nvPr>
            <p:ph type="dt" sz="half" idx="10"/>
          </p:nvPr>
        </p:nvSpPr>
        <p:spPr>
          <a:xfrm>
            <a:off x="609600" y="6356353"/>
            <a:ext cx="2844800" cy="365125"/>
          </a:xfrm>
          <a:prstGeom prst="rect">
            <a:avLst/>
          </a:prstGeom>
        </p:spPr>
        <p:txBody>
          <a:bodyPr/>
          <a:lstStyle>
            <a:lvl1pPr fontAlgn="auto">
              <a:spcBef>
                <a:spcPts val="0"/>
              </a:spcBef>
              <a:spcAft>
                <a:spcPts val="0"/>
              </a:spcAft>
              <a:defRPr>
                <a:latin typeface="+mn-lt"/>
              </a:defRPr>
            </a:lvl1pPr>
          </a:lstStyle>
          <a:p>
            <a:pPr>
              <a:defRPr/>
            </a:pPr>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80717F10-34CC-4CF7-A574-AA117DDC47FB}" type="slidenum">
              <a:rPr lang="fr-FR"/>
              <a:pPr>
                <a:defRPr/>
              </a:pPr>
              <a:t>‹N°›</a:t>
            </a:fld>
            <a:endParaRPr lang="fr-FR"/>
          </a:p>
        </p:txBody>
      </p:sp>
    </p:spTree>
    <p:extLst>
      <p:ext uri="{BB962C8B-B14F-4D97-AF65-F5344CB8AC3E}">
        <p14:creationId xmlns:p14="http://schemas.microsoft.com/office/powerpoint/2010/main" val="6793521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604685"/>
            <a:ext cx="10515600" cy="398206"/>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numéro de diapositive 3"/>
          <p:cNvSpPr>
            <a:spLocks noGrp="1"/>
          </p:cNvSpPr>
          <p:nvPr>
            <p:ph type="sldNum" sz="quarter" idx="4"/>
          </p:nvPr>
        </p:nvSpPr>
        <p:spPr>
          <a:xfrm>
            <a:off x="8864600" y="23956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5E8420-7C3C-4E4F-9C0E-4335833754A7}" type="slidenum">
              <a:rPr lang="fr-CA" smtClean="0"/>
              <a:t>‹N°›</a:t>
            </a:fld>
            <a:endParaRPr lang="fr-CA"/>
          </a:p>
        </p:txBody>
      </p:sp>
    </p:spTree>
    <p:extLst>
      <p:ext uri="{BB962C8B-B14F-4D97-AF65-F5344CB8AC3E}">
        <p14:creationId xmlns:p14="http://schemas.microsoft.com/office/powerpoint/2010/main" val="23749394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ftr="0" dt="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342900" indent="-342900" algn="l" defTabSz="914400" rtl="0" eaLnBrk="1" latinLnBrk="0" hangingPunct="1">
        <a:lnSpc>
          <a:spcPct val="90000"/>
        </a:lnSpc>
        <a:spcBef>
          <a:spcPts val="1000"/>
        </a:spcBef>
        <a:buClr>
          <a:schemeClr val="accent3"/>
        </a:buClr>
        <a:buFont typeface="Arial" panose="020B0604020202020204" pitchFamily="34" charset="0"/>
        <a:buChar char="•"/>
        <a:defRPr sz="2400" kern="1200">
          <a:solidFill>
            <a:schemeClr val="tx1"/>
          </a:solidFill>
          <a:latin typeface="+mn-lt"/>
          <a:ea typeface="+mn-ea"/>
          <a:cs typeface="+mn-cs"/>
        </a:defRPr>
      </a:lvl1pPr>
      <a:lvl2pPr marL="800100" indent="-342900" algn="l" defTabSz="914400" rtl="0" eaLnBrk="1" latinLnBrk="0" hangingPunct="1">
        <a:lnSpc>
          <a:spcPct val="90000"/>
        </a:lnSpc>
        <a:spcBef>
          <a:spcPts val="500"/>
        </a:spcBef>
        <a:buClr>
          <a:schemeClr val="accent3"/>
        </a:buClr>
        <a:buFont typeface="Arial" panose="020B0604020202020204" pitchFamily="34" charset="0"/>
        <a:buChar char="•"/>
        <a:defRPr sz="2000" kern="1200">
          <a:solidFill>
            <a:schemeClr val="tx1"/>
          </a:solidFill>
          <a:latin typeface="+mn-lt"/>
          <a:ea typeface="+mn-ea"/>
          <a:cs typeface="+mn-cs"/>
        </a:defRPr>
      </a:lvl2pPr>
      <a:lvl3pPr marL="1200150" indent="-285750" algn="l" defTabSz="914400" rtl="0" eaLnBrk="1" latinLnBrk="0" hangingPunct="1">
        <a:lnSpc>
          <a:spcPct val="9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Clr>
          <a:schemeClr val="accent3"/>
        </a:buClr>
        <a:buFont typeface="Arial" panose="020B0604020202020204" pitchFamily="34" charset="0"/>
        <a:buChar char="•"/>
        <a:defRPr sz="16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chemeClr val="accent3"/>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png"/><Relationship Id="rId5" Type="http://schemas.openxmlformats.org/officeDocument/2006/relationships/slideLayout" Target="../slideLayouts/slideLayout1.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3.png"/><Relationship Id="rId5" Type="http://schemas.openxmlformats.org/officeDocument/2006/relationships/notesSlide" Target="../notesSlides/notesSlide1.xml"/><Relationship Id="rId4"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tags" Target="../tags/tag20.xml"/><Relationship Id="rId18" Type="http://schemas.openxmlformats.org/officeDocument/2006/relationships/tags" Target="../tags/tag25.xml"/><Relationship Id="rId26" Type="http://schemas.openxmlformats.org/officeDocument/2006/relationships/tags" Target="../tags/tag33.xml"/><Relationship Id="rId39" Type="http://schemas.openxmlformats.org/officeDocument/2006/relationships/tags" Target="../tags/tag46.xml"/><Relationship Id="rId3" Type="http://schemas.openxmlformats.org/officeDocument/2006/relationships/tags" Target="../tags/tag10.xml"/><Relationship Id="rId21" Type="http://schemas.openxmlformats.org/officeDocument/2006/relationships/tags" Target="../tags/tag28.xml"/><Relationship Id="rId34" Type="http://schemas.openxmlformats.org/officeDocument/2006/relationships/tags" Target="../tags/tag41.xml"/><Relationship Id="rId42" Type="http://schemas.openxmlformats.org/officeDocument/2006/relationships/slideLayout" Target="../slideLayouts/slideLayout2.xml"/><Relationship Id="rId7" Type="http://schemas.openxmlformats.org/officeDocument/2006/relationships/tags" Target="../tags/tag14.xml"/><Relationship Id="rId12" Type="http://schemas.openxmlformats.org/officeDocument/2006/relationships/tags" Target="../tags/tag19.xml"/><Relationship Id="rId17" Type="http://schemas.openxmlformats.org/officeDocument/2006/relationships/tags" Target="../tags/tag24.xml"/><Relationship Id="rId25" Type="http://schemas.openxmlformats.org/officeDocument/2006/relationships/tags" Target="../tags/tag32.xml"/><Relationship Id="rId33" Type="http://schemas.openxmlformats.org/officeDocument/2006/relationships/tags" Target="../tags/tag40.xml"/><Relationship Id="rId38" Type="http://schemas.openxmlformats.org/officeDocument/2006/relationships/tags" Target="../tags/tag45.xml"/><Relationship Id="rId2" Type="http://schemas.openxmlformats.org/officeDocument/2006/relationships/tags" Target="../tags/tag9.xml"/><Relationship Id="rId16" Type="http://schemas.openxmlformats.org/officeDocument/2006/relationships/tags" Target="../tags/tag23.xml"/><Relationship Id="rId20" Type="http://schemas.openxmlformats.org/officeDocument/2006/relationships/tags" Target="../tags/tag27.xml"/><Relationship Id="rId29" Type="http://schemas.openxmlformats.org/officeDocument/2006/relationships/tags" Target="../tags/tag36.xml"/><Relationship Id="rId41" Type="http://schemas.openxmlformats.org/officeDocument/2006/relationships/tags" Target="../tags/tag48.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24" Type="http://schemas.openxmlformats.org/officeDocument/2006/relationships/tags" Target="../tags/tag31.xml"/><Relationship Id="rId32" Type="http://schemas.openxmlformats.org/officeDocument/2006/relationships/tags" Target="../tags/tag39.xml"/><Relationship Id="rId37" Type="http://schemas.openxmlformats.org/officeDocument/2006/relationships/tags" Target="../tags/tag44.xml"/><Relationship Id="rId40" Type="http://schemas.openxmlformats.org/officeDocument/2006/relationships/tags" Target="../tags/tag47.xml"/><Relationship Id="rId5" Type="http://schemas.openxmlformats.org/officeDocument/2006/relationships/tags" Target="../tags/tag12.xml"/><Relationship Id="rId15" Type="http://schemas.openxmlformats.org/officeDocument/2006/relationships/tags" Target="../tags/tag22.xml"/><Relationship Id="rId23" Type="http://schemas.openxmlformats.org/officeDocument/2006/relationships/tags" Target="../tags/tag30.xml"/><Relationship Id="rId28" Type="http://schemas.openxmlformats.org/officeDocument/2006/relationships/tags" Target="../tags/tag35.xml"/><Relationship Id="rId36" Type="http://schemas.openxmlformats.org/officeDocument/2006/relationships/tags" Target="../tags/tag43.xml"/><Relationship Id="rId10" Type="http://schemas.openxmlformats.org/officeDocument/2006/relationships/tags" Target="../tags/tag17.xml"/><Relationship Id="rId19" Type="http://schemas.openxmlformats.org/officeDocument/2006/relationships/tags" Target="../tags/tag26.xml"/><Relationship Id="rId31" Type="http://schemas.openxmlformats.org/officeDocument/2006/relationships/tags" Target="../tags/tag38.xml"/><Relationship Id="rId44" Type="http://schemas.openxmlformats.org/officeDocument/2006/relationships/image" Target="../media/image4.png"/><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tags" Target="../tags/tag21.xml"/><Relationship Id="rId22" Type="http://schemas.openxmlformats.org/officeDocument/2006/relationships/tags" Target="../tags/tag29.xml"/><Relationship Id="rId27" Type="http://schemas.openxmlformats.org/officeDocument/2006/relationships/tags" Target="../tags/tag34.xml"/><Relationship Id="rId30" Type="http://schemas.openxmlformats.org/officeDocument/2006/relationships/tags" Target="../tags/tag37.xml"/><Relationship Id="rId35" Type="http://schemas.openxmlformats.org/officeDocument/2006/relationships/tags" Target="../tags/tag42.xml"/><Relationship Id="rId43"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8" Type="http://schemas.openxmlformats.org/officeDocument/2006/relationships/tags" Target="../tags/tag56.xml"/><Relationship Id="rId13" Type="http://schemas.openxmlformats.org/officeDocument/2006/relationships/tags" Target="../tags/tag61.xml"/><Relationship Id="rId18" Type="http://schemas.openxmlformats.org/officeDocument/2006/relationships/tags" Target="../tags/tag66.xml"/><Relationship Id="rId26" Type="http://schemas.openxmlformats.org/officeDocument/2006/relationships/tags" Target="../tags/tag74.xml"/><Relationship Id="rId3" Type="http://schemas.openxmlformats.org/officeDocument/2006/relationships/tags" Target="../tags/tag51.xml"/><Relationship Id="rId21" Type="http://schemas.openxmlformats.org/officeDocument/2006/relationships/tags" Target="../tags/tag69.xml"/><Relationship Id="rId7" Type="http://schemas.openxmlformats.org/officeDocument/2006/relationships/tags" Target="../tags/tag55.xml"/><Relationship Id="rId12" Type="http://schemas.openxmlformats.org/officeDocument/2006/relationships/tags" Target="../tags/tag60.xml"/><Relationship Id="rId17" Type="http://schemas.openxmlformats.org/officeDocument/2006/relationships/tags" Target="../tags/tag65.xml"/><Relationship Id="rId25" Type="http://schemas.openxmlformats.org/officeDocument/2006/relationships/tags" Target="../tags/tag73.xml"/><Relationship Id="rId2" Type="http://schemas.openxmlformats.org/officeDocument/2006/relationships/tags" Target="../tags/tag50.xml"/><Relationship Id="rId16" Type="http://schemas.openxmlformats.org/officeDocument/2006/relationships/tags" Target="../tags/tag64.xml"/><Relationship Id="rId20" Type="http://schemas.openxmlformats.org/officeDocument/2006/relationships/tags" Target="../tags/tag68.xml"/><Relationship Id="rId29" Type="http://schemas.openxmlformats.org/officeDocument/2006/relationships/image" Target="../media/image4.png"/><Relationship Id="rId1" Type="http://schemas.openxmlformats.org/officeDocument/2006/relationships/tags" Target="../tags/tag49.xml"/><Relationship Id="rId6" Type="http://schemas.openxmlformats.org/officeDocument/2006/relationships/tags" Target="../tags/tag54.xml"/><Relationship Id="rId11" Type="http://schemas.openxmlformats.org/officeDocument/2006/relationships/tags" Target="../tags/tag59.xml"/><Relationship Id="rId24" Type="http://schemas.openxmlformats.org/officeDocument/2006/relationships/tags" Target="../tags/tag72.xml"/><Relationship Id="rId5" Type="http://schemas.openxmlformats.org/officeDocument/2006/relationships/tags" Target="../tags/tag53.xml"/><Relationship Id="rId15" Type="http://schemas.openxmlformats.org/officeDocument/2006/relationships/tags" Target="../tags/tag63.xml"/><Relationship Id="rId23" Type="http://schemas.openxmlformats.org/officeDocument/2006/relationships/tags" Target="../tags/tag71.xml"/><Relationship Id="rId28" Type="http://schemas.openxmlformats.org/officeDocument/2006/relationships/notesSlide" Target="../notesSlides/notesSlide3.xml"/><Relationship Id="rId10" Type="http://schemas.openxmlformats.org/officeDocument/2006/relationships/tags" Target="../tags/tag58.xml"/><Relationship Id="rId19" Type="http://schemas.openxmlformats.org/officeDocument/2006/relationships/tags" Target="../tags/tag67.xml"/><Relationship Id="rId4" Type="http://schemas.openxmlformats.org/officeDocument/2006/relationships/tags" Target="../tags/tag52.xml"/><Relationship Id="rId9" Type="http://schemas.openxmlformats.org/officeDocument/2006/relationships/tags" Target="../tags/tag57.xml"/><Relationship Id="rId14" Type="http://schemas.openxmlformats.org/officeDocument/2006/relationships/tags" Target="../tags/tag62.xml"/><Relationship Id="rId22" Type="http://schemas.openxmlformats.org/officeDocument/2006/relationships/tags" Target="../tags/tag70.xml"/><Relationship Id="rId27"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slide" Target="slide1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75.xml"/><Relationship Id="rId5" Type="http://schemas.openxmlformats.org/officeDocument/2006/relationships/image" Target="../media/image9.pn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1376994" y="-199263"/>
            <a:ext cx="10265790" cy="2573856"/>
          </a:xfrm>
        </p:spPr>
        <p:txBody>
          <a:bodyPr>
            <a:normAutofit/>
          </a:bodyPr>
          <a:lstStyle/>
          <a:p>
            <a:r>
              <a:rPr lang="fr-CA" b="1" dirty="0"/>
              <a:t>Financement axé sur le patient  (FAP) </a:t>
            </a:r>
          </a:p>
        </p:txBody>
      </p:sp>
      <p:sp>
        <p:nvSpPr>
          <p:cNvPr id="4" name="Sous-titre 2">
            <a:extLst>
              <a:ext uri="{FF2B5EF4-FFF2-40B4-BE49-F238E27FC236}">
                <a16:creationId xmlns:a16="http://schemas.microsoft.com/office/drawing/2014/main" id="{E400DF33-6FBA-419E-B6DF-A8928EFCFF86}"/>
              </a:ext>
            </a:extLst>
          </p:cNvPr>
          <p:cNvSpPr txBox="1">
            <a:spLocks/>
          </p:cNvSpPr>
          <p:nvPr>
            <p:custDataLst>
              <p:tags r:id="rId2"/>
            </p:custDataLst>
          </p:nvPr>
        </p:nvSpPr>
        <p:spPr>
          <a:xfrm>
            <a:off x="3400365" y="4547701"/>
            <a:ext cx="4993481" cy="591307"/>
          </a:xfrm>
          <a:prstGeom prst="rect">
            <a:avLst/>
          </a:prstGeom>
        </p:spPr>
        <p:txBody>
          <a:bodyPr vert="horz" lIns="91440" tIns="45720" rIns="91440" bIns="45720" rtlCol="0" anchor="t">
            <a:noAutofit/>
          </a:bodyPr>
          <a:lstStyle>
            <a:lvl1pPr marL="0" indent="0" algn="ctr" defTabSz="914400" rtl="0" eaLnBrk="1" latinLnBrk="0" hangingPunct="1">
              <a:lnSpc>
                <a:spcPct val="90000"/>
              </a:lnSpc>
              <a:spcBef>
                <a:spcPts val="1000"/>
              </a:spcBef>
              <a:buClr>
                <a:schemeClr val="accent3"/>
              </a:buClr>
              <a:buFont typeface="Arial" panose="020B0604020202020204" pitchFamily="34" charset="0"/>
              <a:buNone/>
              <a:defRPr sz="3200" b="1" kern="1200">
                <a:solidFill>
                  <a:schemeClr val="accent2"/>
                </a:solidFill>
                <a:latin typeface="+mn-lt"/>
                <a:ea typeface="+mn-ea"/>
                <a:cs typeface="+mn-cs"/>
              </a:defRPr>
            </a:lvl1pPr>
            <a:lvl2pPr marL="457200" indent="0" algn="ctr" defTabSz="914400" rtl="0" eaLnBrk="1" latinLnBrk="0" hangingPunct="1">
              <a:lnSpc>
                <a:spcPct val="90000"/>
              </a:lnSpc>
              <a:spcBef>
                <a:spcPts val="500"/>
              </a:spcBef>
              <a:buClr>
                <a:schemeClr val="accent3"/>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Clr>
                <a:schemeClr val="accent3"/>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Clr>
                <a:schemeClr val="accent3"/>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Clr>
                <a:schemeClr val="accent3"/>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
                <a:srgbClr val="4DC0DF"/>
              </a:buClr>
              <a:buSzTx/>
              <a:buFont typeface="Arial" panose="020B0604020202020204" pitchFamily="34" charset="0"/>
              <a:buNone/>
              <a:tabLst/>
              <a:defRPr/>
            </a:pPr>
            <a:endParaRPr kumimoji="0" lang="fr-FR" sz="3200" b="1" i="0" u="none" strike="noStrike" kern="1200" cap="none" spc="0" normalizeH="0" baseline="0" noProof="0" dirty="0">
              <a:ln>
                <a:noFill/>
              </a:ln>
              <a:solidFill>
                <a:srgbClr val="3B85C4"/>
              </a:solidFill>
              <a:effectLst/>
              <a:uLnTx/>
              <a:uFillTx/>
              <a:latin typeface="Calibri" panose="020F0502020204030204"/>
              <a:ea typeface="+mn-ea"/>
              <a:cs typeface="+mn-cs"/>
            </a:endParaRPr>
          </a:p>
        </p:txBody>
      </p:sp>
      <p:sp>
        <p:nvSpPr>
          <p:cNvPr id="5" name="Titre 2">
            <a:extLst>
              <a:ext uri="{FF2B5EF4-FFF2-40B4-BE49-F238E27FC236}">
                <a16:creationId xmlns:a16="http://schemas.microsoft.com/office/drawing/2014/main" id="{21F01EFF-8890-4042-93BB-FD92F5C1051B}"/>
              </a:ext>
            </a:extLst>
          </p:cNvPr>
          <p:cNvSpPr txBox="1">
            <a:spLocks/>
          </p:cNvSpPr>
          <p:nvPr>
            <p:custDataLst>
              <p:tags r:id="rId3"/>
            </p:custDataLst>
          </p:nvPr>
        </p:nvSpPr>
        <p:spPr>
          <a:xfrm>
            <a:off x="3169105" y="2788077"/>
            <a:ext cx="6139543" cy="139303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4800" b="0" kern="1200">
                <a:solidFill>
                  <a:schemeClr val="tx1"/>
                </a:solidFill>
                <a:latin typeface="+mn-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br>
              <a:rPr kumimoji="0" lang="fr-CA" sz="2400" b="0" i="0" u="none" strike="noStrike" kern="1200" cap="none" spc="0" normalizeH="0" baseline="0" noProof="0">
                <a:ln>
                  <a:noFill/>
                </a:ln>
                <a:solidFill>
                  <a:srgbClr val="2D2E83"/>
                </a:solidFill>
                <a:effectLst/>
                <a:uLnTx/>
                <a:uFillTx/>
                <a:latin typeface="Calibri" panose="020F0502020204030204"/>
                <a:ea typeface="+mj-ea"/>
                <a:cs typeface="+mj-cs"/>
              </a:rPr>
            </a:br>
            <a:br>
              <a:rPr kumimoji="0" lang="fr-CA" sz="2400" b="0" i="0" u="none" strike="noStrike" kern="1200" cap="none" spc="0" normalizeH="0" baseline="0" noProof="0">
                <a:ln>
                  <a:noFill/>
                </a:ln>
                <a:solidFill>
                  <a:srgbClr val="2D2E83"/>
                </a:solidFill>
                <a:effectLst/>
                <a:uLnTx/>
                <a:uFillTx/>
                <a:latin typeface="Calibri" panose="020F0502020204030204"/>
                <a:ea typeface="+mj-ea"/>
                <a:cs typeface="+mj-cs"/>
              </a:rPr>
            </a:br>
            <a:endParaRPr kumimoji="0" lang="fr-CA" sz="2400" b="0" i="0" u="none" strike="noStrike" kern="1200" cap="none" spc="0" normalizeH="0" baseline="0" noProof="0">
              <a:ln>
                <a:noFill/>
              </a:ln>
              <a:solidFill>
                <a:srgbClr val="2D2E83"/>
              </a:solidFill>
              <a:effectLst/>
              <a:uLnTx/>
              <a:uFillTx/>
              <a:latin typeface="Calibri" panose="020F0502020204030204"/>
              <a:ea typeface="+mj-ea"/>
              <a:cs typeface="+mj-cs"/>
            </a:endParaRPr>
          </a:p>
        </p:txBody>
      </p:sp>
      <p:pic>
        <p:nvPicPr>
          <p:cNvPr id="9" name="Image 8" descr="Image result for logo msss">
            <a:extLst>
              <a:ext uri="{FF2B5EF4-FFF2-40B4-BE49-F238E27FC236}">
                <a16:creationId xmlns:a16="http://schemas.microsoft.com/office/drawing/2014/main" id="{F0492089-774F-4523-8B5D-341EDF68293F}"/>
              </a:ext>
            </a:extLst>
          </p:cNvPr>
          <p:cNvPicPr/>
          <p:nvPr/>
        </p:nvPicPr>
        <p:blipFill rotWithShape="1">
          <a:blip r:embed="rId6" cstate="print">
            <a:extLst>
              <a:ext uri="{28A0092B-C50C-407E-A947-70E740481C1C}">
                <a14:useLocalDpi xmlns:a14="http://schemas.microsoft.com/office/drawing/2010/main" val="0"/>
              </a:ext>
            </a:extLst>
          </a:blip>
          <a:srcRect r="23804" b="57883"/>
          <a:stretch/>
        </p:blipFill>
        <p:spPr bwMode="auto">
          <a:xfrm>
            <a:off x="10138302" y="6036000"/>
            <a:ext cx="1503801" cy="256747"/>
          </a:xfrm>
          <a:prstGeom prst="rect">
            <a:avLst/>
          </a:prstGeom>
          <a:noFill/>
          <a:ln>
            <a:noFill/>
          </a:ln>
        </p:spPr>
      </p:pic>
      <p:sp>
        <p:nvSpPr>
          <p:cNvPr id="10" name="Titre 1">
            <a:extLst>
              <a:ext uri="{FF2B5EF4-FFF2-40B4-BE49-F238E27FC236}">
                <a16:creationId xmlns:a16="http://schemas.microsoft.com/office/drawing/2014/main" id="{C92682A5-8E6E-4C0F-9CEF-51F778F22B83}"/>
              </a:ext>
            </a:extLst>
          </p:cNvPr>
          <p:cNvSpPr txBox="1">
            <a:spLocks/>
          </p:cNvSpPr>
          <p:nvPr>
            <p:custDataLst>
              <p:tags r:id="rId4"/>
            </p:custDataLst>
          </p:nvPr>
        </p:nvSpPr>
        <p:spPr>
          <a:xfrm>
            <a:off x="902144" y="2554505"/>
            <a:ext cx="10265790" cy="116415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4800" b="0" kern="1200">
                <a:solidFill>
                  <a:schemeClr val="tx1"/>
                </a:solidFill>
                <a:latin typeface="+mn-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fr-CA" sz="3600" b="0" i="0" u="none" strike="noStrike" kern="1200" cap="none" spc="0" normalizeH="0" baseline="0" noProof="0" dirty="0">
                <a:ln>
                  <a:noFill/>
                </a:ln>
                <a:solidFill>
                  <a:srgbClr val="2D2E83"/>
                </a:solidFill>
                <a:effectLst/>
                <a:uLnTx/>
                <a:uFillTx/>
                <a:latin typeface="Calibri" panose="020F0502020204030204"/>
                <a:ea typeface="+mj-ea"/>
                <a:cs typeface="+mj-cs"/>
              </a:rPr>
              <a:t>Perspectives pour 2022-2023 et les prochaines années </a:t>
            </a:r>
          </a:p>
        </p:txBody>
      </p:sp>
      <p:sp>
        <p:nvSpPr>
          <p:cNvPr id="11" name="ZoneTexte 10">
            <a:extLst>
              <a:ext uri="{FF2B5EF4-FFF2-40B4-BE49-F238E27FC236}">
                <a16:creationId xmlns:a16="http://schemas.microsoft.com/office/drawing/2014/main" id="{F99175CE-8E5E-4D23-A536-7A92FCD1126B}"/>
              </a:ext>
            </a:extLst>
          </p:cNvPr>
          <p:cNvSpPr txBox="1"/>
          <p:nvPr/>
        </p:nvSpPr>
        <p:spPr>
          <a:xfrm>
            <a:off x="3113446" y="4515535"/>
            <a:ext cx="6094674" cy="64633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A" sz="1800" b="0" i="0" u="none" strike="noStrike" kern="1200" cap="none" spc="0" normalizeH="0" baseline="0" noProof="0" dirty="0">
                <a:ln>
                  <a:noFill/>
                </a:ln>
                <a:solidFill>
                  <a:srgbClr val="2D2E83"/>
                </a:solidFill>
                <a:effectLst/>
                <a:uLnTx/>
                <a:uFillTx/>
                <a:latin typeface="Calibri" panose="020F0502020204030204"/>
                <a:ea typeface="+mn-ea"/>
                <a:cs typeface="+mn-cs"/>
              </a:rPr>
              <a:t>Direction générale du financement, de l’allocation des ressources et du budget, MSSS</a:t>
            </a:r>
          </a:p>
        </p:txBody>
      </p:sp>
      <p:sp>
        <p:nvSpPr>
          <p:cNvPr id="7" name="ZoneTexte 6">
            <a:extLst>
              <a:ext uri="{FF2B5EF4-FFF2-40B4-BE49-F238E27FC236}">
                <a16:creationId xmlns:a16="http://schemas.microsoft.com/office/drawing/2014/main" id="{289612E8-F86F-4F86-B57C-BA4A59F9DCCB}"/>
              </a:ext>
            </a:extLst>
          </p:cNvPr>
          <p:cNvSpPr txBox="1"/>
          <p:nvPr/>
        </p:nvSpPr>
        <p:spPr>
          <a:xfrm>
            <a:off x="3853772" y="3958701"/>
            <a:ext cx="4362535"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A" sz="2400" b="0" i="0" u="none" strike="noStrike" kern="1200" cap="none" spc="0" normalizeH="0" baseline="0" noProof="0" dirty="0">
                <a:ln>
                  <a:noFill/>
                </a:ln>
                <a:solidFill>
                  <a:srgbClr val="2D2E83"/>
                </a:solidFill>
                <a:effectLst/>
                <a:uLnTx/>
                <a:uFillTx/>
                <a:latin typeface="Calibri" panose="020F0502020204030204"/>
                <a:ea typeface="+mn-ea"/>
                <a:cs typeface="+mn-cs"/>
              </a:rPr>
              <a:t>CGR du 30 mars 2022</a:t>
            </a:r>
          </a:p>
        </p:txBody>
      </p:sp>
    </p:spTree>
    <p:extLst>
      <p:ext uri="{BB962C8B-B14F-4D97-AF65-F5344CB8AC3E}">
        <p14:creationId xmlns:p14="http://schemas.microsoft.com/office/powerpoint/2010/main" val="31515946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B1A010-7E93-4EC7-ACF6-A4A43627DCD0}"/>
              </a:ext>
            </a:extLst>
          </p:cNvPr>
          <p:cNvSpPr>
            <a:spLocks noGrp="1"/>
          </p:cNvSpPr>
          <p:nvPr>
            <p:ph type="title"/>
          </p:nvPr>
        </p:nvSpPr>
        <p:spPr>
          <a:xfrm>
            <a:off x="476251" y="265127"/>
            <a:ext cx="10515600" cy="494069"/>
          </a:xfrm>
        </p:spPr>
        <p:txBody>
          <a:bodyPr/>
          <a:lstStyle/>
          <a:p>
            <a:r>
              <a:rPr lang="fr-CA" dirty="0"/>
              <a:t>FAP Chirurgie – </a:t>
            </a:r>
            <a:r>
              <a:rPr lang="fr-CA" sz="2400" dirty="0"/>
              <a:t>description du modèle</a:t>
            </a:r>
            <a:endParaRPr lang="en-US" sz="2400" dirty="0"/>
          </a:p>
        </p:txBody>
      </p:sp>
      <p:sp>
        <p:nvSpPr>
          <p:cNvPr id="4" name="Espace réservé du numéro de diapositive 3">
            <a:extLst>
              <a:ext uri="{FF2B5EF4-FFF2-40B4-BE49-F238E27FC236}">
                <a16:creationId xmlns:a16="http://schemas.microsoft.com/office/drawing/2014/main" id="{6B751673-1929-41A2-B40F-FC30EABA5D45}"/>
              </a:ext>
            </a:extLst>
          </p:cNvPr>
          <p:cNvSpPr>
            <a:spLocks noGrp="1"/>
          </p:cNvSpPr>
          <p:nvPr>
            <p:ph type="sldNum" sz="quarter" idx="10"/>
          </p:nvPr>
        </p:nvSpPr>
        <p:spPr/>
        <p:txBody>
          <a:bodyPr/>
          <a:lstStyle/>
          <a:p>
            <a:fld id="{FB5E8420-7C3C-4E4F-9C0E-4335833754A7}" type="slidenum">
              <a:rPr lang="fr-CA" smtClean="0"/>
              <a:t>10</a:t>
            </a:fld>
            <a:endParaRPr lang="fr-CA"/>
          </a:p>
        </p:txBody>
      </p:sp>
      <p:pic>
        <p:nvPicPr>
          <p:cNvPr id="5" name="Image 4">
            <a:extLst>
              <a:ext uri="{FF2B5EF4-FFF2-40B4-BE49-F238E27FC236}">
                <a16:creationId xmlns:a16="http://schemas.microsoft.com/office/drawing/2014/main" id="{E5958C86-572D-408C-AB09-653101CAB7E5}"/>
              </a:ext>
            </a:extLst>
          </p:cNvPr>
          <p:cNvPicPr>
            <a:picLocks noChangeAspect="1"/>
          </p:cNvPicPr>
          <p:nvPr/>
        </p:nvPicPr>
        <p:blipFill>
          <a:blip r:embed="rId2"/>
          <a:stretch>
            <a:fillRect/>
          </a:stretch>
        </p:blipFill>
        <p:spPr>
          <a:xfrm>
            <a:off x="476251" y="1083270"/>
            <a:ext cx="11240474" cy="5143946"/>
          </a:xfrm>
          <a:prstGeom prst="rect">
            <a:avLst/>
          </a:prstGeom>
        </p:spPr>
      </p:pic>
    </p:spTree>
    <p:extLst>
      <p:ext uri="{BB962C8B-B14F-4D97-AF65-F5344CB8AC3E}">
        <p14:creationId xmlns:p14="http://schemas.microsoft.com/office/powerpoint/2010/main" val="32289513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B1A010-7E93-4EC7-ACF6-A4A43627DCD0}"/>
              </a:ext>
            </a:extLst>
          </p:cNvPr>
          <p:cNvSpPr>
            <a:spLocks noGrp="1"/>
          </p:cNvSpPr>
          <p:nvPr>
            <p:ph type="title"/>
          </p:nvPr>
        </p:nvSpPr>
        <p:spPr>
          <a:xfrm>
            <a:off x="476251" y="265127"/>
            <a:ext cx="10515600" cy="494069"/>
          </a:xfrm>
        </p:spPr>
        <p:txBody>
          <a:bodyPr/>
          <a:lstStyle/>
          <a:p>
            <a:r>
              <a:rPr lang="fr-CA" dirty="0"/>
              <a:t>FAP Chirurgie – </a:t>
            </a:r>
            <a:r>
              <a:rPr lang="fr-CA" sz="2400" dirty="0"/>
              <a:t>description du modèle</a:t>
            </a:r>
            <a:endParaRPr lang="en-US" sz="2400" dirty="0"/>
          </a:p>
        </p:txBody>
      </p:sp>
      <p:sp>
        <p:nvSpPr>
          <p:cNvPr id="4" name="Espace réservé du numéro de diapositive 3">
            <a:extLst>
              <a:ext uri="{FF2B5EF4-FFF2-40B4-BE49-F238E27FC236}">
                <a16:creationId xmlns:a16="http://schemas.microsoft.com/office/drawing/2014/main" id="{6B751673-1929-41A2-B40F-FC30EABA5D45}"/>
              </a:ext>
            </a:extLst>
          </p:cNvPr>
          <p:cNvSpPr>
            <a:spLocks noGrp="1"/>
          </p:cNvSpPr>
          <p:nvPr>
            <p:ph type="sldNum" sz="quarter" idx="10"/>
          </p:nvPr>
        </p:nvSpPr>
        <p:spPr/>
        <p:txBody>
          <a:bodyPr/>
          <a:lstStyle/>
          <a:p>
            <a:fld id="{FB5E8420-7C3C-4E4F-9C0E-4335833754A7}" type="slidenum">
              <a:rPr lang="fr-CA" smtClean="0"/>
              <a:t>11</a:t>
            </a:fld>
            <a:endParaRPr lang="fr-CA"/>
          </a:p>
        </p:txBody>
      </p:sp>
      <p:pic>
        <p:nvPicPr>
          <p:cNvPr id="86" name="Image 85">
            <a:extLst>
              <a:ext uri="{FF2B5EF4-FFF2-40B4-BE49-F238E27FC236}">
                <a16:creationId xmlns:a16="http://schemas.microsoft.com/office/drawing/2014/main" id="{BC5927F8-4FA5-4EA9-9328-1926B6204502}"/>
              </a:ext>
            </a:extLst>
          </p:cNvPr>
          <p:cNvPicPr>
            <a:picLocks noChangeAspect="1"/>
          </p:cNvPicPr>
          <p:nvPr/>
        </p:nvPicPr>
        <p:blipFill>
          <a:blip r:embed="rId2"/>
          <a:stretch>
            <a:fillRect/>
          </a:stretch>
        </p:blipFill>
        <p:spPr>
          <a:xfrm>
            <a:off x="141166" y="1369615"/>
            <a:ext cx="11909668" cy="4314748"/>
          </a:xfrm>
          <a:prstGeom prst="rect">
            <a:avLst/>
          </a:prstGeom>
        </p:spPr>
      </p:pic>
      <p:cxnSp>
        <p:nvCxnSpPr>
          <p:cNvPr id="5" name="Connecteur droit avec flèche 4">
            <a:extLst>
              <a:ext uri="{FF2B5EF4-FFF2-40B4-BE49-F238E27FC236}">
                <a16:creationId xmlns:a16="http://schemas.microsoft.com/office/drawing/2014/main" id="{F6591F6D-2A48-4481-9F00-1F5AAD030675}"/>
              </a:ext>
            </a:extLst>
          </p:cNvPr>
          <p:cNvCxnSpPr>
            <a:cxnSpLocks/>
          </p:cNvCxnSpPr>
          <p:nvPr/>
        </p:nvCxnSpPr>
        <p:spPr>
          <a:xfrm>
            <a:off x="5082746" y="1046205"/>
            <a:ext cx="205946" cy="32341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a:extLst>
              <a:ext uri="{FF2B5EF4-FFF2-40B4-BE49-F238E27FC236}">
                <a16:creationId xmlns:a16="http://schemas.microsoft.com/office/drawing/2014/main" id="{191DD49E-7CD3-44FE-AD5E-8F8D0390BDA8}"/>
              </a:ext>
            </a:extLst>
          </p:cNvPr>
          <p:cNvCxnSpPr>
            <a:cxnSpLocks/>
          </p:cNvCxnSpPr>
          <p:nvPr/>
        </p:nvCxnSpPr>
        <p:spPr>
          <a:xfrm flipH="1">
            <a:off x="5288692" y="1046205"/>
            <a:ext cx="148281" cy="32341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07096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B1A010-7E93-4EC7-ACF6-A4A43627DCD0}"/>
              </a:ext>
            </a:extLst>
          </p:cNvPr>
          <p:cNvSpPr>
            <a:spLocks noGrp="1"/>
          </p:cNvSpPr>
          <p:nvPr>
            <p:ph type="title"/>
          </p:nvPr>
        </p:nvSpPr>
        <p:spPr>
          <a:xfrm>
            <a:off x="476251" y="265127"/>
            <a:ext cx="10515600" cy="494069"/>
          </a:xfrm>
        </p:spPr>
        <p:txBody>
          <a:bodyPr/>
          <a:lstStyle/>
          <a:p>
            <a:r>
              <a:rPr lang="fr-CA" dirty="0"/>
              <a:t>FAP Chirurgie – </a:t>
            </a:r>
            <a:r>
              <a:rPr lang="fr-CA" sz="2400" dirty="0"/>
              <a:t>description du modèle</a:t>
            </a:r>
            <a:endParaRPr lang="en-US" sz="2400" dirty="0"/>
          </a:p>
        </p:txBody>
      </p:sp>
      <p:sp>
        <p:nvSpPr>
          <p:cNvPr id="4" name="Espace réservé du numéro de diapositive 3">
            <a:extLst>
              <a:ext uri="{FF2B5EF4-FFF2-40B4-BE49-F238E27FC236}">
                <a16:creationId xmlns:a16="http://schemas.microsoft.com/office/drawing/2014/main" id="{6B751673-1929-41A2-B40F-FC30EABA5D45}"/>
              </a:ext>
            </a:extLst>
          </p:cNvPr>
          <p:cNvSpPr>
            <a:spLocks noGrp="1"/>
          </p:cNvSpPr>
          <p:nvPr>
            <p:ph type="sldNum" sz="quarter" idx="10"/>
          </p:nvPr>
        </p:nvSpPr>
        <p:spPr/>
        <p:txBody>
          <a:bodyPr/>
          <a:lstStyle/>
          <a:p>
            <a:fld id="{FB5E8420-7C3C-4E4F-9C0E-4335833754A7}" type="slidenum">
              <a:rPr lang="fr-CA" smtClean="0"/>
              <a:t>12</a:t>
            </a:fld>
            <a:endParaRPr lang="fr-CA"/>
          </a:p>
        </p:txBody>
      </p:sp>
      <p:sp>
        <p:nvSpPr>
          <p:cNvPr id="3" name="ZoneTexte 2">
            <a:extLst>
              <a:ext uri="{FF2B5EF4-FFF2-40B4-BE49-F238E27FC236}">
                <a16:creationId xmlns:a16="http://schemas.microsoft.com/office/drawing/2014/main" id="{C3481149-1746-44DC-B8C7-077809088E5D}"/>
              </a:ext>
            </a:extLst>
          </p:cNvPr>
          <p:cNvSpPr txBox="1"/>
          <p:nvPr/>
        </p:nvSpPr>
        <p:spPr>
          <a:xfrm>
            <a:off x="1224500" y="1455020"/>
            <a:ext cx="9767351" cy="1938992"/>
          </a:xfrm>
          <a:prstGeom prst="rect">
            <a:avLst/>
          </a:prstGeom>
          <a:noFill/>
        </p:spPr>
        <p:txBody>
          <a:bodyPr wrap="square" rtlCol="0">
            <a:spAutoFit/>
          </a:bodyPr>
          <a:lstStyle/>
          <a:p>
            <a:r>
              <a:rPr lang="fr-CA" sz="2000" dirty="0"/>
              <a:t>Nous avons mesuré 7 indicateurs de performance de chirurgie pour mieux expliquer les écarts entre les installations. </a:t>
            </a:r>
          </a:p>
          <a:p>
            <a:endParaRPr lang="fr-CA" sz="2000" dirty="0"/>
          </a:p>
          <a:p>
            <a:r>
              <a:rPr lang="fr-CA" sz="2000" dirty="0"/>
              <a:t>Le MSSS prévoit consolider son accompagnement des établissements du RSSS pour soutenir la transformation des observations faites sur ces indicateurs en opportunités d’augmentation de l’efficience et de la performance  dans la production de soins et de services. </a:t>
            </a:r>
          </a:p>
        </p:txBody>
      </p:sp>
      <p:pic>
        <p:nvPicPr>
          <p:cNvPr id="7" name="Image 6">
            <a:extLst>
              <a:ext uri="{FF2B5EF4-FFF2-40B4-BE49-F238E27FC236}">
                <a16:creationId xmlns:a16="http://schemas.microsoft.com/office/drawing/2014/main" id="{1521C57F-1D2B-4706-973A-C8E5FB4199D0}"/>
              </a:ext>
            </a:extLst>
          </p:cNvPr>
          <p:cNvPicPr>
            <a:picLocks noChangeAspect="1"/>
          </p:cNvPicPr>
          <p:nvPr/>
        </p:nvPicPr>
        <p:blipFill rotWithShape="1">
          <a:blip r:embed="rId2"/>
          <a:srcRect b="1205"/>
          <a:stretch/>
        </p:blipFill>
        <p:spPr>
          <a:xfrm>
            <a:off x="4703672" y="3546679"/>
            <a:ext cx="5966977" cy="2281230"/>
          </a:xfrm>
          <a:prstGeom prst="rect">
            <a:avLst/>
          </a:prstGeom>
        </p:spPr>
      </p:pic>
      <p:pic>
        <p:nvPicPr>
          <p:cNvPr id="9" name="Image 8">
            <a:extLst>
              <a:ext uri="{FF2B5EF4-FFF2-40B4-BE49-F238E27FC236}">
                <a16:creationId xmlns:a16="http://schemas.microsoft.com/office/drawing/2014/main" id="{3FAA5A96-DFCA-4258-AA49-444F71DA3449}"/>
              </a:ext>
            </a:extLst>
          </p:cNvPr>
          <p:cNvPicPr>
            <a:picLocks noChangeAspect="1"/>
          </p:cNvPicPr>
          <p:nvPr/>
        </p:nvPicPr>
        <p:blipFill rotWithShape="1">
          <a:blip r:embed="rId3"/>
          <a:srcRect t="16650" b="26395"/>
          <a:stretch/>
        </p:blipFill>
        <p:spPr>
          <a:xfrm>
            <a:off x="1224500" y="4089836"/>
            <a:ext cx="2872989" cy="946206"/>
          </a:xfrm>
          <a:prstGeom prst="rect">
            <a:avLst/>
          </a:prstGeom>
        </p:spPr>
      </p:pic>
    </p:spTree>
    <p:extLst>
      <p:ext uri="{BB962C8B-B14F-4D97-AF65-F5344CB8AC3E}">
        <p14:creationId xmlns:p14="http://schemas.microsoft.com/office/powerpoint/2010/main" val="3772896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1CE1771F-08B2-495F-A9EA-1A7313F19FA7}"/>
              </a:ext>
            </a:extLst>
          </p:cNvPr>
          <p:cNvSpPr>
            <a:spLocks noGrp="1"/>
          </p:cNvSpPr>
          <p:nvPr>
            <p:ph type="sldNum" sz="quarter" idx="12"/>
          </p:nvPr>
        </p:nvSpPr>
        <p:spPr/>
        <p:txBody>
          <a:bodyPr/>
          <a:lstStyle/>
          <a:p>
            <a:pPr>
              <a:defRPr/>
            </a:pPr>
            <a:fld id="{80717F10-34CC-4CF7-A574-AA117DDC47FB}" type="slidenum">
              <a:rPr lang="fr-FR" smtClean="0"/>
              <a:pPr>
                <a:defRPr/>
              </a:pPr>
              <a:t>13</a:t>
            </a:fld>
            <a:endParaRPr lang="fr-FR"/>
          </a:p>
        </p:txBody>
      </p:sp>
      <p:sp>
        <p:nvSpPr>
          <p:cNvPr id="4" name="ZoneTexte 3">
            <a:extLst>
              <a:ext uri="{FF2B5EF4-FFF2-40B4-BE49-F238E27FC236}">
                <a16:creationId xmlns:a16="http://schemas.microsoft.com/office/drawing/2014/main" id="{33218257-50CD-48DD-BABD-CFE23A9541EF}"/>
              </a:ext>
            </a:extLst>
          </p:cNvPr>
          <p:cNvSpPr txBox="1"/>
          <p:nvPr/>
        </p:nvSpPr>
        <p:spPr>
          <a:xfrm>
            <a:off x="2409245" y="1566407"/>
            <a:ext cx="8293211" cy="2585323"/>
          </a:xfrm>
          <a:prstGeom prst="rect">
            <a:avLst/>
          </a:prstGeom>
          <a:noFill/>
        </p:spPr>
        <p:txBody>
          <a:bodyPr wrap="square" rtlCol="0">
            <a:spAutoFit/>
          </a:bodyPr>
          <a:lstStyle/>
          <a:p>
            <a:pPr algn="ctr"/>
            <a:r>
              <a:rPr lang="fr-CA" sz="5400" b="1" dirty="0"/>
              <a:t>Questions / commentaires ?</a:t>
            </a:r>
          </a:p>
          <a:p>
            <a:pPr algn="ctr"/>
            <a:endParaRPr lang="fr-CA" sz="5400" b="1" dirty="0"/>
          </a:p>
          <a:p>
            <a:pPr algn="ctr"/>
            <a:r>
              <a:rPr lang="fr-CA" sz="5400" b="1" dirty="0"/>
              <a:t>Merci !</a:t>
            </a:r>
          </a:p>
        </p:txBody>
      </p:sp>
    </p:spTree>
    <p:extLst>
      <p:ext uri="{BB962C8B-B14F-4D97-AF65-F5344CB8AC3E}">
        <p14:creationId xmlns:p14="http://schemas.microsoft.com/office/powerpoint/2010/main" val="16644528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FAA24F84-8402-4697-95C8-F529D0B20BFD}"/>
              </a:ext>
            </a:extLst>
          </p:cNvPr>
          <p:cNvSpPr>
            <a:spLocks noGrp="1"/>
          </p:cNvSpPr>
          <p:nvPr>
            <p:ph type="title"/>
          </p:nvPr>
        </p:nvSpPr>
        <p:spPr>
          <a:xfrm>
            <a:off x="688459" y="893712"/>
            <a:ext cx="10055741" cy="494069"/>
          </a:xfrm>
        </p:spPr>
        <p:txBody>
          <a:bodyPr/>
          <a:lstStyle/>
          <a:p>
            <a:r>
              <a:rPr lang="fr-CA" dirty="0"/>
              <a:t>Annexe : Le déploiement du FAP : Précisions sur les phases</a:t>
            </a:r>
            <a:endParaRPr lang="fr-CA" dirty="0">
              <a:cs typeface="Calibri"/>
            </a:endParaRPr>
          </a:p>
        </p:txBody>
      </p:sp>
      <p:sp>
        <p:nvSpPr>
          <p:cNvPr id="4" name="Espace réservé du numéro de diapositive 3">
            <a:extLst>
              <a:ext uri="{FF2B5EF4-FFF2-40B4-BE49-F238E27FC236}">
                <a16:creationId xmlns:a16="http://schemas.microsoft.com/office/drawing/2014/main" id="{997ADC48-A552-4091-B5FD-55D70DF2EA61}"/>
              </a:ext>
            </a:extLst>
          </p:cNvPr>
          <p:cNvSpPr>
            <a:spLocks noGrp="1"/>
          </p:cNvSpPr>
          <p:nvPr>
            <p:ph type="sldNum" sz="quarter" idx="10"/>
          </p:nvPr>
        </p:nvSpPr>
        <p:spPr/>
        <p:txBody>
          <a:bodyPr/>
          <a:lstStyle/>
          <a:p>
            <a:pPr defTabSz="457200"/>
            <a:fld id="{FB5E8420-7C3C-4E4F-9C0E-4335833754A7}" type="slidenum">
              <a:rPr lang="fr-CA">
                <a:solidFill>
                  <a:srgbClr val="2D2E83">
                    <a:tint val="75000"/>
                  </a:srgbClr>
                </a:solidFill>
                <a:latin typeface="Calibri" panose="020F0502020204030204"/>
              </a:rPr>
              <a:pPr defTabSz="457200"/>
              <a:t>14</a:t>
            </a:fld>
            <a:endParaRPr lang="fr-CA">
              <a:solidFill>
                <a:srgbClr val="2D2E83">
                  <a:tint val="75000"/>
                </a:srgbClr>
              </a:solidFill>
              <a:latin typeface="Calibri" panose="020F0502020204030204"/>
            </a:endParaRPr>
          </a:p>
        </p:txBody>
      </p:sp>
      <p:grpSp>
        <p:nvGrpSpPr>
          <p:cNvPr id="21" name="Groupe 20">
            <a:extLst>
              <a:ext uri="{FF2B5EF4-FFF2-40B4-BE49-F238E27FC236}">
                <a16:creationId xmlns:a16="http://schemas.microsoft.com/office/drawing/2014/main" id="{5622F06D-C21C-48A1-BD36-6BEF9717F178}"/>
              </a:ext>
            </a:extLst>
          </p:cNvPr>
          <p:cNvGrpSpPr/>
          <p:nvPr/>
        </p:nvGrpSpPr>
        <p:grpSpPr>
          <a:xfrm>
            <a:off x="3775605" y="1087236"/>
            <a:ext cx="6674681" cy="4910370"/>
            <a:chOff x="5072261" y="1181672"/>
            <a:chExt cx="6346217" cy="4910370"/>
          </a:xfrm>
        </p:grpSpPr>
        <p:grpSp>
          <p:nvGrpSpPr>
            <p:cNvPr id="12" name="Groupe 11">
              <a:extLst>
                <a:ext uri="{FF2B5EF4-FFF2-40B4-BE49-F238E27FC236}">
                  <a16:creationId xmlns:a16="http://schemas.microsoft.com/office/drawing/2014/main" id="{3E8AA2C5-DFDD-4236-AC92-9CB017EA8F07}"/>
                </a:ext>
              </a:extLst>
            </p:cNvPr>
            <p:cNvGrpSpPr/>
            <p:nvPr/>
          </p:nvGrpSpPr>
          <p:grpSpPr>
            <a:xfrm>
              <a:off x="5072261" y="1181672"/>
              <a:ext cx="6346217" cy="3910575"/>
              <a:chOff x="-334977" y="1340699"/>
              <a:chExt cx="6346217" cy="3910575"/>
            </a:xfrm>
          </p:grpSpPr>
          <p:grpSp>
            <p:nvGrpSpPr>
              <p:cNvPr id="10" name="Groupe 9">
                <a:extLst>
                  <a:ext uri="{FF2B5EF4-FFF2-40B4-BE49-F238E27FC236}">
                    <a16:creationId xmlns:a16="http://schemas.microsoft.com/office/drawing/2014/main" id="{2243C395-C018-4356-9DDE-4CCCB4144FDB}"/>
                  </a:ext>
                </a:extLst>
              </p:cNvPr>
              <p:cNvGrpSpPr/>
              <p:nvPr/>
            </p:nvGrpSpPr>
            <p:grpSpPr>
              <a:xfrm>
                <a:off x="-334977" y="1340699"/>
                <a:ext cx="6319660" cy="3910575"/>
                <a:chOff x="-232979" y="1340699"/>
                <a:chExt cx="6319660" cy="3910575"/>
              </a:xfrm>
            </p:grpSpPr>
            <p:grpSp>
              <p:nvGrpSpPr>
                <p:cNvPr id="62" name="Groupe 61">
                  <a:extLst>
                    <a:ext uri="{FF2B5EF4-FFF2-40B4-BE49-F238E27FC236}">
                      <a16:creationId xmlns:a16="http://schemas.microsoft.com/office/drawing/2014/main" id="{5FA67CAC-7A60-4211-9E70-F8BE05944AC2}"/>
                    </a:ext>
                  </a:extLst>
                </p:cNvPr>
                <p:cNvGrpSpPr/>
                <p:nvPr/>
              </p:nvGrpSpPr>
              <p:grpSpPr>
                <a:xfrm>
                  <a:off x="-232979" y="1340699"/>
                  <a:ext cx="6265923" cy="1136404"/>
                  <a:chOff x="-469680" y="-198708"/>
                  <a:chExt cx="8785595" cy="920791"/>
                </a:xfrm>
              </p:grpSpPr>
              <p:sp>
                <p:nvSpPr>
                  <p:cNvPr id="75" name="Rectangle : coins arrondis 74">
                    <a:extLst>
                      <a:ext uri="{FF2B5EF4-FFF2-40B4-BE49-F238E27FC236}">
                        <a16:creationId xmlns:a16="http://schemas.microsoft.com/office/drawing/2014/main" id="{9CDAFD46-C24A-4367-A106-B3E83B2FC4AE}"/>
                      </a:ext>
                    </a:extLst>
                  </p:cNvPr>
                  <p:cNvSpPr/>
                  <p:nvPr/>
                </p:nvSpPr>
                <p:spPr>
                  <a:xfrm>
                    <a:off x="-469680" y="-198708"/>
                    <a:ext cx="8585098" cy="876215"/>
                  </a:xfrm>
                  <a:prstGeom prst="roundRect">
                    <a:avLst>
                      <a:gd name="adj" fmla="val 10000"/>
                    </a:avLst>
                  </a:prstGeom>
                  <a:solidFill>
                    <a:schemeClr val="tx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6" name="Rectangle : coins arrondis 4">
                    <a:extLst>
                      <a:ext uri="{FF2B5EF4-FFF2-40B4-BE49-F238E27FC236}">
                        <a16:creationId xmlns:a16="http://schemas.microsoft.com/office/drawing/2014/main" id="{48610059-F747-4E27-991B-6779D1B21779}"/>
                      </a:ext>
                    </a:extLst>
                  </p:cNvPr>
                  <p:cNvSpPr txBox="1"/>
                  <p:nvPr/>
                </p:nvSpPr>
                <p:spPr>
                  <a:xfrm>
                    <a:off x="1901137" y="-154132"/>
                    <a:ext cx="6414778" cy="87621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t" anchorCtr="0">
                    <a:noAutofit/>
                  </a:bodyPr>
                  <a:lstStyle/>
                  <a:p>
                    <a:pPr marL="171450" lvl="1" indent="-108000" algn="l" defTabSz="444500" rtl="0">
                      <a:lnSpc>
                        <a:spcPct val="90000"/>
                      </a:lnSpc>
                      <a:spcBef>
                        <a:spcPct val="0"/>
                      </a:spcBef>
                      <a:spcAft>
                        <a:spcPct val="15000"/>
                      </a:spcAft>
                      <a:buFont typeface="Arial" panose="020B0604020202020204" pitchFamily="34" charset="0"/>
                      <a:buChar char="•"/>
                    </a:pPr>
                    <a:r>
                      <a:rPr lang="fr-CA" sz="1200" kern="1200" dirty="0"/>
                      <a:t>Définir l'univers clinique et financier</a:t>
                    </a:r>
                  </a:p>
                  <a:p>
                    <a:pPr marL="171450" lvl="1" indent="-108000" algn="l" defTabSz="444500" rtl="0">
                      <a:lnSpc>
                        <a:spcPct val="90000"/>
                      </a:lnSpc>
                      <a:spcBef>
                        <a:spcPct val="0"/>
                      </a:spcBef>
                      <a:spcAft>
                        <a:spcPct val="15000"/>
                      </a:spcAft>
                      <a:buFont typeface="Arial" panose="020B0604020202020204" pitchFamily="34" charset="0"/>
                      <a:buChar char="•"/>
                    </a:pPr>
                    <a:r>
                      <a:rPr lang="fr-CA" sz="1200" kern="1200" dirty="0"/>
                      <a:t>Sélectionner les installations participantes</a:t>
                    </a:r>
                  </a:p>
                  <a:p>
                    <a:pPr marL="171450" lvl="1" indent="-108000" algn="l" defTabSz="444500" rtl="0">
                      <a:lnSpc>
                        <a:spcPct val="90000"/>
                      </a:lnSpc>
                      <a:spcBef>
                        <a:spcPct val="0"/>
                      </a:spcBef>
                      <a:spcAft>
                        <a:spcPct val="15000"/>
                      </a:spcAft>
                      <a:buFont typeface="Arial" panose="020B0604020202020204" pitchFamily="34" charset="0"/>
                      <a:buChar char="•"/>
                    </a:pPr>
                    <a:r>
                      <a:rPr lang="fr-CA" sz="1200" kern="1200" dirty="0"/>
                      <a:t>Définir les particularités et les paramètres</a:t>
                    </a:r>
                  </a:p>
                  <a:p>
                    <a:pPr marL="171450" lvl="1" indent="-108000" algn="l" defTabSz="444500" rtl="0">
                      <a:lnSpc>
                        <a:spcPct val="90000"/>
                      </a:lnSpc>
                      <a:spcBef>
                        <a:spcPct val="0"/>
                      </a:spcBef>
                      <a:spcAft>
                        <a:spcPct val="15000"/>
                      </a:spcAft>
                      <a:buFont typeface="Arial" panose="020B0604020202020204" pitchFamily="34" charset="0"/>
                      <a:buChar char="•"/>
                    </a:pPr>
                    <a:r>
                      <a:rPr lang="fr-CA" sz="1200" kern="1200" dirty="0"/>
                      <a:t>Calculer les tarifs </a:t>
                    </a:r>
                  </a:p>
                  <a:p>
                    <a:pPr marL="171450" lvl="1" indent="-108000" algn="l" defTabSz="444500" rtl="0">
                      <a:lnSpc>
                        <a:spcPct val="90000"/>
                      </a:lnSpc>
                      <a:spcBef>
                        <a:spcPct val="0"/>
                      </a:spcBef>
                      <a:spcAft>
                        <a:spcPct val="15000"/>
                      </a:spcAft>
                      <a:buFont typeface="Arial" panose="020B0604020202020204" pitchFamily="34" charset="0"/>
                      <a:buChar char="•"/>
                    </a:pPr>
                    <a:r>
                      <a:rPr lang="fr-CA" sz="1200" kern="1200" dirty="0"/>
                      <a:t>Circonscrire l'enveloppe budgétaire à partir du contour financier</a:t>
                    </a:r>
                  </a:p>
                </p:txBody>
              </p:sp>
            </p:grpSp>
            <p:grpSp>
              <p:nvGrpSpPr>
                <p:cNvPr id="63" name="Groupe 62">
                  <a:extLst>
                    <a:ext uri="{FF2B5EF4-FFF2-40B4-BE49-F238E27FC236}">
                      <a16:creationId xmlns:a16="http://schemas.microsoft.com/office/drawing/2014/main" id="{CA4BB749-A4B4-4A8D-930F-9104E75CD3E6}"/>
                    </a:ext>
                  </a:extLst>
                </p:cNvPr>
                <p:cNvGrpSpPr/>
                <p:nvPr/>
              </p:nvGrpSpPr>
              <p:grpSpPr>
                <a:xfrm>
                  <a:off x="-232979" y="2465366"/>
                  <a:ext cx="6306070" cy="1645444"/>
                  <a:chOff x="-469679" y="807528"/>
                  <a:chExt cx="8841885" cy="829409"/>
                </a:xfrm>
              </p:grpSpPr>
              <p:sp>
                <p:nvSpPr>
                  <p:cNvPr id="73" name="Rectangle : coins arrondis 72">
                    <a:extLst>
                      <a:ext uri="{FF2B5EF4-FFF2-40B4-BE49-F238E27FC236}">
                        <a16:creationId xmlns:a16="http://schemas.microsoft.com/office/drawing/2014/main" id="{BAD82FC4-5722-4933-BA10-435938437271}"/>
                      </a:ext>
                    </a:extLst>
                  </p:cNvPr>
                  <p:cNvSpPr/>
                  <p:nvPr/>
                </p:nvSpPr>
                <p:spPr>
                  <a:xfrm>
                    <a:off x="-469679" y="807528"/>
                    <a:ext cx="8597679" cy="829409"/>
                  </a:xfrm>
                  <a:prstGeom prst="roundRect">
                    <a:avLst>
                      <a:gd name="adj" fmla="val 10000"/>
                    </a:avLst>
                  </a:prstGeom>
                  <a:solidFill>
                    <a:srgbClr val="23899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4" name="Rectangle : coins arrondis 6">
                    <a:extLst>
                      <a:ext uri="{FF2B5EF4-FFF2-40B4-BE49-F238E27FC236}">
                        <a16:creationId xmlns:a16="http://schemas.microsoft.com/office/drawing/2014/main" id="{972C2742-404C-4676-A6AA-10A79ADF714E}"/>
                      </a:ext>
                    </a:extLst>
                  </p:cNvPr>
                  <p:cNvSpPr txBox="1"/>
                  <p:nvPr/>
                </p:nvSpPr>
                <p:spPr>
                  <a:xfrm>
                    <a:off x="1957428" y="815451"/>
                    <a:ext cx="6414778" cy="72441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t" anchorCtr="0">
                    <a:noAutofit/>
                  </a:bodyPr>
                  <a:lstStyle/>
                  <a:p>
                    <a:pPr marL="57150" lvl="1" indent="-108000" algn="l" defTabSz="444500" rtl="0">
                      <a:lnSpc>
                        <a:spcPct val="90000"/>
                      </a:lnSpc>
                      <a:spcBef>
                        <a:spcPct val="0"/>
                      </a:spcBef>
                      <a:spcAft>
                        <a:spcPct val="15000"/>
                      </a:spcAft>
                      <a:buChar char="•"/>
                    </a:pPr>
                    <a:r>
                      <a:rPr lang="fr-CA" sz="1200" dirty="0"/>
                      <a:t>MSSS</a:t>
                    </a:r>
                  </a:p>
                  <a:p>
                    <a:pPr marL="252000" lvl="2" indent="-108000" defTabSz="444500">
                      <a:lnSpc>
                        <a:spcPct val="90000"/>
                      </a:lnSpc>
                      <a:spcBef>
                        <a:spcPct val="0"/>
                      </a:spcBef>
                      <a:spcAft>
                        <a:spcPct val="15000"/>
                      </a:spcAft>
                      <a:buFont typeface="Courier New" panose="02070309020205020404" pitchFamily="49" charset="0"/>
                      <a:buChar char="o"/>
                    </a:pPr>
                    <a:r>
                      <a:rPr lang="fr-CA" sz="1200" dirty="0"/>
                      <a:t>Calculer le financement théorique (enveloppe budgétaire)</a:t>
                    </a:r>
                  </a:p>
                  <a:p>
                    <a:pPr marL="252000" lvl="2" indent="-108000" defTabSz="444500">
                      <a:lnSpc>
                        <a:spcPct val="90000"/>
                      </a:lnSpc>
                      <a:spcBef>
                        <a:spcPct val="0"/>
                      </a:spcBef>
                      <a:spcAft>
                        <a:spcPct val="15000"/>
                      </a:spcAft>
                      <a:buFont typeface="Courier New" panose="02070309020205020404" pitchFamily="49" charset="0"/>
                      <a:buChar char="o"/>
                    </a:pPr>
                    <a:r>
                      <a:rPr lang="fr-CA" sz="1200" dirty="0"/>
                      <a:t>Tester les indicateurs de performance</a:t>
                    </a:r>
                  </a:p>
                  <a:p>
                    <a:pPr marL="252000" lvl="2" indent="-108000" defTabSz="444500">
                      <a:lnSpc>
                        <a:spcPct val="90000"/>
                      </a:lnSpc>
                      <a:spcBef>
                        <a:spcPct val="0"/>
                      </a:spcBef>
                      <a:spcAft>
                        <a:spcPts val="200"/>
                      </a:spcAft>
                      <a:buFont typeface="Courier New" panose="02070309020205020404" pitchFamily="49" charset="0"/>
                      <a:buChar char="o"/>
                    </a:pPr>
                    <a:r>
                      <a:rPr lang="fr-CA" sz="1200" dirty="0"/>
                      <a:t>A</a:t>
                    </a:r>
                    <a:r>
                      <a:rPr lang="fr-CA" sz="1200" kern="1200" dirty="0">
                        <a:latin typeface="Calibri Light" panose="020F0302020204030204"/>
                      </a:rPr>
                      <a:t>ccompagnement RSSS</a:t>
                    </a:r>
                  </a:p>
                  <a:p>
                    <a:pPr marL="57150" marR="0" lvl="1" indent="-108000" algn="l" defTabSz="444500" rtl="0" eaLnBrk="1" fontAlgn="auto" latinLnBrk="0" hangingPunct="1">
                      <a:lnSpc>
                        <a:spcPct val="90000"/>
                      </a:lnSpc>
                      <a:spcBef>
                        <a:spcPct val="0"/>
                      </a:spcBef>
                      <a:spcAft>
                        <a:spcPct val="15000"/>
                      </a:spcAft>
                      <a:buClrTx/>
                      <a:buSzTx/>
                      <a:buFontTx/>
                      <a:buChar char="•"/>
                      <a:tabLst/>
                      <a:defRPr/>
                    </a:pPr>
                    <a:r>
                      <a:rPr kumimoji="0" lang="fr-CA" sz="1200" b="0" i="0" u="none" strike="noStrike" kern="1200" cap="none" spc="0" normalizeH="0" baseline="0" noProof="0" dirty="0">
                        <a:ln>
                          <a:noFill/>
                        </a:ln>
                        <a:solidFill>
                          <a:prstClr val="white"/>
                        </a:solidFill>
                        <a:effectLst/>
                        <a:uLnTx/>
                        <a:uFillTx/>
                        <a:latin typeface="Calibri" panose="020F0502020204030204"/>
                        <a:ea typeface="+mn-ea"/>
                        <a:cs typeface="+mn-cs"/>
                      </a:rPr>
                      <a:t>RSSS : </a:t>
                    </a:r>
                    <a:endParaRPr lang="fr-CA" sz="1200" kern="1200" dirty="0">
                      <a:latin typeface="Calibri Light" panose="020F0302020204030204"/>
                    </a:endParaRPr>
                  </a:p>
                  <a:p>
                    <a:pPr marL="252000" lvl="2" indent="-108000" defTabSz="444500">
                      <a:lnSpc>
                        <a:spcPct val="90000"/>
                      </a:lnSpc>
                      <a:spcBef>
                        <a:spcPct val="0"/>
                      </a:spcBef>
                      <a:spcAft>
                        <a:spcPct val="15000"/>
                      </a:spcAft>
                      <a:buFont typeface="Courier New" panose="02070309020205020404" pitchFamily="49" charset="0"/>
                      <a:buChar char="o"/>
                    </a:pPr>
                    <a:r>
                      <a:rPr lang="fr-CA" sz="1200" kern="1200" dirty="0">
                        <a:latin typeface="Calibri Light" panose="020F0302020204030204"/>
                      </a:rPr>
                      <a:t>Simuler impacts (outil SIMFAP)</a:t>
                    </a:r>
                  </a:p>
                  <a:p>
                    <a:pPr marL="252000" lvl="2" indent="-108000" defTabSz="444500">
                      <a:lnSpc>
                        <a:spcPct val="90000"/>
                      </a:lnSpc>
                      <a:spcBef>
                        <a:spcPct val="0"/>
                      </a:spcBef>
                      <a:spcAft>
                        <a:spcPct val="15000"/>
                      </a:spcAft>
                      <a:buFont typeface="Courier New" panose="02070309020205020404" pitchFamily="49" charset="0"/>
                      <a:buChar char="o"/>
                    </a:pPr>
                    <a:r>
                      <a:rPr lang="fr-CA" sz="1200" kern="1200" dirty="0">
                        <a:latin typeface="Calibri Light" panose="020F0302020204030204"/>
                      </a:rPr>
                      <a:t>Analyser les écarts entre la ponction et le financement</a:t>
                    </a:r>
                  </a:p>
                  <a:p>
                    <a:pPr marL="252000" lvl="2" indent="-108000" defTabSz="444500">
                      <a:lnSpc>
                        <a:spcPct val="90000"/>
                      </a:lnSpc>
                      <a:spcBef>
                        <a:spcPct val="0"/>
                      </a:spcBef>
                      <a:spcAft>
                        <a:spcPct val="15000"/>
                      </a:spcAft>
                      <a:buFont typeface="Courier New" panose="02070309020205020404" pitchFamily="49" charset="0"/>
                      <a:buChar char="o"/>
                    </a:pPr>
                    <a:r>
                      <a:rPr lang="fr-CA" sz="1200" kern="1200" dirty="0">
                        <a:latin typeface="Calibri Light" panose="020F0302020204030204"/>
                      </a:rPr>
                      <a:t>Analyser les indicateurs de performance - amélioration des pratiques </a:t>
                    </a:r>
                  </a:p>
                  <a:p>
                    <a:pPr marL="252000" lvl="2" indent="-108000" defTabSz="444500">
                      <a:lnSpc>
                        <a:spcPct val="90000"/>
                      </a:lnSpc>
                      <a:spcBef>
                        <a:spcPct val="0"/>
                      </a:spcBef>
                      <a:spcAft>
                        <a:spcPct val="15000"/>
                      </a:spcAft>
                      <a:buFont typeface="Courier New" panose="02070309020205020404" pitchFamily="49" charset="0"/>
                      <a:buChar char="o"/>
                    </a:pPr>
                    <a:endParaRPr lang="fr-CA" sz="1000" kern="1200" dirty="0"/>
                  </a:p>
                  <a:p>
                    <a:pPr marL="57150" lvl="1" indent="-57150" algn="l" defTabSz="444500">
                      <a:lnSpc>
                        <a:spcPct val="90000"/>
                      </a:lnSpc>
                      <a:spcBef>
                        <a:spcPct val="0"/>
                      </a:spcBef>
                      <a:spcAft>
                        <a:spcPct val="15000"/>
                      </a:spcAft>
                      <a:buChar char="•"/>
                    </a:pPr>
                    <a:endParaRPr lang="fr-CA" sz="1000" kern="1200" dirty="0"/>
                  </a:p>
                </p:txBody>
              </p:sp>
            </p:grpSp>
            <p:grpSp>
              <p:nvGrpSpPr>
                <p:cNvPr id="64" name="Groupe 63">
                  <a:extLst>
                    <a:ext uri="{FF2B5EF4-FFF2-40B4-BE49-F238E27FC236}">
                      <a16:creationId xmlns:a16="http://schemas.microsoft.com/office/drawing/2014/main" id="{50751FD6-EA91-4D33-AC33-F7DD902671A0}"/>
                    </a:ext>
                  </a:extLst>
                </p:cNvPr>
                <p:cNvGrpSpPr/>
                <p:nvPr/>
              </p:nvGrpSpPr>
              <p:grpSpPr>
                <a:xfrm>
                  <a:off x="-232979" y="4146989"/>
                  <a:ext cx="6319660" cy="1104285"/>
                  <a:chOff x="-482260" y="1626171"/>
                  <a:chExt cx="8860939" cy="595392"/>
                </a:xfrm>
              </p:grpSpPr>
              <p:sp>
                <p:nvSpPr>
                  <p:cNvPr id="71" name="Rectangle : coins arrondis 70">
                    <a:extLst>
                      <a:ext uri="{FF2B5EF4-FFF2-40B4-BE49-F238E27FC236}">
                        <a16:creationId xmlns:a16="http://schemas.microsoft.com/office/drawing/2014/main" id="{C571D112-7611-4939-9BF3-1355FE93A0DB}"/>
                      </a:ext>
                    </a:extLst>
                  </p:cNvPr>
                  <p:cNvSpPr/>
                  <p:nvPr/>
                </p:nvSpPr>
                <p:spPr>
                  <a:xfrm>
                    <a:off x="-482260" y="1626171"/>
                    <a:ext cx="8585096" cy="595392"/>
                  </a:xfrm>
                  <a:prstGeom prst="roundRect">
                    <a:avLst>
                      <a:gd name="adj" fmla="val 10000"/>
                    </a:avLst>
                  </a:prstGeom>
                  <a:solidFill>
                    <a:srgbClr val="3B85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2" name="Rectangle : coins arrondis 8">
                    <a:extLst>
                      <a:ext uri="{FF2B5EF4-FFF2-40B4-BE49-F238E27FC236}">
                        <a16:creationId xmlns:a16="http://schemas.microsoft.com/office/drawing/2014/main" id="{E4549022-4638-4934-AD90-C14FB9E42547}"/>
                      </a:ext>
                    </a:extLst>
                  </p:cNvPr>
                  <p:cNvSpPr txBox="1"/>
                  <p:nvPr/>
                </p:nvSpPr>
                <p:spPr>
                  <a:xfrm>
                    <a:off x="1963899" y="1653332"/>
                    <a:ext cx="6414780" cy="51789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t" anchorCtr="0">
                    <a:noAutofit/>
                  </a:bodyPr>
                  <a:lstStyle/>
                  <a:p>
                    <a:pPr marL="57150" lvl="1" indent="-108000" algn="l" defTabSz="444500" rtl="0">
                      <a:lnSpc>
                        <a:spcPct val="90000"/>
                      </a:lnSpc>
                      <a:spcBef>
                        <a:spcPct val="0"/>
                      </a:spcBef>
                      <a:spcAft>
                        <a:spcPct val="15000"/>
                      </a:spcAft>
                      <a:buChar char="•"/>
                    </a:pPr>
                    <a:r>
                      <a:rPr lang="fr-CA" sz="1200" kern="1200">
                        <a:latin typeface="Calibri Light" panose="020F0302020204030204"/>
                      </a:rPr>
                      <a:t>Clarifier le fonctionnement de l'avance</a:t>
                    </a:r>
                    <a:endParaRPr lang="fr-CA" sz="1200" kern="1200"/>
                  </a:p>
                  <a:p>
                    <a:pPr marL="57150" lvl="1" indent="-108000" algn="l" defTabSz="444500" rtl="0">
                      <a:lnSpc>
                        <a:spcPct val="90000"/>
                      </a:lnSpc>
                      <a:spcBef>
                        <a:spcPct val="0"/>
                      </a:spcBef>
                      <a:spcAft>
                        <a:spcPct val="15000"/>
                      </a:spcAft>
                      <a:buChar char="•"/>
                    </a:pPr>
                    <a:r>
                      <a:rPr lang="fr-CA" sz="1200" kern="1200">
                        <a:latin typeface="Calibri Light" panose="020F0302020204030204"/>
                      </a:rPr>
                      <a:t>Clarifier la reddition de compte </a:t>
                    </a:r>
                    <a:endParaRPr lang="fr-CA" sz="1200" kern="1200"/>
                  </a:p>
                  <a:p>
                    <a:pPr marL="57150" lvl="1" indent="-108000" algn="l" defTabSz="444500" rtl="0">
                      <a:lnSpc>
                        <a:spcPct val="90000"/>
                      </a:lnSpc>
                      <a:spcBef>
                        <a:spcPct val="0"/>
                      </a:spcBef>
                      <a:spcAft>
                        <a:spcPct val="15000"/>
                      </a:spcAft>
                      <a:buChar char="•"/>
                    </a:pPr>
                    <a:r>
                      <a:rPr lang="fr-CA" sz="1200" kern="1200"/>
                      <a:t>Suivre les prévisions de volumes</a:t>
                    </a:r>
                  </a:p>
                  <a:p>
                    <a:pPr marL="57150" lvl="1" indent="-108000" algn="l" defTabSz="444500" rtl="0">
                      <a:lnSpc>
                        <a:spcPct val="90000"/>
                      </a:lnSpc>
                      <a:spcBef>
                        <a:spcPct val="0"/>
                      </a:spcBef>
                      <a:spcAft>
                        <a:spcPct val="15000"/>
                      </a:spcAft>
                      <a:buChar char="•"/>
                    </a:pPr>
                    <a:r>
                      <a:rPr lang="fr-CA" sz="1200" kern="1200"/>
                      <a:t>Bonifier la qualité des données – CPSS / Infogestion</a:t>
                    </a:r>
                  </a:p>
                  <a:p>
                    <a:pPr marL="57150" lvl="1" indent="-108000" algn="l" defTabSz="444500" rtl="0">
                      <a:lnSpc>
                        <a:spcPct val="90000"/>
                      </a:lnSpc>
                      <a:spcBef>
                        <a:spcPct val="0"/>
                      </a:spcBef>
                      <a:spcAft>
                        <a:spcPct val="15000"/>
                      </a:spcAft>
                      <a:buChar char="•"/>
                    </a:pPr>
                    <a:r>
                      <a:rPr lang="fr-CA" sz="1200"/>
                      <a:t>Accompagner les établissements </a:t>
                    </a:r>
                    <a:endParaRPr lang="fr-CA" sz="1200" kern="1200"/>
                  </a:p>
                  <a:p>
                    <a:pPr marL="0" lvl="1" algn="l" defTabSz="444500" rtl="0">
                      <a:lnSpc>
                        <a:spcPct val="90000"/>
                      </a:lnSpc>
                      <a:spcBef>
                        <a:spcPct val="0"/>
                      </a:spcBef>
                      <a:spcAft>
                        <a:spcPct val="15000"/>
                      </a:spcAft>
                    </a:pPr>
                    <a:endParaRPr lang="fr-CA" sz="1000" kern="1200"/>
                  </a:p>
                </p:txBody>
              </p:sp>
            </p:grpSp>
          </p:grpSp>
          <p:grpSp>
            <p:nvGrpSpPr>
              <p:cNvPr id="11" name="Groupe 10">
                <a:extLst>
                  <a:ext uri="{FF2B5EF4-FFF2-40B4-BE49-F238E27FC236}">
                    <a16:creationId xmlns:a16="http://schemas.microsoft.com/office/drawing/2014/main" id="{E5826D3E-BBE1-4F87-BCF1-07596F273FF6}"/>
                  </a:ext>
                </a:extLst>
              </p:cNvPr>
              <p:cNvGrpSpPr/>
              <p:nvPr/>
            </p:nvGrpSpPr>
            <p:grpSpPr>
              <a:xfrm>
                <a:off x="4140819" y="1500457"/>
                <a:ext cx="1870421" cy="553998"/>
                <a:chOff x="4140819" y="1500457"/>
                <a:chExt cx="1870421" cy="553998"/>
              </a:xfrm>
            </p:grpSpPr>
            <p:cxnSp>
              <p:nvCxnSpPr>
                <p:cNvPr id="1027" name="Connecteur droit 1026">
                  <a:extLst>
                    <a:ext uri="{FF2B5EF4-FFF2-40B4-BE49-F238E27FC236}">
                      <a16:creationId xmlns:a16="http://schemas.microsoft.com/office/drawing/2014/main" id="{77074266-1CB7-4C79-BC7D-3D6980885313}"/>
                    </a:ext>
                  </a:extLst>
                </p:cNvPr>
                <p:cNvCxnSpPr>
                  <a:cxnSpLocks/>
                  <a:endCxn id="1024" idx="1"/>
                </p:cNvCxnSpPr>
                <p:nvPr/>
              </p:nvCxnSpPr>
              <p:spPr>
                <a:xfrm flipV="1">
                  <a:off x="4140819" y="1795934"/>
                  <a:ext cx="427891" cy="10432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 name="Groupe 4">
                  <a:extLst>
                    <a:ext uri="{FF2B5EF4-FFF2-40B4-BE49-F238E27FC236}">
                      <a16:creationId xmlns:a16="http://schemas.microsoft.com/office/drawing/2014/main" id="{8B6DE98C-1881-4D30-86F9-BED76D86122F}"/>
                    </a:ext>
                  </a:extLst>
                </p:cNvPr>
                <p:cNvGrpSpPr/>
                <p:nvPr/>
              </p:nvGrpSpPr>
              <p:grpSpPr>
                <a:xfrm>
                  <a:off x="4568710" y="1500457"/>
                  <a:ext cx="1442530" cy="553998"/>
                  <a:chOff x="4553635" y="1623550"/>
                  <a:chExt cx="1442530" cy="553998"/>
                </a:xfrm>
              </p:grpSpPr>
              <p:sp>
                <p:nvSpPr>
                  <p:cNvPr id="141" name="ZoneTexte 140">
                    <a:extLst>
                      <a:ext uri="{FF2B5EF4-FFF2-40B4-BE49-F238E27FC236}">
                        <a16:creationId xmlns:a16="http://schemas.microsoft.com/office/drawing/2014/main" id="{9AE517F7-1912-46B6-9DA8-E199F77326D0}"/>
                      </a:ext>
                    </a:extLst>
                  </p:cNvPr>
                  <p:cNvSpPr txBox="1"/>
                  <p:nvPr/>
                </p:nvSpPr>
                <p:spPr>
                  <a:xfrm>
                    <a:off x="4593046" y="1623550"/>
                    <a:ext cx="1403119" cy="553998"/>
                  </a:xfrm>
                  <a:prstGeom prst="rect">
                    <a:avLst/>
                  </a:prstGeom>
                  <a:noFill/>
                </p:spPr>
                <p:txBody>
                  <a:bodyPr wrap="square">
                    <a:spAutoFit/>
                  </a:bodyPr>
                  <a:lstStyle/>
                  <a:p>
                    <a:r>
                      <a:rPr lang="fr-CA" sz="1000" kern="1200">
                        <a:solidFill>
                          <a:schemeClr val="bg1"/>
                        </a:solidFill>
                      </a:rPr>
                      <a:t>Catégorie de patient; </a:t>
                    </a:r>
                  </a:p>
                  <a:p>
                    <a:r>
                      <a:rPr lang="fr-CA" sz="1000">
                        <a:solidFill>
                          <a:schemeClr val="bg1"/>
                        </a:solidFill>
                      </a:rPr>
                      <a:t>L</a:t>
                    </a:r>
                    <a:r>
                      <a:rPr lang="fr-CA" sz="1000" kern="1200">
                        <a:solidFill>
                          <a:schemeClr val="bg1"/>
                        </a:solidFill>
                      </a:rPr>
                      <a:t>ourdeur;</a:t>
                    </a:r>
                    <a:endParaRPr lang="fr-CA" sz="1000">
                      <a:solidFill>
                        <a:schemeClr val="bg1"/>
                      </a:solidFill>
                    </a:endParaRPr>
                  </a:p>
                  <a:p>
                    <a:r>
                      <a:rPr lang="fr-CA" sz="1000" kern="1200">
                        <a:solidFill>
                          <a:schemeClr val="bg1"/>
                        </a:solidFill>
                      </a:rPr>
                      <a:t>Durée de séjour.</a:t>
                    </a:r>
                    <a:endParaRPr lang="fr-CA" sz="1000">
                      <a:solidFill>
                        <a:schemeClr val="bg1"/>
                      </a:solidFill>
                    </a:endParaRPr>
                  </a:p>
                </p:txBody>
              </p:sp>
              <p:sp>
                <p:nvSpPr>
                  <p:cNvPr id="1024" name="Accolade ouvrante 1023">
                    <a:extLst>
                      <a:ext uri="{FF2B5EF4-FFF2-40B4-BE49-F238E27FC236}">
                        <a16:creationId xmlns:a16="http://schemas.microsoft.com/office/drawing/2014/main" id="{D9096224-4658-438E-A401-E5C6C1BD5B74}"/>
                      </a:ext>
                    </a:extLst>
                  </p:cNvPr>
                  <p:cNvSpPr/>
                  <p:nvPr/>
                </p:nvSpPr>
                <p:spPr>
                  <a:xfrm>
                    <a:off x="4553635" y="1660505"/>
                    <a:ext cx="126008" cy="517043"/>
                  </a:xfrm>
                  <a:prstGeom prst="leftBrace">
                    <a:avLst/>
                  </a:prstGeom>
                  <a:noFill/>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grpSp>
        </p:grpSp>
        <p:sp>
          <p:nvSpPr>
            <p:cNvPr id="164" name="ZoneTexte 163">
              <a:extLst>
                <a:ext uri="{FF2B5EF4-FFF2-40B4-BE49-F238E27FC236}">
                  <a16:creationId xmlns:a16="http://schemas.microsoft.com/office/drawing/2014/main" id="{CEBB8F3F-F6E8-42DD-A987-2EF19A20ACE5}"/>
                </a:ext>
              </a:extLst>
            </p:cNvPr>
            <p:cNvSpPr txBox="1"/>
            <p:nvPr/>
          </p:nvSpPr>
          <p:spPr>
            <a:xfrm>
              <a:off x="5176539" y="1477356"/>
              <a:ext cx="1816802" cy="369332"/>
            </a:xfrm>
            <a:prstGeom prst="rect">
              <a:avLst/>
            </a:prstGeom>
            <a:noFill/>
          </p:spPr>
          <p:txBody>
            <a:bodyPr wrap="square">
              <a:spAutoFit/>
            </a:bodyPr>
            <a:lstStyle/>
            <a:p>
              <a:r>
                <a:rPr lang="fr-CA" b="1">
                  <a:solidFill>
                    <a:schemeClr val="bg1"/>
                  </a:solidFill>
                </a:rPr>
                <a:t>Développement </a:t>
              </a:r>
            </a:p>
          </p:txBody>
        </p:sp>
        <p:sp>
          <p:nvSpPr>
            <p:cNvPr id="166" name="ZoneTexte 165">
              <a:extLst>
                <a:ext uri="{FF2B5EF4-FFF2-40B4-BE49-F238E27FC236}">
                  <a16:creationId xmlns:a16="http://schemas.microsoft.com/office/drawing/2014/main" id="{68B8989D-2D02-4761-9A13-8D2D8FE43537}"/>
                </a:ext>
              </a:extLst>
            </p:cNvPr>
            <p:cNvSpPr txBox="1"/>
            <p:nvPr/>
          </p:nvSpPr>
          <p:spPr>
            <a:xfrm>
              <a:off x="5260020" y="2854137"/>
              <a:ext cx="1649840" cy="341632"/>
            </a:xfrm>
            <a:prstGeom prst="rect">
              <a:avLst/>
            </a:prstGeom>
            <a:noFill/>
          </p:spPr>
          <p:txBody>
            <a:bodyPr wrap="square">
              <a:spAutoFit/>
            </a:bodyPr>
            <a:lstStyle/>
            <a:p>
              <a:pPr marL="0" marR="0" lvl="0" indent="0" algn="l" defTabSz="577850" rtl="0" eaLnBrk="1" fontAlgn="auto" latinLnBrk="0" hangingPunct="1">
                <a:lnSpc>
                  <a:spcPct val="90000"/>
                </a:lnSpc>
                <a:spcBef>
                  <a:spcPct val="0"/>
                </a:spcBef>
                <a:spcAft>
                  <a:spcPct val="35000"/>
                </a:spcAft>
                <a:buClrTx/>
                <a:buSzTx/>
                <a:buFontTx/>
                <a:buNone/>
                <a:tabLst/>
                <a:defRPr/>
              </a:pPr>
              <a:r>
                <a:rPr kumimoji="0" lang="fr-CA" b="1" i="0" u="none" strike="noStrike" kern="1200" cap="none" spc="0" normalizeH="0" baseline="0" noProof="0">
                  <a:ln>
                    <a:noFill/>
                  </a:ln>
                  <a:solidFill>
                    <a:prstClr val="white"/>
                  </a:solidFill>
                  <a:effectLst/>
                  <a:uLnTx/>
                  <a:uFillTx/>
                  <a:latin typeface="Calibri" panose="020F0502020204030204"/>
                  <a:ea typeface="+mn-ea"/>
                  <a:cs typeface="+mn-cs"/>
                </a:rPr>
                <a:t>Simulation</a:t>
              </a:r>
              <a:r>
                <a:rPr kumimoji="0" lang="fr-CA" sz="1300" b="1" i="0" u="none" strike="noStrike" kern="1200" cap="none" spc="0" normalizeH="0" baseline="0" noProof="0">
                  <a:ln>
                    <a:noFill/>
                  </a:ln>
                  <a:solidFill>
                    <a:prstClr val="white"/>
                  </a:solidFill>
                  <a:effectLst/>
                  <a:uLnTx/>
                  <a:uFillTx/>
                  <a:latin typeface="Calibri Light" panose="020F0302020204030204"/>
                  <a:ea typeface="+mn-ea"/>
                  <a:cs typeface="+mn-cs"/>
                </a:rPr>
                <a:t> </a:t>
              </a:r>
              <a:endParaRPr kumimoji="0" lang="fr-CA" sz="13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8" name="ZoneTexte 167">
              <a:extLst>
                <a:ext uri="{FF2B5EF4-FFF2-40B4-BE49-F238E27FC236}">
                  <a16:creationId xmlns:a16="http://schemas.microsoft.com/office/drawing/2014/main" id="{E17F6161-09BA-43AF-89A3-7BF7BA6A9343}"/>
                </a:ext>
              </a:extLst>
            </p:cNvPr>
            <p:cNvSpPr txBox="1"/>
            <p:nvPr/>
          </p:nvSpPr>
          <p:spPr>
            <a:xfrm>
              <a:off x="5283697" y="3997384"/>
              <a:ext cx="1315886" cy="865878"/>
            </a:xfrm>
            <a:prstGeom prst="rect">
              <a:avLst/>
            </a:prstGeom>
            <a:noFill/>
          </p:spPr>
          <p:txBody>
            <a:bodyPr wrap="square">
              <a:spAutoFit/>
            </a:bodyPr>
            <a:lstStyle/>
            <a:p>
              <a:pPr marL="0" marR="0" lvl="0" indent="0" algn="ctr" defTabSz="577850" rtl="0" eaLnBrk="1" fontAlgn="auto" latinLnBrk="0" hangingPunct="1">
                <a:lnSpc>
                  <a:spcPct val="90000"/>
                </a:lnSpc>
                <a:spcBef>
                  <a:spcPct val="0"/>
                </a:spcBef>
                <a:spcAft>
                  <a:spcPts val="100"/>
                </a:spcAft>
                <a:buClrTx/>
                <a:buSzTx/>
                <a:buFontTx/>
                <a:buNone/>
                <a:tabLst/>
                <a:defRPr/>
              </a:pPr>
              <a:r>
                <a:rPr kumimoji="0" lang="fr-CA" b="1" i="0" u="none" strike="noStrike" kern="1200" cap="none" spc="0" normalizeH="0" baseline="0" noProof="0">
                  <a:ln>
                    <a:noFill/>
                  </a:ln>
                  <a:solidFill>
                    <a:prstClr val="white"/>
                  </a:solidFill>
                  <a:effectLst/>
                  <a:uLnTx/>
                  <a:uFillTx/>
                  <a:latin typeface="Calibri" panose="020F0502020204030204"/>
                  <a:ea typeface="+mn-ea"/>
                  <a:cs typeface="+mn-cs"/>
                </a:rPr>
                <a:t>Pilotage </a:t>
              </a:r>
            </a:p>
            <a:p>
              <a:pPr marL="0" marR="0" lvl="0" indent="0" algn="ctr" defTabSz="577850" rtl="0" eaLnBrk="1" fontAlgn="auto" latinLnBrk="0" hangingPunct="1">
                <a:lnSpc>
                  <a:spcPct val="90000"/>
                </a:lnSpc>
                <a:spcBef>
                  <a:spcPct val="0"/>
                </a:spcBef>
                <a:spcAft>
                  <a:spcPts val="100"/>
                </a:spcAft>
                <a:buClrTx/>
                <a:buSzTx/>
                <a:buFontTx/>
                <a:buNone/>
                <a:tabLst/>
                <a:defRPr/>
              </a:pPr>
              <a:r>
                <a:rPr kumimoji="0" lang="fr-CA" b="1" i="0" u="none" strike="noStrike" kern="1200" cap="none" spc="0" normalizeH="0" baseline="0" noProof="0">
                  <a:ln>
                    <a:noFill/>
                  </a:ln>
                  <a:solidFill>
                    <a:prstClr val="white"/>
                  </a:solidFill>
                  <a:effectLst/>
                  <a:uLnTx/>
                  <a:uFillTx/>
                  <a:latin typeface="Calibri" panose="020F0502020204030204"/>
                  <a:ea typeface="+mn-ea"/>
                  <a:cs typeface="+mn-cs"/>
                </a:rPr>
                <a:t>de la </a:t>
              </a:r>
            </a:p>
            <a:p>
              <a:pPr marL="0" marR="0" lvl="0" indent="0" algn="ctr" defTabSz="577850" rtl="0" eaLnBrk="1" fontAlgn="auto" latinLnBrk="0" hangingPunct="1">
                <a:lnSpc>
                  <a:spcPct val="90000"/>
                </a:lnSpc>
                <a:spcBef>
                  <a:spcPct val="0"/>
                </a:spcBef>
                <a:spcAft>
                  <a:spcPts val="100"/>
                </a:spcAft>
                <a:buClrTx/>
                <a:buSzTx/>
                <a:buFontTx/>
                <a:buNone/>
                <a:tabLst/>
                <a:defRPr/>
              </a:pPr>
              <a:r>
                <a:rPr kumimoji="0" lang="fr-CA" b="1" i="0" u="none" strike="noStrike" kern="1200" cap="none" spc="0" normalizeH="0" baseline="0" noProof="0">
                  <a:ln>
                    <a:noFill/>
                  </a:ln>
                  <a:solidFill>
                    <a:prstClr val="white"/>
                  </a:solidFill>
                  <a:effectLst/>
                  <a:uLnTx/>
                  <a:uFillTx/>
                  <a:latin typeface="Calibri" panose="020F0502020204030204"/>
                  <a:ea typeface="+mn-ea"/>
                  <a:cs typeface="+mn-cs"/>
                </a:rPr>
                <a:t>mécanique</a:t>
              </a:r>
              <a:endParaRPr kumimoji="0" lang="fr-CA" sz="1300" b="1"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69" name="Groupe 168">
              <a:extLst>
                <a:ext uri="{FF2B5EF4-FFF2-40B4-BE49-F238E27FC236}">
                  <a16:creationId xmlns:a16="http://schemas.microsoft.com/office/drawing/2014/main" id="{A9669729-39DA-4EDD-BB78-1FABD2636599}"/>
                </a:ext>
              </a:extLst>
            </p:cNvPr>
            <p:cNvGrpSpPr/>
            <p:nvPr/>
          </p:nvGrpSpPr>
          <p:grpSpPr>
            <a:xfrm>
              <a:off x="5088641" y="5674254"/>
              <a:ext cx="2851301" cy="414000"/>
              <a:chOff x="6462425" y="5722707"/>
              <a:chExt cx="5488108" cy="307777"/>
            </a:xfrm>
          </p:grpSpPr>
          <p:sp>
            <p:nvSpPr>
              <p:cNvPr id="170" name="Rectangle : coins arrondis 169">
                <a:extLst>
                  <a:ext uri="{FF2B5EF4-FFF2-40B4-BE49-F238E27FC236}">
                    <a16:creationId xmlns:a16="http://schemas.microsoft.com/office/drawing/2014/main" id="{63085CD4-0F1B-46C4-83CF-D95615FCF1BF}"/>
                  </a:ext>
                </a:extLst>
              </p:cNvPr>
              <p:cNvSpPr/>
              <p:nvPr/>
            </p:nvSpPr>
            <p:spPr>
              <a:xfrm>
                <a:off x="6462425" y="5722707"/>
                <a:ext cx="5488108" cy="307777"/>
              </a:xfrm>
              <a:prstGeom prst="roundRect">
                <a:avLst>
                  <a:gd name="adj" fmla="val 10000"/>
                </a:avLst>
              </a:pr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71" name="Rectangle : coins arrondis 12">
                <a:extLst>
                  <a:ext uri="{FF2B5EF4-FFF2-40B4-BE49-F238E27FC236}">
                    <a16:creationId xmlns:a16="http://schemas.microsoft.com/office/drawing/2014/main" id="{C0E4E9C8-B739-45E7-9C52-92DC4D35DCAF}"/>
                  </a:ext>
                </a:extLst>
              </p:cNvPr>
              <p:cNvSpPr txBox="1"/>
              <p:nvPr/>
            </p:nvSpPr>
            <p:spPr>
              <a:xfrm>
                <a:off x="6631609" y="5774008"/>
                <a:ext cx="3258909" cy="2087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fr-CA" b="1" kern="1200"/>
                  <a:t>Audits</a:t>
                </a:r>
              </a:p>
            </p:txBody>
          </p:sp>
        </p:grpSp>
        <p:grpSp>
          <p:nvGrpSpPr>
            <p:cNvPr id="172" name="Groupe 171">
              <a:extLst>
                <a:ext uri="{FF2B5EF4-FFF2-40B4-BE49-F238E27FC236}">
                  <a16:creationId xmlns:a16="http://schemas.microsoft.com/office/drawing/2014/main" id="{77B5A9D5-506E-4DEC-9BDA-111578669A24}"/>
                </a:ext>
              </a:extLst>
            </p:cNvPr>
            <p:cNvGrpSpPr/>
            <p:nvPr/>
          </p:nvGrpSpPr>
          <p:grpSpPr>
            <a:xfrm>
              <a:off x="7988778" y="5674255"/>
              <a:ext cx="3206411" cy="417787"/>
              <a:chOff x="6437721" y="5209170"/>
              <a:chExt cx="5488108" cy="312012"/>
            </a:xfrm>
          </p:grpSpPr>
          <p:sp>
            <p:nvSpPr>
              <p:cNvPr id="173" name="Rectangle : coins arrondis 172">
                <a:extLst>
                  <a:ext uri="{FF2B5EF4-FFF2-40B4-BE49-F238E27FC236}">
                    <a16:creationId xmlns:a16="http://schemas.microsoft.com/office/drawing/2014/main" id="{58BEA8D4-2B72-4F84-AA2E-D837DEFF87C0}"/>
                  </a:ext>
                </a:extLst>
              </p:cNvPr>
              <p:cNvSpPr/>
              <p:nvPr/>
            </p:nvSpPr>
            <p:spPr>
              <a:xfrm>
                <a:off x="6437721" y="5209170"/>
                <a:ext cx="5488108" cy="307778"/>
              </a:xfrm>
              <a:prstGeom prst="roundRect">
                <a:avLst>
                  <a:gd name="adj" fmla="val 10000"/>
                </a:avLst>
              </a:prstGeom>
              <a:solidFill>
                <a:srgbClr val="2FB7C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74" name="Rectangle : coins arrondis 12">
                <a:extLst>
                  <a:ext uri="{FF2B5EF4-FFF2-40B4-BE49-F238E27FC236}">
                    <a16:creationId xmlns:a16="http://schemas.microsoft.com/office/drawing/2014/main" id="{BC856BED-DCF7-46C7-B38C-C3591D90AD10}"/>
                  </a:ext>
                </a:extLst>
              </p:cNvPr>
              <p:cNvSpPr txBox="1"/>
              <p:nvPr/>
            </p:nvSpPr>
            <p:spPr>
              <a:xfrm>
                <a:off x="6604897" y="5238562"/>
                <a:ext cx="2430819" cy="28262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fr-CA" b="1" kern="1200"/>
                  <a:t>Ajustements</a:t>
                </a:r>
              </a:p>
            </p:txBody>
          </p:sp>
        </p:grpSp>
        <p:grpSp>
          <p:nvGrpSpPr>
            <p:cNvPr id="175" name="Groupe 174">
              <a:extLst>
                <a:ext uri="{FF2B5EF4-FFF2-40B4-BE49-F238E27FC236}">
                  <a16:creationId xmlns:a16="http://schemas.microsoft.com/office/drawing/2014/main" id="{ADF3C204-CCF4-4BDB-9A5D-446641969203}"/>
                </a:ext>
              </a:extLst>
            </p:cNvPr>
            <p:cNvGrpSpPr/>
            <p:nvPr/>
          </p:nvGrpSpPr>
          <p:grpSpPr>
            <a:xfrm>
              <a:off x="5086760" y="5165023"/>
              <a:ext cx="6117402" cy="467670"/>
              <a:chOff x="6459673" y="4802235"/>
              <a:chExt cx="5482582" cy="349263"/>
            </a:xfrm>
          </p:grpSpPr>
          <p:sp>
            <p:nvSpPr>
              <p:cNvPr id="176" name="Rectangle : coins arrondis 175">
                <a:extLst>
                  <a:ext uri="{FF2B5EF4-FFF2-40B4-BE49-F238E27FC236}">
                    <a16:creationId xmlns:a16="http://schemas.microsoft.com/office/drawing/2014/main" id="{33495198-1EEC-4A32-9DA2-E9B5FAD0DB05}"/>
                  </a:ext>
                </a:extLst>
              </p:cNvPr>
              <p:cNvSpPr/>
              <p:nvPr/>
            </p:nvSpPr>
            <p:spPr>
              <a:xfrm>
                <a:off x="6459673" y="4802235"/>
                <a:ext cx="5482582" cy="316713"/>
              </a:xfrm>
              <a:prstGeom prst="roundRect">
                <a:avLst>
                  <a:gd name="adj" fmla="val 10000"/>
                </a:avLst>
              </a:prstGeom>
              <a:solidFill>
                <a:srgbClr val="FFFFFF"/>
              </a:solidFill>
              <a:ln w="19050">
                <a:solidFill>
                  <a:srgbClr val="B0DC24"/>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77" name="Rectangle : coins arrondis 10">
                <a:extLst>
                  <a:ext uri="{FF2B5EF4-FFF2-40B4-BE49-F238E27FC236}">
                    <a16:creationId xmlns:a16="http://schemas.microsoft.com/office/drawing/2014/main" id="{2BD9A7A5-AB2C-4175-8B1A-06384015AF33}"/>
                  </a:ext>
                </a:extLst>
              </p:cNvPr>
              <p:cNvSpPr txBox="1"/>
              <p:nvPr/>
            </p:nvSpPr>
            <p:spPr>
              <a:xfrm>
                <a:off x="6524664" y="4843720"/>
                <a:ext cx="1504199" cy="30777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fr-CA" b="1" kern="1200">
                    <a:solidFill>
                      <a:schemeClr val="accent1">
                        <a:lumMod val="75000"/>
                      </a:schemeClr>
                    </a:solidFill>
                  </a:rPr>
                  <a:t>Fonctionnement</a:t>
                </a:r>
              </a:p>
              <a:p>
                <a:pPr marL="0" lvl="1" algn="l" defTabSz="444500" rtl="0">
                  <a:lnSpc>
                    <a:spcPct val="90000"/>
                  </a:lnSpc>
                  <a:spcBef>
                    <a:spcPct val="0"/>
                  </a:spcBef>
                  <a:spcAft>
                    <a:spcPct val="15000"/>
                  </a:spcAft>
                </a:pPr>
                <a:endParaRPr lang="fr-CA" sz="1000" kern="1200"/>
              </a:p>
            </p:txBody>
          </p:sp>
        </p:grpSp>
        <p:sp>
          <p:nvSpPr>
            <p:cNvPr id="178" name="ZoneTexte 177">
              <a:extLst>
                <a:ext uri="{FF2B5EF4-FFF2-40B4-BE49-F238E27FC236}">
                  <a16:creationId xmlns:a16="http://schemas.microsoft.com/office/drawing/2014/main" id="{7D8D4340-8564-4526-B0D0-A0B8504C6D2A}"/>
                </a:ext>
              </a:extLst>
            </p:cNvPr>
            <p:cNvSpPr txBox="1"/>
            <p:nvPr/>
          </p:nvSpPr>
          <p:spPr>
            <a:xfrm>
              <a:off x="6612094" y="5250178"/>
              <a:ext cx="2796966" cy="276999"/>
            </a:xfrm>
            <a:prstGeom prst="rect">
              <a:avLst/>
            </a:prstGeom>
            <a:noFill/>
          </p:spPr>
          <p:txBody>
            <a:bodyPr wrap="square">
              <a:spAutoFit/>
            </a:bodyPr>
            <a:lstStyle/>
            <a:p>
              <a:pPr marL="285750" indent="-108000">
                <a:buFont typeface="Arial" panose="020B0604020202020204" pitchFamily="34" charset="0"/>
                <a:buChar char="•"/>
              </a:pPr>
              <a:r>
                <a:rPr lang="fr-CA" sz="1200" kern="1200">
                  <a:solidFill>
                    <a:schemeClr val="accent1">
                      <a:lumMod val="75000"/>
                    </a:schemeClr>
                  </a:solidFill>
                </a:rPr>
                <a:t>Modèle en vigueur </a:t>
              </a:r>
              <a:endParaRPr lang="fr-CA" sz="1200"/>
            </a:p>
          </p:txBody>
        </p:sp>
      </p:grpSp>
      <p:pic>
        <p:nvPicPr>
          <p:cNvPr id="180" name="Image 179">
            <a:extLst>
              <a:ext uri="{FF2B5EF4-FFF2-40B4-BE49-F238E27FC236}">
                <a16:creationId xmlns:a16="http://schemas.microsoft.com/office/drawing/2014/main" id="{6FC3FDC9-AFE8-48E4-A283-7278A74D3A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231" y="3839433"/>
            <a:ext cx="3206411" cy="2505409"/>
          </a:xfrm>
          <a:prstGeom prst="rect">
            <a:avLst/>
          </a:prstGeom>
        </p:spPr>
      </p:pic>
    </p:spTree>
    <p:extLst>
      <p:ext uri="{BB962C8B-B14F-4D97-AF65-F5344CB8AC3E}">
        <p14:creationId xmlns:p14="http://schemas.microsoft.com/office/powerpoint/2010/main" val="9497346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FAA24F84-8402-4697-95C8-F529D0B20BFD}"/>
              </a:ext>
            </a:extLst>
          </p:cNvPr>
          <p:cNvSpPr>
            <a:spLocks noGrp="1"/>
          </p:cNvSpPr>
          <p:nvPr>
            <p:ph type="title"/>
          </p:nvPr>
        </p:nvSpPr>
        <p:spPr>
          <a:xfrm>
            <a:off x="734612" y="884317"/>
            <a:ext cx="10515600" cy="1044202"/>
          </a:xfrm>
        </p:spPr>
        <p:txBody>
          <a:bodyPr/>
          <a:lstStyle/>
          <a:p>
            <a:r>
              <a:rPr lang="fr-CA" dirty="0"/>
              <a:t>Annexe : Le déploiement du FAP : Précisions sur les éléments de la feuille de route</a:t>
            </a:r>
            <a:br>
              <a:rPr lang="fr-CA" dirty="0"/>
            </a:br>
            <a:endParaRPr lang="fr-CA" dirty="0">
              <a:cs typeface="Calibri"/>
            </a:endParaRPr>
          </a:p>
        </p:txBody>
      </p:sp>
      <p:sp>
        <p:nvSpPr>
          <p:cNvPr id="4" name="Espace réservé du numéro de diapositive 3">
            <a:extLst>
              <a:ext uri="{FF2B5EF4-FFF2-40B4-BE49-F238E27FC236}">
                <a16:creationId xmlns:a16="http://schemas.microsoft.com/office/drawing/2014/main" id="{997ADC48-A552-4091-B5FD-55D70DF2EA61}"/>
              </a:ext>
            </a:extLst>
          </p:cNvPr>
          <p:cNvSpPr>
            <a:spLocks noGrp="1"/>
          </p:cNvSpPr>
          <p:nvPr>
            <p:ph type="sldNum" sz="quarter" idx="10"/>
          </p:nvPr>
        </p:nvSpPr>
        <p:spPr/>
        <p:txBody>
          <a:bodyPr/>
          <a:lstStyle/>
          <a:p>
            <a:pPr defTabSz="457200"/>
            <a:fld id="{FB5E8420-7C3C-4E4F-9C0E-4335833754A7}" type="slidenum">
              <a:rPr lang="fr-CA">
                <a:solidFill>
                  <a:srgbClr val="2D2E83">
                    <a:tint val="75000"/>
                  </a:srgbClr>
                </a:solidFill>
                <a:latin typeface="Calibri" panose="020F0502020204030204"/>
              </a:rPr>
              <a:pPr defTabSz="457200"/>
              <a:t>15</a:t>
            </a:fld>
            <a:endParaRPr lang="fr-CA">
              <a:solidFill>
                <a:srgbClr val="2D2E83">
                  <a:tint val="75000"/>
                </a:srgbClr>
              </a:solidFill>
              <a:latin typeface="Calibri" panose="020F0502020204030204"/>
            </a:endParaRPr>
          </a:p>
        </p:txBody>
      </p:sp>
      <p:grpSp>
        <p:nvGrpSpPr>
          <p:cNvPr id="16" name="Groupe 15">
            <a:extLst>
              <a:ext uri="{FF2B5EF4-FFF2-40B4-BE49-F238E27FC236}">
                <a16:creationId xmlns:a16="http://schemas.microsoft.com/office/drawing/2014/main" id="{D89F69E6-8777-423F-86FB-C982BB17DC2E}"/>
              </a:ext>
            </a:extLst>
          </p:cNvPr>
          <p:cNvGrpSpPr/>
          <p:nvPr/>
        </p:nvGrpSpPr>
        <p:grpSpPr>
          <a:xfrm>
            <a:off x="1410156" y="2109252"/>
            <a:ext cx="3755814" cy="3374529"/>
            <a:chOff x="6764803" y="1497391"/>
            <a:chExt cx="4679869" cy="4268837"/>
          </a:xfrm>
        </p:grpSpPr>
        <p:grpSp>
          <p:nvGrpSpPr>
            <p:cNvPr id="10" name="Groupe 9">
              <a:extLst>
                <a:ext uri="{FF2B5EF4-FFF2-40B4-BE49-F238E27FC236}">
                  <a16:creationId xmlns:a16="http://schemas.microsoft.com/office/drawing/2014/main" id="{231DB163-C0C4-48CA-A2D6-A85236959B5F}"/>
                </a:ext>
              </a:extLst>
            </p:cNvPr>
            <p:cNvGrpSpPr/>
            <p:nvPr/>
          </p:nvGrpSpPr>
          <p:grpSpPr>
            <a:xfrm>
              <a:off x="6851570" y="5179954"/>
              <a:ext cx="3409213" cy="586274"/>
              <a:chOff x="7093257" y="1615630"/>
              <a:chExt cx="3409213" cy="586274"/>
            </a:xfrm>
          </p:grpSpPr>
          <p:grpSp>
            <p:nvGrpSpPr>
              <p:cNvPr id="14" name="Google Shape;1526;p24">
                <a:extLst>
                  <a:ext uri="{FF2B5EF4-FFF2-40B4-BE49-F238E27FC236}">
                    <a16:creationId xmlns:a16="http://schemas.microsoft.com/office/drawing/2014/main" id="{6C305C61-5E69-48F9-8922-DBB055C6A4D9}"/>
                  </a:ext>
                </a:extLst>
              </p:cNvPr>
              <p:cNvGrpSpPr/>
              <p:nvPr/>
            </p:nvGrpSpPr>
            <p:grpSpPr>
              <a:xfrm>
                <a:off x="7093257" y="1615630"/>
                <a:ext cx="564000" cy="586274"/>
                <a:chOff x="1718448" y="12701"/>
                <a:chExt cx="277447" cy="277445"/>
              </a:xfrm>
              <a:solidFill>
                <a:schemeClr val="accent1">
                  <a:lumMod val="75000"/>
                </a:schemeClr>
              </a:solidFill>
            </p:grpSpPr>
            <p:sp>
              <p:nvSpPr>
                <p:cNvPr id="28" name="Google Shape;1527;p24">
                  <a:extLst>
                    <a:ext uri="{FF2B5EF4-FFF2-40B4-BE49-F238E27FC236}">
                      <a16:creationId xmlns:a16="http://schemas.microsoft.com/office/drawing/2014/main" id="{C1480311-BEE4-4D79-BA69-9886CADAB68F}"/>
                    </a:ext>
                  </a:extLst>
                </p:cNvPr>
                <p:cNvSpPr/>
                <p:nvPr/>
              </p:nvSpPr>
              <p:spPr>
                <a:xfrm>
                  <a:off x="1718448" y="12701"/>
                  <a:ext cx="277447" cy="277445"/>
                </a:xfrm>
                <a:custGeom>
                  <a:avLst/>
                  <a:gdLst/>
                  <a:ahLst/>
                  <a:cxnLst/>
                  <a:rect l="l" t="t" r="r" b="b"/>
                  <a:pathLst>
                    <a:path w="429" h="427" extrusionOk="0">
                      <a:moveTo>
                        <a:pt x="214" y="426"/>
                      </a:moveTo>
                      <a:lnTo>
                        <a:pt x="214" y="426"/>
                      </a:lnTo>
                      <a:cubicBezTo>
                        <a:pt x="98" y="426"/>
                        <a:pt x="0" y="330"/>
                        <a:pt x="0" y="214"/>
                      </a:cubicBezTo>
                      <a:cubicBezTo>
                        <a:pt x="0" y="97"/>
                        <a:pt x="98" y="0"/>
                        <a:pt x="214" y="0"/>
                      </a:cubicBezTo>
                      <a:cubicBezTo>
                        <a:pt x="331" y="0"/>
                        <a:pt x="428" y="97"/>
                        <a:pt x="428" y="214"/>
                      </a:cubicBezTo>
                      <a:cubicBezTo>
                        <a:pt x="428" y="330"/>
                        <a:pt x="331" y="426"/>
                        <a:pt x="214" y="426"/>
                      </a:cubicBezTo>
                      <a:close/>
                      <a:moveTo>
                        <a:pt x="214" y="18"/>
                      </a:moveTo>
                      <a:lnTo>
                        <a:pt x="214" y="18"/>
                      </a:lnTo>
                      <a:cubicBezTo>
                        <a:pt x="106" y="18"/>
                        <a:pt x="18" y="105"/>
                        <a:pt x="18" y="214"/>
                      </a:cubicBezTo>
                      <a:cubicBezTo>
                        <a:pt x="18" y="322"/>
                        <a:pt x="106" y="410"/>
                        <a:pt x="214" y="410"/>
                      </a:cubicBezTo>
                      <a:cubicBezTo>
                        <a:pt x="323" y="410"/>
                        <a:pt x="410" y="322"/>
                        <a:pt x="410" y="214"/>
                      </a:cubicBezTo>
                      <a:cubicBezTo>
                        <a:pt x="410" y="105"/>
                        <a:pt x="323" y="18"/>
                        <a:pt x="214" y="18"/>
                      </a:cubicBezTo>
                      <a:close/>
                    </a:path>
                  </a:pathLst>
                </a:custGeom>
                <a:grpFill/>
                <a:ln>
                  <a:noFill/>
                </a:ln>
              </p:spPr>
              <p:txBody>
                <a:bodyPr spcFirstLastPara="1" wrap="square" lIns="91425" tIns="45700" rIns="91425" bIns="45700"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rtl="0">
                    <a:spcBef>
                      <a:spcPts val="0"/>
                    </a:spcBef>
                    <a:spcAft>
                      <a:spcPts val="0"/>
                    </a:spcAft>
                    <a:buNone/>
                  </a:pPr>
                  <a:endParaRPr sz="2835">
                    <a:solidFill>
                      <a:srgbClr val="000000"/>
                    </a:solidFill>
                    <a:latin typeface="Calibri"/>
                    <a:ea typeface="Calibri"/>
                    <a:cs typeface="Calibri"/>
                    <a:sym typeface="Calibri"/>
                  </a:endParaRPr>
                </a:p>
              </p:txBody>
            </p:sp>
            <p:sp>
              <p:nvSpPr>
                <p:cNvPr id="29" name="Google Shape;1528;p24">
                  <a:extLst>
                    <a:ext uri="{FF2B5EF4-FFF2-40B4-BE49-F238E27FC236}">
                      <a16:creationId xmlns:a16="http://schemas.microsoft.com/office/drawing/2014/main" id="{B43323AD-4455-47FA-900F-7F0B23E5DB98}"/>
                    </a:ext>
                  </a:extLst>
                </p:cNvPr>
                <p:cNvSpPr/>
                <p:nvPr/>
              </p:nvSpPr>
              <p:spPr>
                <a:xfrm>
                  <a:off x="1784235" y="127112"/>
                  <a:ext cx="148734" cy="85808"/>
                </a:xfrm>
                <a:custGeom>
                  <a:avLst/>
                  <a:gdLst/>
                  <a:ahLst/>
                  <a:cxnLst/>
                  <a:rect l="l" t="t" r="r" b="b"/>
                  <a:pathLst>
                    <a:path w="228" h="133" extrusionOk="0">
                      <a:moveTo>
                        <a:pt x="116" y="132"/>
                      </a:moveTo>
                      <a:lnTo>
                        <a:pt x="116" y="132"/>
                      </a:lnTo>
                      <a:cubicBezTo>
                        <a:pt x="113" y="132"/>
                        <a:pt x="111" y="130"/>
                        <a:pt x="111" y="130"/>
                      </a:cubicBezTo>
                      <a:cubicBezTo>
                        <a:pt x="2" y="21"/>
                        <a:pt x="2" y="21"/>
                        <a:pt x="2" y="21"/>
                      </a:cubicBezTo>
                      <a:cubicBezTo>
                        <a:pt x="0" y="18"/>
                        <a:pt x="0" y="13"/>
                        <a:pt x="2" y="8"/>
                      </a:cubicBezTo>
                      <a:cubicBezTo>
                        <a:pt x="5" y="5"/>
                        <a:pt x="13" y="5"/>
                        <a:pt x="15" y="8"/>
                      </a:cubicBezTo>
                      <a:cubicBezTo>
                        <a:pt x="116" y="108"/>
                        <a:pt x="116" y="108"/>
                        <a:pt x="116" y="108"/>
                      </a:cubicBezTo>
                      <a:cubicBezTo>
                        <a:pt x="211" y="2"/>
                        <a:pt x="211" y="2"/>
                        <a:pt x="211" y="2"/>
                      </a:cubicBezTo>
                      <a:cubicBezTo>
                        <a:pt x="214" y="0"/>
                        <a:pt x="219" y="0"/>
                        <a:pt x="225" y="2"/>
                      </a:cubicBezTo>
                      <a:cubicBezTo>
                        <a:pt x="227" y="5"/>
                        <a:pt x="227" y="10"/>
                        <a:pt x="225" y="13"/>
                      </a:cubicBezTo>
                      <a:cubicBezTo>
                        <a:pt x="121" y="127"/>
                        <a:pt x="121" y="127"/>
                        <a:pt x="121" y="127"/>
                      </a:cubicBezTo>
                      <a:cubicBezTo>
                        <a:pt x="121" y="130"/>
                        <a:pt x="119" y="132"/>
                        <a:pt x="116" y="132"/>
                      </a:cubicBezTo>
                    </a:path>
                  </a:pathLst>
                </a:custGeom>
                <a:grpFill/>
                <a:ln>
                  <a:noFill/>
                </a:ln>
              </p:spPr>
              <p:txBody>
                <a:bodyPr spcFirstLastPara="1" wrap="square" lIns="91425" tIns="45700" rIns="91425" bIns="45700"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rtl="0">
                    <a:spcBef>
                      <a:spcPts val="0"/>
                    </a:spcBef>
                    <a:spcAft>
                      <a:spcPts val="0"/>
                    </a:spcAft>
                    <a:buNone/>
                  </a:pPr>
                  <a:endParaRPr sz="2835">
                    <a:solidFill>
                      <a:srgbClr val="000000"/>
                    </a:solidFill>
                    <a:latin typeface="Calibri"/>
                    <a:ea typeface="Calibri"/>
                    <a:cs typeface="Calibri"/>
                    <a:sym typeface="Calibri"/>
                  </a:endParaRPr>
                </a:p>
              </p:txBody>
            </p:sp>
          </p:grpSp>
          <p:sp>
            <p:nvSpPr>
              <p:cNvPr id="118" name="ZoneTexte 117">
                <a:extLst>
                  <a:ext uri="{FF2B5EF4-FFF2-40B4-BE49-F238E27FC236}">
                    <a16:creationId xmlns:a16="http://schemas.microsoft.com/office/drawing/2014/main" id="{8E64B9B4-23BE-42A5-A68D-260AD6693799}"/>
                  </a:ext>
                </a:extLst>
              </p:cNvPr>
              <p:cNvSpPr txBox="1"/>
              <p:nvPr/>
            </p:nvSpPr>
            <p:spPr>
              <a:xfrm>
                <a:off x="7919542" y="1688871"/>
                <a:ext cx="2582928" cy="467212"/>
              </a:xfrm>
              <a:prstGeom prst="rect">
                <a:avLst/>
              </a:prstGeom>
              <a:noFill/>
            </p:spPr>
            <p:txBody>
              <a:bodyPr wrap="square">
                <a:spAutoFit/>
              </a:bodyPr>
              <a:lstStyle/>
              <a:p>
                <a:r>
                  <a:rPr lang="en-IN" dirty="0">
                    <a:latin typeface="Calibri" panose="020F0502020204030204" pitchFamily="34" charset="0"/>
                    <a:cs typeface="Calibri" panose="020F0502020204030204" pitchFamily="34" charset="0"/>
                  </a:rPr>
                  <a:t>Approbation MSSS</a:t>
                </a:r>
                <a:endParaRPr lang="fr-CA" dirty="0"/>
              </a:p>
            </p:txBody>
          </p:sp>
        </p:grpSp>
        <p:grpSp>
          <p:nvGrpSpPr>
            <p:cNvPr id="5" name="Groupe 4">
              <a:extLst>
                <a:ext uri="{FF2B5EF4-FFF2-40B4-BE49-F238E27FC236}">
                  <a16:creationId xmlns:a16="http://schemas.microsoft.com/office/drawing/2014/main" id="{E26E2E13-2F4B-4FE6-88DC-81B1C4DEE9FE}"/>
                </a:ext>
              </a:extLst>
            </p:cNvPr>
            <p:cNvGrpSpPr/>
            <p:nvPr/>
          </p:nvGrpSpPr>
          <p:grpSpPr>
            <a:xfrm>
              <a:off x="6764803" y="1497391"/>
              <a:ext cx="4474568" cy="464373"/>
              <a:chOff x="6511201" y="4374113"/>
              <a:chExt cx="4474568" cy="464373"/>
            </a:xfrm>
          </p:grpSpPr>
          <p:grpSp>
            <p:nvGrpSpPr>
              <p:cNvPr id="102" name="Google Shape;15111;p149">
                <a:extLst>
                  <a:ext uri="{FF2B5EF4-FFF2-40B4-BE49-F238E27FC236}">
                    <a16:creationId xmlns:a16="http://schemas.microsoft.com/office/drawing/2014/main" id="{AB6AD558-ECEE-4FC3-B21E-A1FCE8DF956B}"/>
                  </a:ext>
                </a:extLst>
              </p:cNvPr>
              <p:cNvGrpSpPr/>
              <p:nvPr/>
            </p:nvGrpSpPr>
            <p:grpSpPr>
              <a:xfrm>
                <a:off x="6511201" y="4374113"/>
                <a:ext cx="499122" cy="464373"/>
                <a:chOff x="0" y="0"/>
                <a:chExt cx="545837" cy="542988"/>
              </a:xfrm>
              <a:solidFill>
                <a:schemeClr val="bg2">
                  <a:lumMod val="25000"/>
                </a:schemeClr>
              </a:solidFill>
            </p:grpSpPr>
            <p:sp>
              <p:nvSpPr>
                <p:cNvPr id="103" name="Google Shape;15112;p149">
                  <a:extLst>
                    <a:ext uri="{FF2B5EF4-FFF2-40B4-BE49-F238E27FC236}">
                      <a16:creationId xmlns:a16="http://schemas.microsoft.com/office/drawing/2014/main" id="{6BEA6509-79E6-47C6-A93F-4995A6860933}"/>
                    </a:ext>
                  </a:extLst>
                </p:cNvPr>
                <p:cNvSpPr/>
                <p:nvPr/>
              </p:nvSpPr>
              <p:spPr>
                <a:xfrm>
                  <a:off x="387522" y="261540"/>
                  <a:ext cx="123852" cy="210302"/>
                </a:xfrm>
                <a:custGeom>
                  <a:avLst/>
                  <a:gdLst/>
                  <a:ahLst/>
                  <a:cxnLst/>
                  <a:rect l="l" t="t" r="r" b="b"/>
                  <a:pathLst>
                    <a:path w="123852" h="210302" extrusionOk="0">
                      <a:moveTo>
                        <a:pt x="13491" y="210268"/>
                      </a:moveTo>
                      <a:cubicBezTo>
                        <a:pt x="5948" y="210176"/>
                        <a:pt x="-91" y="203996"/>
                        <a:pt x="1" y="196466"/>
                      </a:cubicBezTo>
                      <a:cubicBezTo>
                        <a:pt x="55" y="192069"/>
                        <a:pt x="2230" y="187967"/>
                        <a:pt x="5842" y="185450"/>
                      </a:cubicBezTo>
                      <a:cubicBezTo>
                        <a:pt x="62595" y="146607"/>
                        <a:pt x="96522" y="82332"/>
                        <a:pt x="96535" y="13636"/>
                      </a:cubicBezTo>
                      <a:cubicBezTo>
                        <a:pt x="96535" y="6105"/>
                        <a:pt x="102650" y="0"/>
                        <a:pt x="110193" y="0"/>
                      </a:cubicBezTo>
                      <a:cubicBezTo>
                        <a:pt x="117737" y="0"/>
                        <a:pt x="123852" y="6105"/>
                        <a:pt x="123852" y="13636"/>
                      </a:cubicBezTo>
                      <a:cubicBezTo>
                        <a:pt x="124057" y="91115"/>
                        <a:pt x="86055" y="163732"/>
                        <a:pt x="22233" y="207814"/>
                      </a:cubicBezTo>
                      <a:cubicBezTo>
                        <a:pt x="19694" y="209624"/>
                        <a:pt x="16602" y="210492"/>
                        <a:pt x="13491" y="210268"/>
                      </a:cubicBezTo>
                      <a:close/>
                    </a:path>
                  </a:pathLst>
                </a:custGeom>
                <a:grpFill/>
                <a:ln>
                  <a:noFill/>
                </a:ln>
              </p:spPr>
              <p:txBody>
                <a:bodyPr spcFirstLastPara="1" wrap="square" lIns="91425" tIns="45700" rIns="91425" bIns="45700"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4" name="Google Shape;15113;p149">
                  <a:extLst>
                    <a:ext uri="{FF2B5EF4-FFF2-40B4-BE49-F238E27FC236}">
                      <a16:creationId xmlns:a16="http://schemas.microsoft.com/office/drawing/2014/main" id="{84729E36-034C-47D1-8AF7-DAAFC9446062}"/>
                    </a:ext>
                  </a:extLst>
                </p:cNvPr>
                <p:cNvSpPr/>
                <p:nvPr/>
              </p:nvSpPr>
              <p:spPr>
                <a:xfrm>
                  <a:off x="175996" y="41147"/>
                  <a:ext cx="207655" cy="46677"/>
                </a:xfrm>
                <a:custGeom>
                  <a:avLst/>
                  <a:gdLst/>
                  <a:ahLst/>
                  <a:cxnLst/>
                  <a:rect l="l" t="t" r="r" b="b"/>
                  <a:pathLst>
                    <a:path w="207655" h="46677" extrusionOk="0">
                      <a:moveTo>
                        <a:pt x="192783" y="46397"/>
                      </a:moveTo>
                      <a:cubicBezTo>
                        <a:pt x="190889" y="46772"/>
                        <a:pt x="188940" y="46772"/>
                        <a:pt x="187047" y="46397"/>
                      </a:cubicBezTo>
                      <a:cubicBezTo>
                        <a:pt x="133702" y="22069"/>
                        <a:pt x="72607" y="21081"/>
                        <a:pt x="18501" y="43670"/>
                      </a:cubicBezTo>
                      <a:cubicBezTo>
                        <a:pt x="11447" y="46338"/>
                        <a:pt x="3562" y="42792"/>
                        <a:pt x="889" y="35750"/>
                      </a:cubicBezTo>
                      <a:cubicBezTo>
                        <a:pt x="-1639" y="29090"/>
                        <a:pt x="1393" y="21611"/>
                        <a:pt x="7847" y="18579"/>
                      </a:cubicBezTo>
                      <a:cubicBezTo>
                        <a:pt x="69196" y="-7198"/>
                        <a:pt x="138560" y="-6110"/>
                        <a:pt x="199066" y="21579"/>
                      </a:cubicBezTo>
                      <a:cubicBezTo>
                        <a:pt x="206070" y="24376"/>
                        <a:pt x="209477" y="32312"/>
                        <a:pt x="206675" y="39304"/>
                      </a:cubicBezTo>
                      <a:cubicBezTo>
                        <a:pt x="206601" y="39488"/>
                        <a:pt x="206524" y="39671"/>
                        <a:pt x="206442" y="39851"/>
                      </a:cubicBezTo>
                      <a:cubicBezTo>
                        <a:pt x="203683" y="44643"/>
                        <a:pt x="198254" y="47245"/>
                        <a:pt x="192783" y="46397"/>
                      </a:cubicBezTo>
                      <a:close/>
                    </a:path>
                  </a:pathLst>
                </a:custGeom>
                <a:grpFill/>
                <a:ln>
                  <a:noFill/>
                </a:ln>
              </p:spPr>
              <p:txBody>
                <a:bodyPr spcFirstLastPara="1" wrap="square" lIns="91425" tIns="45700" rIns="91425" bIns="45700"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5" name="Google Shape;15114;p149">
                  <a:extLst>
                    <a:ext uri="{FF2B5EF4-FFF2-40B4-BE49-F238E27FC236}">
                      <a16:creationId xmlns:a16="http://schemas.microsoft.com/office/drawing/2014/main" id="{23021781-1432-43AA-B502-7FD3BAE603E8}"/>
                    </a:ext>
                  </a:extLst>
                </p:cNvPr>
                <p:cNvSpPr/>
                <p:nvPr/>
              </p:nvSpPr>
              <p:spPr>
                <a:xfrm>
                  <a:off x="39882" y="261540"/>
                  <a:ext cx="117736" cy="205633"/>
                </a:xfrm>
                <a:custGeom>
                  <a:avLst/>
                  <a:gdLst/>
                  <a:ahLst/>
                  <a:cxnLst/>
                  <a:rect l="l" t="t" r="r" b="b"/>
                  <a:pathLst>
                    <a:path w="117736" h="205633" extrusionOk="0">
                      <a:moveTo>
                        <a:pt x="104078" y="205632"/>
                      </a:moveTo>
                      <a:cubicBezTo>
                        <a:pt x="101199" y="205677"/>
                        <a:pt x="98395" y="204712"/>
                        <a:pt x="96156" y="202905"/>
                      </a:cubicBezTo>
                      <a:cubicBezTo>
                        <a:pt x="35884" y="158583"/>
                        <a:pt x="213" y="88370"/>
                        <a:pt x="0" y="13636"/>
                      </a:cubicBezTo>
                      <a:cubicBezTo>
                        <a:pt x="0" y="6105"/>
                        <a:pt x="6115" y="0"/>
                        <a:pt x="13658" y="0"/>
                      </a:cubicBezTo>
                      <a:cubicBezTo>
                        <a:pt x="21202" y="0"/>
                        <a:pt x="27317" y="6105"/>
                        <a:pt x="27317" y="13636"/>
                      </a:cubicBezTo>
                      <a:cubicBezTo>
                        <a:pt x="27422" y="79748"/>
                        <a:pt x="58948" y="141887"/>
                        <a:pt x="112273" y="181087"/>
                      </a:cubicBezTo>
                      <a:cubicBezTo>
                        <a:pt x="118307" y="185606"/>
                        <a:pt x="119531" y="194153"/>
                        <a:pt x="115004" y="200177"/>
                      </a:cubicBezTo>
                      <a:cubicBezTo>
                        <a:pt x="112425" y="203611"/>
                        <a:pt x="108377" y="205632"/>
                        <a:pt x="104078" y="205632"/>
                      </a:cubicBezTo>
                      <a:close/>
                    </a:path>
                  </a:pathLst>
                </a:custGeom>
                <a:grpFill/>
                <a:ln>
                  <a:noFill/>
                </a:ln>
              </p:spPr>
              <p:txBody>
                <a:bodyPr spcFirstLastPara="1" wrap="square" lIns="91425" tIns="45700" rIns="91425" bIns="45700"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6" name="Google Shape;15115;p149">
                  <a:extLst>
                    <a:ext uri="{FF2B5EF4-FFF2-40B4-BE49-F238E27FC236}">
                      <a16:creationId xmlns:a16="http://schemas.microsoft.com/office/drawing/2014/main" id="{58058659-9030-429A-B4FD-43492C6D66B2}"/>
                    </a:ext>
                  </a:extLst>
                </p:cNvPr>
                <p:cNvSpPr/>
                <p:nvPr/>
              </p:nvSpPr>
              <p:spPr>
                <a:xfrm>
                  <a:off x="5463" y="0"/>
                  <a:ext cx="119102" cy="118906"/>
                </a:xfrm>
                <a:custGeom>
                  <a:avLst/>
                  <a:gdLst/>
                  <a:ahLst/>
                  <a:cxnLst/>
                  <a:rect l="l" t="t" r="r" b="b"/>
                  <a:pathLst>
                    <a:path w="119102" h="118906" extrusionOk="0">
                      <a:moveTo>
                        <a:pt x="59551" y="118906"/>
                      </a:moveTo>
                      <a:cubicBezTo>
                        <a:pt x="26662" y="118906"/>
                        <a:pt x="0" y="92288"/>
                        <a:pt x="0" y="59453"/>
                      </a:cubicBezTo>
                      <a:cubicBezTo>
                        <a:pt x="0" y="26618"/>
                        <a:pt x="26662" y="0"/>
                        <a:pt x="59551" y="0"/>
                      </a:cubicBezTo>
                      <a:cubicBezTo>
                        <a:pt x="92440" y="0"/>
                        <a:pt x="119102" y="26618"/>
                        <a:pt x="119102" y="59453"/>
                      </a:cubicBezTo>
                      <a:cubicBezTo>
                        <a:pt x="118953" y="92226"/>
                        <a:pt x="92378" y="118757"/>
                        <a:pt x="59551" y="118906"/>
                      </a:cubicBezTo>
                      <a:close/>
                      <a:moveTo>
                        <a:pt x="59551" y="27272"/>
                      </a:moveTo>
                      <a:cubicBezTo>
                        <a:pt x="41749" y="27272"/>
                        <a:pt x="27317" y="41680"/>
                        <a:pt x="27317" y="59453"/>
                      </a:cubicBezTo>
                      <a:cubicBezTo>
                        <a:pt x="27317" y="77226"/>
                        <a:pt x="41749" y="91634"/>
                        <a:pt x="59551" y="91634"/>
                      </a:cubicBezTo>
                      <a:cubicBezTo>
                        <a:pt x="77353" y="91634"/>
                        <a:pt x="91785" y="77226"/>
                        <a:pt x="91785" y="59453"/>
                      </a:cubicBezTo>
                      <a:cubicBezTo>
                        <a:pt x="92238" y="41686"/>
                        <a:pt x="78178" y="26916"/>
                        <a:pt x="60381" y="26464"/>
                      </a:cubicBezTo>
                      <a:cubicBezTo>
                        <a:pt x="60104" y="26457"/>
                        <a:pt x="59828" y="26454"/>
                        <a:pt x="59551" y="26454"/>
                      </a:cubicBezTo>
                      <a:close/>
                    </a:path>
                  </a:pathLst>
                </a:custGeom>
                <a:grpFill/>
                <a:ln>
                  <a:noFill/>
                </a:ln>
              </p:spPr>
              <p:txBody>
                <a:bodyPr spcFirstLastPara="1" wrap="square" lIns="91425" tIns="45700" rIns="91425" bIns="45700"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7" name="Google Shape;15116;p149">
                  <a:extLst>
                    <a:ext uri="{FF2B5EF4-FFF2-40B4-BE49-F238E27FC236}">
                      <a16:creationId xmlns:a16="http://schemas.microsoft.com/office/drawing/2014/main" id="{75FF1669-9CEB-428F-A6A4-6C890437340D}"/>
                    </a:ext>
                  </a:extLst>
                </p:cNvPr>
                <p:cNvSpPr/>
                <p:nvPr/>
              </p:nvSpPr>
              <p:spPr>
                <a:xfrm>
                  <a:off x="0" y="124906"/>
                  <a:ext cx="127366" cy="119724"/>
                </a:xfrm>
                <a:custGeom>
                  <a:avLst/>
                  <a:gdLst/>
                  <a:ahLst/>
                  <a:cxnLst/>
                  <a:rect l="l" t="t" r="r" b="b"/>
                  <a:pathLst>
                    <a:path w="127366" h="119724" extrusionOk="0">
                      <a:moveTo>
                        <a:pt x="113639" y="119725"/>
                      </a:moveTo>
                      <a:cubicBezTo>
                        <a:pt x="106095" y="119725"/>
                        <a:pt x="99980" y="113620"/>
                        <a:pt x="99980" y="106089"/>
                      </a:cubicBezTo>
                      <a:lnTo>
                        <a:pt x="99980" y="63544"/>
                      </a:lnTo>
                      <a:cubicBezTo>
                        <a:pt x="99980" y="43512"/>
                        <a:pt x="83714" y="27272"/>
                        <a:pt x="63649" y="27272"/>
                      </a:cubicBezTo>
                      <a:cubicBezTo>
                        <a:pt x="43583" y="27272"/>
                        <a:pt x="27317" y="43512"/>
                        <a:pt x="27317" y="63544"/>
                      </a:cubicBezTo>
                      <a:lnTo>
                        <a:pt x="27317" y="104725"/>
                      </a:lnTo>
                      <a:cubicBezTo>
                        <a:pt x="27317" y="112256"/>
                        <a:pt x="21202" y="118361"/>
                        <a:pt x="13658" y="118361"/>
                      </a:cubicBezTo>
                      <a:cubicBezTo>
                        <a:pt x="6176" y="118216"/>
                        <a:pt x="145" y="112195"/>
                        <a:pt x="0" y="104725"/>
                      </a:cubicBezTo>
                      <a:lnTo>
                        <a:pt x="0" y="63544"/>
                      </a:lnTo>
                      <a:cubicBezTo>
                        <a:pt x="0" y="28450"/>
                        <a:pt x="28496" y="0"/>
                        <a:pt x="63649" y="0"/>
                      </a:cubicBezTo>
                      <a:cubicBezTo>
                        <a:pt x="98801" y="0"/>
                        <a:pt x="127297" y="28450"/>
                        <a:pt x="127297" y="63544"/>
                      </a:cubicBezTo>
                      <a:lnTo>
                        <a:pt x="127297" y="104725"/>
                      </a:lnTo>
                      <a:cubicBezTo>
                        <a:pt x="128052" y="112218"/>
                        <a:pt x="122579" y="118903"/>
                        <a:pt x="115073" y="119656"/>
                      </a:cubicBezTo>
                      <a:cubicBezTo>
                        <a:pt x="114597" y="119704"/>
                        <a:pt x="114118" y="119727"/>
                        <a:pt x="113639" y="119725"/>
                      </a:cubicBezTo>
                      <a:close/>
                    </a:path>
                  </a:pathLst>
                </a:custGeom>
                <a:grpFill/>
                <a:ln>
                  <a:noFill/>
                </a:ln>
              </p:spPr>
              <p:txBody>
                <a:bodyPr spcFirstLastPara="1" wrap="square" lIns="91425" tIns="45700" rIns="91425" bIns="45700"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8" name="Google Shape;15117;p149">
                  <a:extLst>
                    <a:ext uri="{FF2B5EF4-FFF2-40B4-BE49-F238E27FC236}">
                      <a16:creationId xmlns:a16="http://schemas.microsoft.com/office/drawing/2014/main" id="{0DDA0C2E-6531-462E-8AEA-1712A4BBAED8}"/>
                    </a:ext>
                  </a:extLst>
                </p:cNvPr>
                <p:cNvSpPr/>
                <p:nvPr/>
              </p:nvSpPr>
              <p:spPr>
                <a:xfrm>
                  <a:off x="49990" y="124906"/>
                  <a:ext cx="27316" cy="88361"/>
                </a:xfrm>
                <a:custGeom>
                  <a:avLst/>
                  <a:gdLst/>
                  <a:ahLst/>
                  <a:cxnLst/>
                  <a:rect l="l" t="t" r="r" b="b"/>
                  <a:pathLst>
                    <a:path w="27316" h="88361" extrusionOk="0">
                      <a:moveTo>
                        <a:pt x="13658" y="88362"/>
                      </a:moveTo>
                      <a:cubicBezTo>
                        <a:pt x="6115" y="88362"/>
                        <a:pt x="0" y="82257"/>
                        <a:pt x="0" y="74726"/>
                      </a:cubicBezTo>
                      <a:lnTo>
                        <a:pt x="0" y="13636"/>
                      </a:lnTo>
                      <a:cubicBezTo>
                        <a:pt x="0" y="6105"/>
                        <a:pt x="6115" y="0"/>
                        <a:pt x="13658" y="0"/>
                      </a:cubicBezTo>
                      <a:cubicBezTo>
                        <a:pt x="21202" y="0"/>
                        <a:pt x="27317" y="6105"/>
                        <a:pt x="27317" y="13636"/>
                      </a:cubicBezTo>
                      <a:lnTo>
                        <a:pt x="27317" y="74726"/>
                      </a:lnTo>
                      <a:cubicBezTo>
                        <a:pt x="27317" y="82257"/>
                        <a:pt x="21202" y="88362"/>
                        <a:pt x="13658" y="88362"/>
                      </a:cubicBezTo>
                      <a:close/>
                    </a:path>
                  </a:pathLst>
                </a:custGeom>
                <a:grpFill/>
                <a:ln>
                  <a:noFill/>
                </a:ln>
              </p:spPr>
              <p:txBody>
                <a:bodyPr spcFirstLastPara="1" wrap="square" lIns="91425" tIns="45700" rIns="91425" bIns="45700"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09" name="Google Shape;15118;p149">
                  <a:extLst>
                    <a:ext uri="{FF2B5EF4-FFF2-40B4-BE49-F238E27FC236}">
                      <a16:creationId xmlns:a16="http://schemas.microsoft.com/office/drawing/2014/main" id="{E414782F-FFB5-4E62-82C6-9197253166C1}"/>
                    </a:ext>
                  </a:extLst>
                </p:cNvPr>
                <p:cNvSpPr/>
                <p:nvPr/>
              </p:nvSpPr>
              <p:spPr>
                <a:xfrm>
                  <a:off x="423686" y="1"/>
                  <a:ext cx="119102" cy="118906"/>
                </a:xfrm>
                <a:custGeom>
                  <a:avLst/>
                  <a:gdLst/>
                  <a:ahLst/>
                  <a:cxnLst/>
                  <a:rect l="l" t="t" r="r" b="b"/>
                  <a:pathLst>
                    <a:path w="119102" h="118906" extrusionOk="0">
                      <a:moveTo>
                        <a:pt x="59824" y="118906"/>
                      </a:moveTo>
                      <a:cubicBezTo>
                        <a:pt x="26935" y="119056"/>
                        <a:pt x="151" y="92561"/>
                        <a:pt x="1" y="59726"/>
                      </a:cubicBezTo>
                      <a:cubicBezTo>
                        <a:pt x="-150" y="26891"/>
                        <a:pt x="26389" y="151"/>
                        <a:pt x="59278" y="1"/>
                      </a:cubicBezTo>
                      <a:cubicBezTo>
                        <a:pt x="92167" y="-150"/>
                        <a:pt x="118951" y="26346"/>
                        <a:pt x="119101" y="59181"/>
                      </a:cubicBezTo>
                      <a:cubicBezTo>
                        <a:pt x="119102" y="59271"/>
                        <a:pt x="119102" y="59362"/>
                        <a:pt x="119102" y="59453"/>
                      </a:cubicBezTo>
                      <a:cubicBezTo>
                        <a:pt x="119102" y="92182"/>
                        <a:pt x="92607" y="118756"/>
                        <a:pt x="59824" y="118906"/>
                      </a:cubicBezTo>
                      <a:close/>
                      <a:moveTo>
                        <a:pt x="59824" y="26453"/>
                      </a:moveTo>
                      <a:cubicBezTo>
                        <a:pt x="42022" y="26303"/>
                        <a:pt x="27469" y="40588"/>
                        <a:pt x="27318" y="58361"/>
                      </a:cubicBezTo>
                      <a:cubicBezTo>
                        <a:pt x="27167" y="76133"/>
                        <a:pt x="41476" y="90663"/>
                        <a:pt x="59278" y="90813"/>
                      </a:cubicBezTo>
                      <a:cubicBezTo>
                        <a:pt x="77080" y="90964"/>
                        <a:pt x="91633" y="76679"/>
                        <a:pt x="91784" y="58906"/>
                      </a:cubicBezTo>
                      <a:cubicBezTo>
                        <a:pt x="91785" y="58816"/>
                        <a:pt x="91785" y="58725"/>
                        <a:pt x="91785" y="58634"/>
                      </a:cubicBezTo>
                      <a:cubicBezTo>
                        <a:pt x="91786" y="40967"/>
                        <a:pt x="77520" y="26603"/>
                        <a:pt x="59824" y="26453"/>
                      </a:cubicBezTo>
                      <a:close/>
                    </a:path>
                  </a:pathLst>
                </a:custGeom>
                <a:grpFill/>
                <a:ln>
                  <a:noFill/>
                </a:ln>
              </p:spPr>
              <p:txBody>
                <a:bodyPr spcFirstLastPara="1" wrap="square" lIns="91425" tIns="45700" rIns="91425" bIns="45700"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0" name="Google Shape;15119;p149">
                  <a:extLst>
                    <a:ext uri="{FF2B5EF4-FFF2-40B4-BE49-F238E27FC236}">
                      <a16:creationId xmlns:a16="http://schemas.microsoft.com/office/drawing/2014/main" id="{A1CD4044-4B2D-49B5-8CA7-ECA25C5C5B0E}"/>
                    </a:ext>
                  </a:extLst>
                </p:cNvPr>
                <p:cNvSpPr/>
                <p:nvPr/>
              </p:nvSpPr>
              <p:spPr>
                <a:xfrm>
                  <a:off x="418496" y="124906"/>
                  <a:ext cx="127341" cy="119724"/>
                </a:xfrm>
                <a:custGeom>
                  <a:avLst/>
                  <a:gdLst/>
                  <a:ahLst/>
                  <a:cxnLst/>
                  <a:rect l="l" t="t" r="r" b="b"/>
                  <a:pathLst>
                    <a:path w="127341" h="119724" extrusionOk="0">
                      <a:moveTo>
                        <a:pt x="113639" y="119725"/>
                      </a:moveTo>
                      <a:cubicBezTo>
                        <a:pt x="106095" y="119725"/>
                        <a:pt x="99980" y="113620"/>
                        <a:pt x="99980" y="106089"/>
                      </a:cubicBezTo>
                      <a:lnTo>
                        <a:pt x="99980" y="63544"/>
                      </a:lnTo>
                      <a:cubicBezTo>
                        <a:pt x="99980" y="43512"/>
                        <a:pt x="83714" y="27272"/>
                        <a:pt x="63649" y="27272"/>
                      </a:cubicBezTo>
                      <a:cubicBezTo>
                        <a:pt x="43583" y="27272"/>
                        <a:pt x="27317" y="43512"/>
                        <a:pt x="27317" y="63544"/>
                      </a:cubicBezTo>
                      <a:lnTo>
                        <a:pt x="27317" y="104725"/>
                      </a:lnTo>
                      <a:cubicBezTo>
                        <a:pt x="27172" y="112195"/>
                        <a:pt x="21141" y="118216"/>
                        <a:pt x="13658" y="118361"/>
                      </a:cubicBezTo>
                      <a:cubicBezTo>
                        <a:pt x="6115" y="118361"/>
                        <a:pt x="0" y="112256"/>
                        <a:pt x="0" y="104725"/>
                      </a:cubicBezTo>
                      <a:lnTo>
                        <a:pt x="0" y="63544"/>
                      </a:lnTo>
                      <a:cubicBezTo>
                        <a:pt x="0" y="28450"/>
                        <a:pt x="28496" y="0"/>
                        <a:pt x="63649" y="0"/>
                      </a:cubicBezTo>
                      <a:cubicBezTo>
                        <a:pt x="98801" y="0"/>
                        <a:pt x="127297" y="28450"/>
                        <a:pt x="127297" y="63544"/>
                      </a:cubicBezTo>
                      <a:lnTo>
                        <a:pt x="127297" y="104725"/>
                      </a:lnTo>
                      <a:cubicBezTo>
                        <a:pt x="127902" y="112383"/>
                        <a:pt x="122174" y="119080"/>
                        <a:pt x="114503" y="119684"/>
                      </a:cubicBezTo>
                      <a:cubicBezTo>
                        <a:pt x="114216" y="119706"/>
                        <a:pt x="113927" y="119720"/>
                        <a:pt x="113639" y="119725"/>
                      </a:cubicBezTo>
                      <a:close/>
                    </a:path>
                  </a:pathLst>
                </a:custGeom>
                <a:grpFill/>
                <a:ln>
                  <a:noFill/>
                </a:ln>
              </p:spPr>
              <p:txBody>
                <a:bodyPr spcFirstLastPara="1" wrap="square" lIns="91425" tIns="45700" rIns="91425" bIns="45700"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1" name="Google Shape;15120;p149">
                  <a:extLst>
                    <a:ext uri="{FF2B5EF4-FFF2-40B4-BE49-F238E27FC236}">
                      <a16:creationId xmlns:a16="http://schemas.microsoft.com/office/drawing/2014/main" id="{DA28B1E4-1D1E-4922-BFAD-FFB6E10601A9}"/>
                    </a:ext>
                  </a:extLst>
                </p:cNvPr>
                <p:cNvSpPr/>
                <p:nvPr/>
              </p:nvSpPr>
              <p:spPr>
                <a:xfrm>
                  <a:off x="468486" y="124906"/>
                  <a:ext cx="27316" cy="88361"/>
                </a:xfrm>
                <a:custGeom>
                  <a:avLst/>
                  <a:gdLst/>
                  <a:ahLst/>
                  <a:cxnLst/>
                  <a:rect l="l" t="t" r="r" b="b"/>
                  <a:pathLst>
                    <a:path w="27316" h="88361" extrusionOk="0">
                      <a:moveTo>
                        <a:pt x="13658" y="88362"/>
                      </a:moveTo>
                      <a:cubicBezTo>
                        <a:pt x="6115" y="88362"/>
                        <a:pt x="0" y="82257"/>
                        <a:pt x="0" y="74726"/>
                      </a:cubicBezTo>
                      <a:lnTo>
                        <a:pt x="0" y="13636"/>
                      </a:lnTo>
                      <a:cubicBezTo>
                        <a:pt x="0" y="6105"/>
                        <a:pt x="6115" y="0"/>
                        <a:pt x="13658" y="0"/>
                      </a:cubicBezTo>
                      <a:cubicBezTo>
                        <a:pt x="21202" y="0"/>
                        <a:pt x="27317" y="6105"/>
                        <a:pt x="27317" y="13636"/>
                      </a:cubicBezTo>
                      <a:lnTo>
                        <a:pt x="27317" y="74726"/>
                      </a:lnTo>
                      <a:cubicBezTo>
                        <a:pt x="27172" y="82196"/>
                        <a:pt x="21141" y="88217"/>
                        <a:pt x="13658" y="88362"/>
                      </a:cubicBezTo>
                      <a:close/>
                    </a:path>
                  </a:pathLst>
                </a:custGeom>
                <a:grpFill/>
                <a:ln>
                  <a:noFill/>
                </a:ln>
              </p:spPr>
              <p:txBody>
                <a:bodyPr spcFirstLastPara="1" wrap="square" lIns="91425" tIns="45700" rIns="91425" bIns="45700"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2" name="Google Shape;15121;p149">
                  <a:extLst>
                    <a:ext uri="{FF2B5EF4-FFF2-40B4-BE49-F238E27FC236}">
                      <a16:creationId xmlns:a16="http://schemas.microsoft.com/office/drawing/2014/main" id="{AF3B93EE-9FC1-454C-8CE2-DC71CF1B84B8}"/>
                    </a:ext>
                  </a:extLst>
                </p:cNvPr>
                <p:cNvSpPr/>
                <p:nvPr/>
              </p:nvSpPr>
              <p:spPr>
                <a:xfrm>
                  <a:off x="214984" y="299993"/>
                  <a:ext cx="119102" cy="118906"/>
                </a:xfrm>
                <a:custGeom>
                  <a:avLst/>
                  <a:gdLst/>
                  <a:ahLst/>
                  <a:cxnLst/>
                  <a:rect l="l" t="t" r="r" b="b"/>
                  <a:pathLst>
                    <a:path w="119102" h="118906" extrusionOk="0">
                      <a:moveTo>
                        <a:pt x="59551" y="118906"/>
                      </a:moveTo>
                      <a:cubicBezTo>
                        <a:pt x="26662" y="118906"/>
                        <a:pt x="0" y="92288"/>
                        <a:pt x="0" y="59453"/>
                      </a:cubicBezTo>
                      <a:cubicBezTo>
                        <a:pt x="0" y="26618"/>
                        <a:pt x="26662" y="0"/>
                        <a:pt x="59551" y="0"/>
                      </a:cubicBezTo>
                      <a:cubicBezTo>
                        <a:pt x="92440" y="0"/>
                        <a:pt x="119102" y="26618"/>
                        <a:pt x="119102" y="59453"/>
                      </a:cubicBezTo>
                      <a:cubicBezTo>
                        <a:pt x="118953" y="92226"/>
                        <a:pt x="92378" y="118757"/>
                        <a:pt x="59551" y="118906"/>
                      </a:cubicBezTo>
                      <a:close/>
                      <a:moveTo>
                        <a:pt x="59551" y="27272"/>
                      </a:moveTo>
                      <a:cubicBezTo>
                        <a:pt x="41749" y="27272"/>
                        <a:pt x="27317" y="41680"/>
                        <a:pt x="27317" y="59453"/>
                      </a:cubicBezTo>
                      <a:cubicBezTo>
                        <a:pt x="27317" y="77226"/>
                        <a:pt x="41749" y="91634"/>
                        <a:pt x="59551" y="91634"/>
                      </a:cubicBezTo>
                      <a:cubicBezTo>
                        <a:pt x="77353" y="91634"/>
                        <a:pt x="91785" y="77226"/>
                        <a:pt x="91785" y="59453"/>
                      </a:cubicBezTo>
                      <a:cubicBezTo>
                        <a:pt x="92238" y="41686"/>
                        <a:pt x="78178" y="26916"/>
                        <a:pt x="60381" y="26464"/>
                      </a:cubicBezTo>
                      <a:cubicBezTo>
                        <a:pt x="60104" y="26457"/>
                        <a:pt x="59828" y="26454"/>
                        <a:pt x="59551" y="26454"/>
                      </a:cubicBezTo>
                      <a:close/>
                    </a:path>
                  </a:pathLst>
                </a:custGeom>
                <a:grpFill/>
                <a:ln>
                  <a:noFill/>
                </a:ln>
              </p:spPr>
              <p:txBody>
                <a:bodyPr spcFirstLastPara="1" wrap="square" lIns="91425" tIns="45700" rIns="91425" bIns="45700"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3" name="Google Shape;15122;p149">
                  <a:extLst>
                    <a:ext uri="{FF2B5EF4-FFF2-40B4-BE49-F238E27FC236}">
                      <a16:creationId xmlns:a16="http://schemas.microsoft.com/office/drawing/2014/main" id="{C489685A-B4AD-47B0-BC9B-5534C0FD8F25}"/>
                    </a:ext>
                  </a:extLst>
                </p:cNvPr>
                <p:cNvSpPr/>
                <p:nvPr/>
              </p:nvSpPr>
              <p:spPr>
                <a:xfrm>
                  <a:off x="209521" y="424627"/>
                  <a:ext cx="127297" cy="118361"/>
                </a:xfrm>
                <a:custGeom>
                  <a:avLst/>
                  <a:gdLst/>
                  <a:ahLst/>
                  <a:cxnLst/>
                  <a:rect l="l" t="t" r="r" b="b"/>
                  <a:pathLst>
                    <a:path w="127297" h="118361" extrusionOk="0">
                      <a:moveTo>
                        <a:pt x="113639" y="118361"/>
                      </a:moveTo>
                      <a:cubicBezTo>
                        <a:pt x="106095" y="118361"/>
                        <a:pt x="99980" y="112256"/>
                        <a:pt x="99980" y="104725"/>
                      </a:cubicBezTo>
                      <a:lnTo>
                        <a:pt x="99980" y="63544"/>
                      </a:lnTo>
                      <a:cubicBezTo>
                        <a:pt x="99980" y="43512"/>
                        <a:pt x="83714" y="27272"/>
                        <a:pt x="63649" y="27272"/>
                      </a:cubicBezTo>
                      <a:cubicBezTo>
                        <a:pt x="43583" y="27272"/>
                        <a:pt x="27317" y="43512"/>
                        <a:pt x="27317" y="63544"/>
                      </a:cubicBezTo>
                      <a:lnTo>
                        <a:pt x="27317" y="104725"/>
                      </a:lnTo>
                      <a:cubicBezTo>
                        <a:pt x="27317" y="112256"/>
                        <a:pt x="21202" y="118361"/>
                        <a:pt x="13658" y="118361"/>
                      </a:cubicBezTo>
                      <a:cubicBezTo>
                        <a:pt x="6115" y="118361"/>
                        <a:pt x="0" y="112256"/>
                        <a:pt x="0" y="104725"/>
                      </a:cubicBezTo>
                      <a:lnTo>
                        <a:pt x="0" y="63544"/>
                      </a:lnTo>
                      <a:cubicBezTo>
                        <a:pt x="0" y="28450"/>
                        <a:pt x="28496" y="0"/>
                        <a:pt x="63649" y="0"/>
                      </a:cubicBezTo>
                      <a:cubicBezTo>
                        <a:pt x="98801" y="0"/>
                        <a:pt x="127297" y="28450"/>
                        <a:pt x="127297" y="63544"/>
                      </a:cubicBezTo>
                      <a:lnTo>
                        <a:pt x="127297" y="104725"/>
                      </a:lnTo>
                      <a:cubicBezTo>
                        <a:pt x="127297" y="112256"/>
                        <a:pt x="121182" y="118361"/>
                        <a:pt x="113639" y="118361"/>
                      </a:cubicBezTo>
                      <a:close/>
                    </a:path>
                  </a:pathLst>
                </a:custGeom>
                <a:grpFill/>
                <a:ln>
                  <a:noFill/>
                </a:ln>
              </p:spPr>
              <p:txBody>
                <a:bodyPr spcFirstLastPara="1" wrap="square" lIns="91425" tIns="45700" rIns="91425" bIns="45700"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4" name="Google Shape;15123;p149">
                  <a:extLst>
                    <a:ext uri="{FF2B5EF4-FFF2-40B4-BE49-F238E27FC236}">
                      <a16:creationId xmlns:a16="http://schemas.microsoft.com/office/drawing/2014/main" id="{1B7A6234-F163-403E-9A11-370CB50C515E}"/>
                    </a:ext>
                  </a:extLst>
                </p:cNvPr>
                <p:cNvSpPr/>
                <p:nvPr/>
              </p:nvSpPr>
              <p:spPr>
                <a:xfrm>
                  <a:off x="259511" y="424900"/>
                  <a:ext cx="27316" cy="88361"/>
                </a:xfrm>
                <a:custGeom>
                  <a:avLst/>
                  <a:gdLst/>
                  <a:ahLst/>
                  <a:cxnLst/>
                  <a:rect l="l" t="t" r="r" b="b"/>
                  <a:pathLst>
                    <a:path w="27316" h="88361" extrusionOk="0">
                      <a:moveTo>
                        <a:pt x="13658" y="88362"/>
                      </a:moveTo>
                      <a:cubicBezTo>
                        <a:pt x="6115" y="88362"/>
                        <a:pt x="0" y="82257"/>
                        <a:pt x="0" y="74726"/>
                      </a:cubicBezTo>
                      <a:lnTo>
                        <a:pt x="0" y="13636"/>
                      </a:lnTo>
                      <a:cubicBezTo>
                        <a:pt x="0" y="6105"/>
                        <a:pt x="6115" y="0"/>
                        <a:pt x="13658" y="0"/>
                      </a:cubicBezTo>
                      <a:cubicBezTo>
                        <a:pt x="21202" y="0"/>
                        <a:pt x="27317" y="6105"/>
                        <a:pt x="27317" y="13636"/>
                      </a:cubicBezTo>
                      <a:lnTo>
                        <a:pt x="27317" y="74726"/>
                      </a:lnTo>
                      <a:cubicBezTo>
                        <a:pt x="27317" y="82257"/>
                        <a:pt x="21202" y="88362"/>
                        <a:pt x="13658" y="88362"/>
                      </a:cubicBezTo>
                      <a:close/>
                    </a:path>
                  </a:pathLst>
                </a:custGeom>
                <a:grpFill/>
                <a:ln>
                  <a:noFill/>
                </a:ln>
              </p:spPr>
              <p:txBody>
                <a:bodyPr spcFirstLastPara="1" wrap="square" lIns="91425" tIns="45700" rIns="91425" bIns="45700"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119" name="ZoneTexte 118">
                <a:extLst>
                  <a:ext uri="{FF2B5EF4-FFF2-40B4-BE49-F238E27FC236}">
                    <a16:creationId xmlns:a16="http://schemas.microsoft.com/office/drawing/2014/main" id="{F409DC6E-EDED-4A06-B0E8-224BDDC4570B}"/>
                  </a:ext>
                </a:extLst>
              </p:cNvPr>
              <p:cNvSpPr txBox="1"/>
              <p:nvPr/>
            </p:nvSpPr>
            <p:spPr>
              <a:xfrm>
                <a:off x="7218857" y="4461612"/>
                <a:ext cx="3766912" cy="369332"/>
              </a:xfrm>
              <a:prstGeom prst="rect">
                <a:avLst/>
              </a:prstGeom>
              <a:noFill/>
            </p:spPr>
            <p:txBody>
              <a:bodyPr wrap="square">
                <a:spAutoFit/>
              </a:bodyPr>
              <a:lstStyle/>
              <a:p>
                <a:r>
                  <a:rPr lang="fr-CA"/>
                  <a:t>Rencontre du Comité consultatif FAP </a:t>
                </a:r>
              </a:p>
            </p:txBody>
          </p:sp>
        </p:grpSp>
        <p:grpSp>
          <p:nvGrpSpPr>
            <p:cNvPr id="2" name="Groupe 1">
              <a:extLst>
                <a:ext uri="{FF2B5EF4-FFF2-40B4-BE49-F238E27FC236}">
                  <a16:creationId xmlns:a16="http://schemas.microsoft.com/office/drawing/2014/main" id="{58609071-F9DB-48DB-A282-319F49E5F802}"/>
                </a:ext>
              </a:extLst>
            </p:cNvPr>
            <p:cNvGrpSpPr/>
            <p:nvPr/>
          </p:nvGrpSpPr>
          <p:grpSpPr>
            <a:xfrm>
              <a:off x="6849762" y="4273711"/>
              <a:ext cx="3549077" cy="481870"/>
              <a:chOff x="6471957" y="5897121"/>
              <a:chExt cx="3549077" cy="481870"/>
            </a:xfrm>
          </p:grpSpPr>
          <p:grpSp>
            <p:nvGrpSpPr>
              <p:cNvPr id="120" name="Groupe 119">
                <a:extLst>
                  <a:ext uri="{FF2B5EF4-FFF2-40B4-BE49-F238E27FC236}">
                    <a16:creationId xmlns:a16="http://schemas.microsoft.com/office/drawing/2014/main" id="{03376DC6-8B6F-4151-9711-280EC3619CDB}"/>
                  </a:ext>
                </a:extLst>
              </p:cNvPr>
              <p:cNvGrpSpPr/>
              <p:nvPr/>
            </p:nvGrpSpPr>
            <p:grpSpPr>
              <a:xfrm>
                <a:off x="6471957" y="5897121"/>
                <a:ext cx="623488" cy="481870"/>
                <a:chOff x="9050618" y="2146524"/>
                <a:chExt cx="701999" cy="636049"/>
              </a:xfrm>
            </p:grpSpPr>
            <p:grpSp>
              <p:nvGrpSpPr>
                <p:cNvPr id="121" name="Google Shape;12312;p136">
                  <a:extLst>
                    <a:ext uri="{FF2B5EF4-FFF2-40B4-BE49-F238E27FC236}">
                      <a16:creationId xmlns:a16="http://schemas.microsoft.com/office/drawing/2014/main" id="{5EE8B47F-58A6-4FF9-B1AD-848D3759077A}"/>
                    </a:ext>
                  </a:extLst>
                </p:cNvPr>
                <p:cNvGrpSpPr/>
                <p:nvPr/>
              </p:nvGrpSpPr>
              <p:grpSpPr>
                <a:xfrm>
                  <a:off x="9050618" y="2146524"/>
                  <a:ext cx="701999" cy="636049"/>
                  <a:chOff x="4390274" y="5418101"/>
                  <a:chExt cx="570424" cy="565648"/>
                </a:xfrm>
                <a:solidFill>
                  <a:schemeClr val="accent1">
                    <a:lumMod val="75000"/>
                  </a:schemeClr>
                </a:solidFill>
              </p:grpSpPr>
              <p:sp>
                <p:nvSpPr>
                  <p:cNvPr id="129" name="Google Shape;12313;p136">
                    <a:extLst>
                      <a:ext uri="{FF2B5EF4-FFF2-40B4-BE49-F238E27FC236}">
                        <a16:creationId xmlns:a16="http://schemas.microsoft.com/office/drawing/2014/main" id="{ACA32758-CACF-4EDF-8B8D-3C2A190584DE}"/>
                      </a:ext>
                    </a:extLst>
                  </p:cNvPr>
                  <p:cNvSpPr/>
                  <p:nvPr/>
                </p:nvSpPr>
                <p:spPr>
                  <a:xfrm>
                    <a:off x="4597443" y="5418101"/>
                    <a:ext cx="158924" cy="158381"/>
                  </a:xfrm>
                  <a:custGeom>
                    <a:avLst/>
                    <a:gdLst/>
                    <a:ahLst/>
                    <a:cxnLst/>
                    <a:rect l="l" t="t" r="r" b="b"/>
                    <a:pathLst>
                      <a:path w="158924" h="158381" extrusionOk="0">
                        <a:moveTo>
                          <a:pt x="79462" y="158382"/>
                        </a:moveTo>
                        <a:cubicBezTo>
                          <a:pt x="36893" y="158382"/>
                          <a:pt x="0" y="121615"/>
                          <a:pt x="0" y="79191"/>
                        </a:cubicBezTo>
                        <a:cubicBezTo>
                          <a:pt x="0" y="36767"/>
                          <a:pt x="36893" y="0"/>
                          <a:pt x="79462" y="0"/>
                        </a:cubicBezTo>
                        <a:cubicBezTo>
                          <a:pt x="122031" y="0"/>
                          <a:pt x="158924" y="36767"/>
                          <a:pt x="158924" y="79191"/>
                        </a:cubicBezTo>
                        <a:cubicBezTo>
                          <a:pt x="158924" y="121615"/>
                          <a:pt x="122031" y="158382"/>
                          <a:pt x="79462" y="158382"/>
                        </a:cubicBezTo>
                        <a:close/>
                        <a:moveTo>
                          <a:pt x="79462" y="28282"/>
                        </a:moveTo>
                        <a:cubicBezTo>
                          <a:pt x="51083" y="28282"/>
                          <a:pt x="28379" y="50908"/>
                          <a:pt x="28379" y="79191"/>
                        </a:cubicBezTo>
                        <a:cubicBezTo>
                          <a:pt x="28379" y="107473"/>
                          <a:pt x="51083" y="130099"/>
                          <a:pt x="79462" y="130099"/>
                        </a:cubicBezTo>
                        <a:cubicBezTo>
                          <a:pt x="107841" y="130099"/>
                          <a:pt x="130545" y="107473"/>
                          <a:pt x="130545" y="79191"/>
                        </a:cubicBezTo>
                        <a:cubicBezTo>
                          <a:pt x="130545" y="50908"/>
                          <a:pt x="107841" y="28282"/>
                          <a:pt x="79462" y="28282"/>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0" name="Google Shape;12314;p136">
                    <a:extLst>
                      <a:ext uri="{FF2B5EF4-FFF2-40B4-BE49-F238E27FC236}">
                        <a16:creationId xmlns:a16="http://schemas.microsoft.com/office/drawing/2014/main" id="{E902AE50-7539-4DA4-86D7-8498528193AB}"/>
                      </a:ext>
                    </a:extLst>
                  </p:cNvPr>
                  <p:cNvSpPr/>
                  <p:nvPr/>
                </p:nvSpPr>
                <p:spPr>
                  <a:xfrm>
                    <a:off x="4563388" y="5527293"/>
                    <a:ext cx="158923" cy="159490"/>
                  </a:xfrm>
                  <a:custGeom>
                    <a:avLst/>
                    <a:gdLst/>
                    <a:ahLst/>
                    <a:cxnLst/>
                    <a:rect l="l" t="t" r="r" b="b"/>
                    <a:pathLst>
                      <a:path w="158923" h="159490" extrusionOk="0">
                        <a:moveTo>
                          <a:pt x="144734" y="159491"/>
                        </a:moveTo>
                        <a:lnTo>
                          <a:pt x="14190" y="159491"/>
                        </a:lnTo>
                        <a:cubicBezTo>
                          <a:pt x="5676" y="159491"/>
                          <a:pt x="0" y="153835"/>
                          <a:pt x="0" y="145350"/>
                        </a:cubicBezTo>
                        <a:lnTo>
                          <a:pt x="0" y="100098"/>
                        </a:lnTo>
                        <a:cubicBezTo>
                          <a:pt x="0" y="57674"/>
                          <a:pt x="22704" y="20907"/>
                          <a:pt x="59596" y="1110"/>
                        </a:cubicBezTo>
                        <a:cubicBezTo>
                          <a:pt x="65272" y="-1719"/>
                          <a:pt x="73786" y="1110"/>
                          <a:pt x="79462" y="6766"/>
                        </a:cubicBezTo>
                        <a:cubicBezTo>
                          <a:pt x="82300" y="12422"/>
                          <a:pt x="79462" y="20907"/>
                          <a:pt x="73786" y="26564"/>
                        </a:cubicBezTo>
                        <a:cubicBezTo>
                          <a:pt x="45407" y="40705"/>
                          <a:pt x="28379" y="68987"/>
                          <a:pt x="28379" y="100098"/>
                        </a:cubicBezTo>
                        <a:lnTo>
                          <a:pt x="28379" y="131209"/>
                        </a:lnTo>
                        <a:lnTo>
                          <a:pt x="144734" y="131209"/>
                        </a:lnTo>
                        <a:cubicBezTo>
                          <a:pt x="153248" y="131209"/>
                          <a:pt x="158924" y="136865"/>
                          <a:pt x="158924" y="145350"/>
                        </a:cubicBezTo>
                        <a:cubicBezTo>
                          <a:pt x="158924" y="153835"/>
                          <a:pt x="153248" y="159491"/>
                          <a:pt x="144734" y="159491"/>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1" name="Google Shape;12315;p136">
                    <a:extLst>
                      <a:ext uri="{FF2B5EF4-FFF2-40B4-BE49-F238E27FC236}">
                        <a16:creationId xmlns:a16="http://schemas.microsoft.com/office/drawing/2014/main" id="{81A4C172-9D2E-42A9-9E17-763ABDB5FA03}"/>
                      </a:ext>
                    </a:extLst>
                  </p:cNvPr>
                  <p:cNvSpPr/>
                  <p:nvPr/>
                </p:nvSpPr>
                <p:spPr>
                  <a:xfrm>
                    <a:off x="4631498" y="5527293"/>
                    <a:ext cx="158924" cy="159490"/>
                  </a:xfrm>
                  <a:custGeom>
                    <a:avLst/>
                    <a:gdLst/>
                    <a:ahLst/>
                    <a:cxnLst/>
                    <a:rect l="l" t="t" r="r" b="b"/>
                    <a:pathLst>
                      <a:path w="158924" h="159490" extrusionOk="0">
                        <a:moveTo>
                          <a:pt x="144735" y="159491"/>
                        </a:moveTo>
                        <a:lnTo>
                          <a:pt x="14190" y="159491"/>
                        </a:lnTo>
                        <a:cubicBezTo>
                          <a:pt x="5676" y="159491"/>
                          <a:pt x="0" y="153835"/>
                          <a:pt x="0" y="145350"/>
                        </a:cubicBezTo>
                        <a:cubicBezTo>
                          <a:pt x="0" y="136865"/>
                          <a:pt x="5676" y="131209"/>
                          <a:pt x="14190" y="131209"/>
                        </a:cubicBezTo>
                        <a:lnTo>
                          <a:pt x="130545" y="131209"/>
                        </a:lnTo>
                        <a:lnTo>
                          <a:pt x="130545" y="100098"/>
                        </a:lnTo>
                        <a:cubicBezTo>
                          <a:pt x="130545" y="68987"/>
                          <a:pt x="113517" y="40705"/>
                          <a:pt x="85138" y="26564"/>
                        </a:cubicBezTo>
                        <a:cubicBezTo>
                          <a:pt x="79462" y="23736"/>
                          <a:pt x="76624" y="15251"/>
                          <a:pt x="79462" y="6766"/>
                        </a:cubicBezTo>
                        <a:cubicBezTo>
                          <a:pt x="82300" y="1110"/>
                          <a:pt x="90814" y="-1719"/>
                          <a:pt x="99327" y="1110"/>
                        </a:cubicBezTo>
                        <a:cubicBezTo>
                          <a:pt x="136221" y="20907"/>
                          <a:pt x="158924" y="60502"/>
                          <a:pt x="158924" y="100098"/>
                        </a:cubicBezTo>
                        <a:lnTo>
                          <a:pt x="158924" y="145350"/>
                        </a:lnTo>
                        <a:cubicBezTo>
                          <a:pt x="158924" y="153835"/>
                          <a:pt x="153248" y="159491"/>
                          <a:pt x="144735" y="159491"/>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2" name="Google Shape;12316;p136">
                    <a:extLst>
                      <a:ext uri="{FF2B5EF4-FFF2-40B4-BE49-F238E27FC236}">
                        <a16:creationId xmlns:a16="http://schemas.microsoft.com/office/drawing/2014/main" id="{00D1FD06-2425-4060-AD8D-BD8BE89B0FD7}"/>
                      </a:ext>
                    </a:extLst>
                  </p:cNvPr>
                  <p:cNvSpPr/>
                  <p:nvPr/>
                </p:nvSpPr>
                <p:spPr>
                  <a:xfrm>
                    <a:off x="4415816" y="5780116"/>
                    <a:ext cx="124868" cy="124442"/>
                  </a:xfrm>
                  <a:custGeom>
                    <a:avLst/>
                    <a:gdLst/>
                    <a:ahLst/>
                    <a:cxnLst/>
                    <a:rect l="l" t="t" r="r" b="b"/>
                    <a:pathLst>
                      <a:path w="124868" h="124442" extrusionOk="0">
                        <a:moveTo>
                          <a:pt x="62434" y="124443"/>
                        </a:moveTo>
                        <a:cubicBezTo>
                          <a:pt x="28379" y="124443"/>
                          <a:pt x="0" y="96161"/>
                          <a:pt x="0" y="62221"/>
                        </a:cubicBezTo>
                        <a:cubicBezTo>
                          <a:pt x="0" y="28282"/>
                          <a:pt x="28379" y="0"/>
                          <a:pt x="62434" y="0"/>
                        </a:cubicBezTo>
                        <a:cubicBezTo>
                          <a:pt x="96489" y="0"/>
                          <a:pt x="124869" y="28282"/>
                          <a:pt x="124869" y="62221"/>
                        </a:cubicBezTo>
                        <a:cubicBezTo>
                          <a:pt x="124869" y="96161"/>
                          <a:pt x="96489" y="124443"/>
                          <a:pt x="62434" y="124443"/>
                        </a:cubicBezTo>
                        <a:close/>
                        <a:moveTo>
                          <a:pt x="62434" y="28282"/>
                        </a:moveTo>
                        <a:cubicBezTo>
                          <a:pt x="45407" y="28282"/>
                          <a:pt x="28379" y="42424"/>
                          <a:pt x="28379" y="62221"/>
                        </a:cubicBezTo>
                        <a:cubicBezTo>
                          <a:pt x="28379" y="82019"/>
                          <a:pt x="42569" y="96161"/>
                          <a:pt x="62434" y="96161"/>
                        </a:cubicBezTo>
                        <a:cubicBezTo>
                          <a:pt x="82300" y="96161"/>
                          <a:pt x="96489" y="82019"/>
                          <a:pt x="96489" y="62221"/>
                        </a:cubicBezTo>
                        <a:cubicBezTo>
                          <a:pt x="96489" y="42424"/>
                          <a:pt x="79462" y="28282"/>
                          <a:pt x="62434" y="28282"/>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3" name="Google Shape;12317;p136">
                    <a:extLst>
                      <a:ext uri="{FF2B5EF4-FFF2-40B4-BE49-F238E27FC236}">
                        <a16:creationId xmlns:a16="http://schemas.microsoft.com/office/drawing/2014/main" id="{3805582C-B3A6-413C-806D-67F114453D39}"/>
                      </a:ext>
                    </a:extLst>
                  </p:cNvPr>
                  <p:cNvSpPr/>
                  <p:nvPr/>
                </p:nvSpPr>
                <p:spPr>
                  <a:xfrm>
                    <a:off x="4390274" y="5861026"/>
                    <a:ext cx="124869" cy="122723"/>
                  </a:xfrm>
                  <a:custGeom>
                    <a:avLst/>
                    <a:gdLst/>
                    <a:ahLst/>
                    <a:cxnLst/>
                    <a:rect l="l" t="t" r="r" b="b"/>
                    <a:pathLst>
                      <a:path w="124869" h="122723" extrusionOk="0">
                        <a:moveTo>
                          <a:pt x="110679" y="122724"/>
                        </a:moveTo>
                        <a:lnTo>
                          <a:pt x="14190" y="122724"/>
                        </a:lnTo>
                        <a:cubicBezTo>
                          <a:pt x="5676" y="122724"/>
                          <a:pt x="0" y="117067"/>
                          <a:pt x="0" y="108582"/>
                        </a:cubicBezTo>
                        <a:lnTo>
                          <a:pt x="0" y="77472"/>
                        </a:lnTo>
                        <a:cubicBezTo>
                          <a:pt x="0" y="46361"/>
                          <a:pt x="17028" y="18079"/>
                          <a:pt x="45407" y="1110"/>
                        </a:cubicBezTo>
                        <a:cubicBezTo>
                          <a:pt x="51083" y="-1719"/>
                          <a:pt x="59597" y="1110"/>
                          <a:pt x="65272" y="6766"/>
                        </a:cubicBezTo>
                        <a:cubicBezTo>
                          <a:pt x="68111" y="12422"/>
                          <a:pt x="65272" y="20907"/>
                          <a:pt x="59597" y="26564"/>
                        </a:cubicBezTo>
                        <a:cubicBezTo>
                          <a:pt x="39731" y="37876"/>
                          <a:pt x="28379" y="57674"/>
                          <a:pt x="28379" y="77472"/>
                        </a:cubicBezTo>
                        <a:lnTo>
                          <a:pt x="28379" y="94441"/>
                        </a:lnTo>
                        <a:lnTo>
                          <a:pt x="110679" y="94441"/>
                        </a:lnTo>
                        <a:cubicBezTo>
                          <a:pt x="119193" y="94441"/>
                          <a:pt x="124869" y="100098"/>
                          <a:pt x="124869" y="108582"/>
                        </a:cubicBezTo>
                        <a:cubicBezTo>
                          <a:pt x="124869" y="117067"/>
                          <a:pt x="119193" y="122724"/>
                          <a:pt x="110679" y="122724"/>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4" name="Google Shape;12318;p136">
                    <a:extLst>
                      <a:ext uri="{FF2B5EF4-FFF2-40B4-BE49-F238E27FC236}">
                        <a16:creationId xmlns:a16="http://schemas.microsoft.com/office/drawing/2014/main" id="{DA80951B-B0B8-453C-8AC9-FFE29406A62A}"/>
                      </a:ext>
                    </a:extLst>
                  </p:cNvPr>
                  <p:cNvSpPr/>
                  <p:nvPr/>
                </p:nvSpPr>
                <p:spPr>
                  <a:xfrm>
                    <a:off x="4441357" y="5861026"/>
                    <a:ext cx="124868" cy="122723"/>
                  </a:xfrm>
                  <a:custGeom>
                    <a:avLst/>
                    <a:gdLst/>
                    <a:ahLst/>
                    <a:cxnLst/>
                    <a:rect l="l" t="t" r="r" b="b"/>
                    <a:pathLst>
                      <a:path w="124868" h="122723" extrusionOk="0">
                        <a:moveTo>
                          <a:pt x="110679" y="122724"/>
                        </a:moveTo>
                        <a:lnTo>
                          <a:pt x="14190" y="122724"/>
                        </a:lnTo>
                        <a:cubicBezTo>
                          <a:pt x="5676" y="122724"/>
                          <a:pt x="0" y="117067"/>
                          <a:pt x="0" y="108582"/>
                        </a:cubicBezTo>
                        <a:cubicBezTo>
                          <a:pt x="0" y="100098"/>
                          <a:pt x="5676" y="94441"/>
                          <a:pt x="14190" y="94441"/>
                        </a:cubicBezTo>
                        <a:lnTo>
                          <a:pt x="96489" y="94441"/>
                        </a:lnTo>
                        <a:lnTo>
                          <a:pt x="96489" y="77472"/>
                        </a:lnTo>
                        <a:cubicBezTo>
                          <a:pt x="96489" y="54846"/>
                          <a:pt x="85138" y="37876"/>
                          <a:pt x="65272" y="26564"/>
                        </a:cubicBezTo>
                        <a:cubicBezTo>
                          <a:pt x="59597" y="23735"/>
                          <a:pt x="56759" y="15251"/>
                          <a:pt x="59597" y="6766"/>
                        </a:cubicBezTo>
                        <a:cubicBezTo>
                          <a:pt x="62434" y="1110"/>
                          <a:pt x="70948" y="-1719"/>
                          <a:pt x="79462" y="1110"/>
                        </a:cubicBezTo>
                        <a:cubicBezTo>
                          <a:pt x="107841" y="15251"/>
                          <a:pt x="124869" y="46361"/>
                          <a:pt x="124869" y="77472"/>
                        </a:cubicBezTo>
                        <a:lnTo>
                          <a:pt x="124869" y="108582"/>
                        </a:lnTo>
                        <a:cubicBezTo>
                          <a:pt x="124869" y="117067"/>
                          <a:pt x="116355" y="122724"/>
                          <a:pt x="110679" y="122724"/>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5" name="Google Shape;12319;p136">
                    <a:extLst>
                      <a:ext uri="{FF2B5EF4-FFF2-40B4-BE49-F238E27FC236}">
                        <a16:creationId xmlns:a16="http://schemas.microsoft.com/office/drawing/2014/main" id="{04814B12-0885-4567-BE4A-A31C0065CEDC}"/>
                      </a:ext>
                    </a:extLst>
                  </p:cNvPr>
                  <p:cNvSpPr/>
                  <p:nvPr/>
                </p:nvSpPr>
                <p:spPr>
                  <a:xfrm>
                    <a:off x="4810288" y="5780116"/>
                    <a:ext cx="124868" cy="124442"/>
                  </a:xfrm>
                  <a:custGeom>
                    <a:avLst/>
                    <a:gdLst/>
                    <a:ahLst/>
                    <a:cxnLst/>
                    <a:rect l="l" t="t" r="r" b="b"/>
                    <a:pathLst>
                      <a:path w="124868" h="124442" extrusionOk="0">
                        <a:moveTo>
                          <a:pt x="62434" y="124443"/>
                        </a:moveTo>
                        <a:cubicBezTo>
                          <a:pt x="28379" y="124443"/>
                          <a:pt x="0" y="96161"/>
                          <a:pt x="0" y="62221"/>
                        </a:cubicBezTo>
                        <a:cubicBezTo>
                          <a:pt x="0" y="28282"/>
                          <a:pt x="28379" y="0"/>
                          <a:pt x="62434" y="0"/>
                        </a:cubicBezTo>
                        <a:cubicBezTo>
                          <a:pt x="96489" y="0"/>
                          <a:pt x="124869" y="28282"/>
                          <a:pt x="124869" y="62221"/>
                        </a:cubicBezTo>
                        <a:cubicBezTo>
                          <a:pt x="124869" y="96161"/>
                          <a:pt x="96489" y="124443"/>
                          <a:pt x="62434" y="124443"/>
                        </a:cubicBezTo>
                        <a:close/>
                        <a:moveTo>
                          <a:pt x="62434" y="28282"/>
                        </a:moveTo>
                        <a:cubicBezTo>
                          <a:pt x="45407" y="28282"/>
                          <a:pt x="28379" y="42424"/>
                          <a:pt x="28379" y="62221"/>
                        </a:cubicBezTo>
                        <a:cubicBezTo>
                          <a:pt x="28379" y="82019"/>
                          <a:pt x="42569" y="96161"/>
                          <a:pt x="62434" y="96161"/>
                        </a:cubicBezTo>
                        <a:cubicBezTo>
                          <a:pt x="82300" y="96161"/>
                          <a:pt x="96489" y="82019"/>
                          <a:pt x="96489" y="62221"/>
                        </a:cubicBezTo>
                        <a:cubicBezTo>
                          <a:pt x="96489" y="42424"/>
                          <a:pt x="82300" y="28282"/>
                          <a:pt x="62434" y="28282"/>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6" name="Google Shape;12320;p136">
                    <a:extLst>
                      <a:ext uri="{FF2B5EF4-FFF2-40B4-BE49-F238E27FC236}">
                        <a16:creationId xmlns:a16="http://schemas.microsoft.com/office/drawing/2014/main" id="{FE7E4A46-D9F0-43F0-B7C1-5A347A8F1FA6}"/>
                      </a:ext>
                    </a:extLst>
                  </p:cNvPr>
                  <p:cNvSpPr/>
                  <p:nvPr/>
                </p:nvSpPr>
                <p:spPr>
                  <a:xfrm>
                    <a:off x="4784746" y="5861026"/>
                    <a:ext cx="124868" cy="122723"/>
                  </a:xfrm>
                  <a:custGeom>
                    <a:avLst/>
                    <a:gdLst/>
                    <a:ahLst/>
                    <a:cxnLst/>
                    <a:rect l="l" t="t" r="r" b="b"/>
                    <a:pathLst>
                      <a:path w="124868" h="122723" extrusionOk="0">
                        <a:moveTo>
                          <a:pt x="110679" y="122724"/>
                        </a:moveTo>
                        <a:lnTo>
                          <a:pt x="14190" y="122724"/>
                        </a:lnTo>
                        <a:cubicBezTo>
                          <a:pt x="5676" y="122724"/>
                          <a:pt x="0" y="117067"/>
                          <a:pt x="0" y="108582"/>
                        </a:cubicBezTo>
                        <a:lnTo>
                          <a:pt x="0" y="77472"/>
                        </a:lnTo>
                        <a:cubicBezTo>
                          <a:pt x="0" y="46361"/>
                          <a:pt x="17027" y="18079"/>
                          <a:pt x="45407" y="1110"/>
                        </a:cubicBezTo>
                        <a:cubicBezTo>
                          <a:pt x="51082" y="-1719"/>
                          <a:pt x="59596" y="1110"/>
                          <a:pt x="65272" y="6766"/>
                        </a:cubicBezTo>
                        <a:cubicBezTo>
                          <a:pt x="68110" y="12422"/>
                          <a:pt x="65272" y="20907"/>
                          <a:pt x="59596" y="26564"/>
                        </a:cubicBezTo>
                        <a:cubicBezTo>
                          <a:pt x="39731" y="37876"/>
                          <a:pt x="28379" y="57674"/>
                          <a:pt x="28379" y="77472"/>
                        </a:cubicBezTo>
                        <a:lnTo>
                          <a:pt x="28379" y="94441"/>
                        </a:lnTo>
                        <a:lnTo>
                          <a:pt x="110679" y="94441"/>
                        </a:lnTo>
                        <a:cubicBezTo>
                          <a:pt x="119193" y="94441"/>
                          <a:pt x="124869" y="100098"/>
                          <a:pt x="124869" y="108582"/>
                        </a:cubicBezTo>
                        <a:cubicBezTo>
                          <a:pt x="124869" y="117067"/>
                          <a:pt x="119193" y="122724"/>
                          <a:pt x="110679" y="122724"/>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37" name="Google Shape;12321;p136">
                    <a:extLst>
                      <a:ext uri="{FF2B5EF4-FFF2-40B4-BE49-F238E27FC236}">
                        <a16:creationId xmlns:a16="http://schemas.microsoft.com/office/drawing/2014/main" id="{3A28877D-40E8-4794-B0A9-ADBDE13DE65F}"/>
                      </a:ext>
                    </a:extLst>
                  </p:cNvPr>
                  <p:cNvSpPr/>
                  <p:nvPr/>
                </p:nvSpPr>
                <p:spPr>
                  <a:xfrm>
                    <a:off x="4835829" y="5861026"/>
                    <a:ext cx="124869" cy="122723"/>
                  </a:xfrm>
                  <a:custGeom>
                    <a:avLst/>
                    <a:gdLst/>
                    <a:ahLst/>
                    <a:cxnLst/>
                    <a:rect l="l" t="t" r="r" b="b"/>
                    <a:pathLst>
                      <a:path w="124869" h="122723" extrusionOk="0">
                        <a:moveTo>
                          <a:pt x="110679" y="122724"/>
                        </a:moveTo>
                        <a:lnTo>
                          <a:pt x="14190" y="122724"/>
                        </a:lnTo>
                        <a:cubicBezTo>
                          <a:pt x="5676" y="122724"/>
                          <a:pt x="0" y="117067"/>
                          <a:pt x="0" y="108582"/>
                        </a:cubicBezTo>
                        <a:cubicBezTo>
                          <a:pt x="0" y="100098"/>
                          <a:pt x="5676" y="94441"/>
                          <a:pt x="14190" y="94441"/>
                        </a:cubicBezTo>
                        <a:lnTo>
                          <a:pt x="96490" y="94441"/>
                        </a:lnTo>
                        <a:lnTo>
                          <a:pt x="96490" y="77472"/>
                        </a:lnTo>
                        <a:cubicBezTo>
                          <a:pt x="96490" y="54846"/>
                          <a:pt x="85138" y="37876"/>
                          <a:pt x="65272" y="26564"/>
                        </a:cubicBezTo>
                        <a:cubicBezTo>
                          <a:pt x="59597" y="23735"/>
                          <a:pt x="56759" y="15251"/>
                          <a:pt x="59597" y="6766"/>
                        </a:cubicBezTo>
                        <a:cubicBezTo>
                          <a:pt x="62435" y="1110"/>
                          <a:pt x="70948" y="-1719"/>
                          <a:pt x="79462" y="1110"/>
                        </a:cubicBezTo>
                        <a:cubicBezTo>
                          <a:pt x="107841" y="15251"/>
                          <a:pt x="124869" y="46361"/>
                          <a:pt x="124869" y="77472"/>
                        </a:cubicBezTo>
                        <a:lnTo>
                          <a:pt x="124869" y="108582"/>
                        </a:lnTo>
                        <a:cubicBezTo>
                          <a:pt x="124869" y="117067"/>
                          <a:pt x="119193" y="122724"/>
                          <a:pt x="110679" y="122724"/>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122" name="Google Shape;13739;p143">
                  <a:extLst>
                    <a:ext uri="{FF2B5EF4-FFF2-40B4-BE49-F238E27FC236}">
                      <a16:creationId xmlns:a16="http://schemas.microsoft.com/office/drawing/2014/main" id="{8FC38E18-5193-4958-AF65-2E119F2CAE53}"/>
                    </a:ext>
                  </a:extLst>
                </p:cNvPr>
                <p:cNvGrpSpPr/>
                <p:nvPr/>
              </p:nvGrpSpPr>
              <p:grpSpPr>
                <a:xfrm>
                  <a:off x="9308960" y="2491827"/>
                  <a:ext cx="196668" cy="199115"/>
                  <a:chOff x="6347075" y="784147"/>
                  <a:chExt cx="527604" cy="529182"/>
                </a:xfrm>
                <a:solidFill>
                  <a:schemeClr val="accent1">
                    <a:lumMod val="75000"/>
                  </a:schemeClr>
                </a:solidFill>
              </p:grpSpPr>
              <p:sp>
                <p:nvSpPr>
                  <p:cNvPr id="123" name="Google Shape;13740;p143">
                    <a:extLst>
                      <a:ext uri="{FF2B5EF4-FFF2-40B4-BE49-F238E27FC236}">
                        <a16:creationId xmlns:a16="http://schemas.microsoft.com/office/drawing/2014/main" id="{0E7BFD78-2B7E-4252-94E7-0C48A85674C8}"/>
                      </a:ext>
                    </a:extLst>
                  </p:cNvPr>
                  <p:cNvSpPr/>
                  <p:nvPr/>
                </p:nvSpPr>
                <p:spPr>
                  <a:xfrm>
                    <a:off x="6347075" y="1075316"/>
                    <a:ext cx="527549" cy="238013"/>
                  </a:xfrm>
                  <a:custGeom>
                    <a:avLst/>
                    <a:gdLst/>
                    <a:ahLst/>
                    <a:cxnLst/>
                    <a:rect l="l" t="t" r="r" b="b"/>
                    <a:pathLst>
                      <a:path w="527549" h="238013" extrusionOk="0">
                        <a:moveTo>
                          <a:pt x="263406" y="238013"/>
                        </a:moveTo>
                        <a:cubicBezTo>
                          <a:pt x="259401" y="237957"/>
                          <a:pt x="255630" y="236115"/>
                          <a:pt x="253117" y="232988"/>
                        </a:cubicBezTo>
                        <a:lnTo>
                          <a:pt x="180034" y="140163"/>
                        </a:lnTo>
                        <a:lnTo>
                          <a:pt x="106951" y="232988"/>
                        </a:lnTo>
                        <a:cubicBezTo>
                          <a:pt x="104438" y="236115"/>
                          <a:pt x="100667" y="237957"/>
                          <a:pt x="96662" y="238013"/>
                        </a:cubicBezTo>
                        <a:lnTo>
                          <a:pt x="96661" y="238013"/>
                        </a:lnTo>
                        <a:cubicBezTo>
                          <a:pt x="92564" y="238036"/>
                          <a:pt x="88679" y="236186"/>
                          <a:pt x="86108" y="232988"/>
                        </a:cubicBezTo>
                        <a:lnTo>
                          <a:pt x="2736" y="127205"/>
                        </a:lnTo>
                        <a:cubicBezTo>
                          <a:pt x="-1694" y="121432"/>
                          <a:pt x="-632" y="113155"/>
                          <a:pt x="5110" y="108693"/>
                        </a:cubicBezTo>
                        <a:cubicBezTo>
                          <a:pt x="10623" y="104145"/>
                          <a:pt x="18771" y="104939"/>
                          <a:pt x="23307" y="110466"/>
                        </a:cubicBezTo>
                        <a:cubicBezTo>
                          <a:pt x="23399" y="110579"/>
                          <a:pt x="23490" y="110693"/>
                          <a:pt x="23579" y="110808"/>
                        </a:cubicBezTo>
                        <a:lnTo>
                          <a:pt x="96661" y="203369"/>
                        </a:lnTo>
                        <a:lnTo>
                          <a:pt x="169744" y="110808"/>
                        </a:lnTo>
                        <a:cubicBezTo>
                          <a:pt x="172207" y="107620"/>
                          <a:pt x="176011" y="105762"/>
                          <a:pt x="180034" y="105784"/>
                        </a:cubicBezTo>
                        <a:lnTo>
                          <a:pt x="180034" y="105784"/>
                        </a:lnTo>
                        <a:cubicBezTo>
                          <a:pt x="184057" y="105762"/>
                          <a:pt x="187860" y="107620"/>
                          <a:pt x="190323" y="110808"/>
                        </a:cubicBezTo>
                        <a:lnTo>
                          <a:pt x="259449" y="198080"/>
                        </a:lnTo>
                        <a:lnTo>
                          <a:pt x="330685" y="8463"/>
                        </a:lnTo>
                        <a:cubicBezTo>
                          <a:pt x="332465" y="3414"/>
                          <a:pt x="337215" y="28"/>
                          <a:pt x="342557" y="0"/>
                        </a:cubicBezTo>
                        <a:cubicBezTo>
                          <a:pt x="348013" y="23"/>
                          <a:pt x="352957" y="3223"/>
                          <a:pt x="355221" y="8198"/>
                        </a:cubicBezTo>
                        <a:lnTo>
                          <a:pt x="434372" y="198873"/>
                        </a:lnTo>
                        <a:lnTo>
                          <a:pt x="504025" y="110808"/>
                        </a:lnTo>
                        <a:cubicBezTo>
                          <a:pt x="508556" y="105137"/>
                          <a:pt x="516803" y="104192"/>
                          <a:pt x="522494" y="108693"/>
                        </a:cubicBezTo>
                        <a:cubicBezTo>
                          <a:pt x="528157" y="113051"/>
                          <a:pt x="529224" y="121186"/>
                          <a:pt x="524876" y="126862"/>
                        </a:cubicBezTo>
                        <a:cubicBezTo>
                          <a:pt x="524787" y="126978"/>
                          <a:pt x="524697" y="127092"/>
                          <a:pt x="524604" y="127205"/>
                        </a:cubicBezTo>
                        <a:lnTo>
                          <a:pt x="440968" y="232988"/>
                        </a:lnTo>
                        <a:cubicBezTo>
                          <a:pt x="438110" y="236700"/>
                          <a:pt x="433444" y="238530"/>
                          <a:pt x="428832" y="237748"/>
                        </a:cubicBezTo>
                        <a:cubicBezTo>
                          <a:pt x="424251" y="237096"/>
                          <a:pt x="420346" y="234085"/>
                          <a:pt x="418542" y="229815"/>
                        </a:cubicBezTo>
                        <a:lnTo>
                          <a:pt x="343612" y="49189"/>
                        </a:lnTo>
                        <a:lnTo>
                          <a:pt x="275807" y="229550"/>
                        </a:lnTo>
                        <a:cubicBezTo>
                          <a:pt x="274171" y="233993"/>
                          <a:pt x="270204" y="237153"/>
                          <a:pt x="265517" y="237748"/>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4" name="Google Shape;13741;p143">
                    <a:extLst>
                      <a:ext uri="{FF2B5EF4-FFF2-40B4-BE49-F238E27FC236}">
                        <a16:creationId xmlns:a16="http://schemas.microsoft.com/office/drawing/2014/main" id="{EB527EED-9D4C-4409-AE58-04A1912228DB}"/>
                      </a:ext>
                    </a:extLst>
                  </p:cNvPr>
                  <p:cNvSpPr/>
                  <p:nvPr/>
                </p:nvSpPr>
                <p:spPr>
                  <a:xfrm>
                    <a:off x="6530011" y="784147"/>
                    <a:ext cx="216346" cy="216856"/>
                  </a:xfrm>
                  <a:custGeom>
                    <a:avLst/>
                    <a:gdLst/>
                    <a:ahLst/>
                    <a:cxnLst/>
                    <a:rect l="l" t="t" r="r" b="b"/>
                    <a:pathLst>
                      <a:path w="216346" h="216856" extrusionOk="0">
                        <a:moveTo>
                          <a:pt x="108173" y="216856"/>
                        </a:moveTo>
                        <a:cubicBezTo>
                          <a:pt x="48431" y="216856"/>
                          <a:pt x="0" y="168311"/>
                          <a:pt x="0" y="108428"/>
                        </a:cubicBezTo>
                        <a:cubicBezTo>
                          <a:pt x="0" y="48545"/>
                          <a:pt x="48431" y="0"/>
                          <a:pt x="108173" y="0"/>
                        </a:cubicBezTo>
                        <a:cubicBezTo>
                          <a:pt x="167916" y="0"/>
                          <a:pt x="216346" y="48545"/>
                          <a:pt x="216346" y="108428"/>
                        </a:cubicBezTo>
                        <a:cubicBezTo>
                          <a:pt x="216346" y="168311"/>
                          <a:pt x="167916" y="216856"/>
                          <a:pt x="108173" y="216856"/>
                        </a:cubicBezTo>
                        <a:close/>
                        <a:moveTo>
                          <a:pt x="108173" y="26710"/>
                        </a:moveTo>
                        <a:cubicBezTo>
                          <a:pt x="63002" y="26711"/>
                          <a:pt x="26384" y="63415"/>
                          <a:pt x="26384" y="108693"/>
                        </a:cubicBezTo>
                        <a:cubicBezTo>
                          <a:pt x="26384" y="153971"/>
                          <a:pt x="63003" y="190675"/>
                          <a:pt x="108174" y="190675"/>
                        </a:cubicBezTo>
                        <a:cubicBezTo>
                          <a:pt x="153345" y="190675"/>
                          <a:pt x="189963" y="153970"/>
                          <a:pt x="189963" y="108692"/>
                        </a:cubicBezTo>
                        <a:cubicBezTo>
                          <a:pt x="189963" y="108604"/>
                          <a:pt x="189963" y="108516"/>
                          <a:pt x="189963" y="108428"/>
                        </a:cubicBezTo>
                        <a:cubicBezTo>
                          <a:pt x="189817" y="63254"/>
                          <a:pt x="153241" y="26710"/>
                          <a:pt x="108173" y="26710"/>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5" name="Google Shape;13742;p143">
                    <a:extLst>
                      <a:ext uri="{FF2B5EF4-FFF2-40B4-BE49-F238E27FC236}">
                        <a16:creationId xmlns:a16="http://schemas.microsoft.com/office/drawing/2014/main" id="{AD344AF3-7EBC-475C-B4AF-82F6FFDBE8A1}"/>
                      </a:ext>
                    </a:extLst>
                  </p:cNvPr>
                  <p:cNvSpPr/>
                  <p:nvPr/>
                </p:nvSpPr>
                <p:spPr>
                  <a:xfrm>
                    <a:off x="6704337" y="931652"/>
                    <a:ext cx="79038" cy="64327"/>
                  </a:xfrm>
                  <a:custGeom>
                    <a:avLst/>
                    <a:gdLst/>
                    <a:ahLst/>
                    <a:cxnLst/>
                    <a:rect l="l" t="t" r="r" b="b"/>
                    <a:pathLst>
                      <a:path w="79038" h="64327" extrusionOk="0">
                        <a:moveTo>
                          <a:pt x="65765" y="64326"/>
                        </a:moveTo>
                        <a:cubicBezTo>
                          <a:pt x="63035" y="64313"/>
                          <a:pt x="60371" y="63485"/>
                          <a:pt x="58114" y="61946"/>
                        </a:cubicBezTo>
                        <a:lnTo>
                          <a:pt x="5346" y="24128"/>
                        </a:lnTo>
                        <a:cubicBezTo>
                          <a:pt x="-438" y="19749"/>
                          <a:pt x="-1721" y="11563"/>
                          <a:pt x="2444" y="5616"/>
                        </a:cubicBezTo>
                        <a:cubicBezTo>
                          <a:pt x="6490" y="-280"/>
                          <a:pt x="14539" y="-1773"/>
                          <a:pt x="20422" y="2283"/>
                        </a:cubicBezTo>
                        <a:cubicBezTo>
                          <a:pt x="20498" y="2335"/>
                          <a:pt x="20574" y="2389"/>
                          <a:pt x="20649" y="2443"/>
                        </a:cubicBezTo>
                        <a:lnTo>
                          <a:pt x="73416" y="40260"/>
                        </a:lnTo>
                        <a:cubicBezTo>
                          <a:pt x="79383" y="44451"/>
                          <a:pt x="80830" y="52697"/>
                          <a:pt x="76649" y="58677"/>
                        </a:cubicBezTo>
                        <a:cubicBezTo>
                          <a:pt x="76627" y="58709"/>
                          <a:pt x="76605" y="58741"/>
                          <a:pt x="76582" y="58772"/>
                        </a:cubicBezTo>
                        <a:cubicBezTo>
                          <a:pt x="74124" y="62313"/>
                          <a:pt x="70068" y="64395"/>
                          <a:pt x="65765" y="64326"/>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6" name="Google Shape;13743;p143">
                    <a:extLst>
                      <a:ext uri="{FF2B5EF4-FFF2-40B4-BE49-F238E27FC236}">
                        <a16:creationId xmlns:a16="http://schemas.microsoft.com/office/drawing/2014/main" id="{2683A256-C02B-4081-BAC5-87E1C5326473}"/>
                      </a:ext>
                    </a:extLst>
                  </p:cNvPr>
                  <p:cNvSpPr/>
                  <p:nvPr/>
                </p:nvSpPr>
                <p:spPr>
                  <a:xfrm>
                    <a:off x="6402577" y="946260"/>
                    <a:ext cx="96082" cy="168460"/>
                  </a:xfrm>
                  <a:custGeom>
                    <a:avLst/>
                    <a:gdLst/>
                    <a:ahLst/>
                    <a:cxnLst/>
                    <a:rect l="l" t="t" r="r" b="b"/>
                    <a:pathLst>
                      <a:path w="96082" h="168460" extrusionOk="0">
                        <a:moveTo>
                          <a:pt x="43533" y="157617"/>
                        </a:moveTo>
                        <a:cubicBezTo>
                          <a:pt x="18733" y="157617"/>
                          <a:pt x="0" y="143601"/>
                          <a:pt x="0" y="131172"/>
                        </a:cubicBezTo>
                        <a:cubicBezTo>
                          <a:pt x="0" y="125618"/>
                          <a:pt x="5013" y="116891"/>
                          <a:pt x="11345" y="116891"/>
                        </a:cubicBezTo>
                        <a:cubicBezTo>
                          <a:pt x="17677" y="116891"/>
                          <a:pt x="25328" y="130378"/>
                          <a:pt x="43533" y="132229"/>
                        </a:cubicBezTo>
                        <a:lnTo>
                          <a:pt x="43533" y="92296"/>
                        </a:lnTo>
                        <a:cubicBezTo>
                          <a:pt x="24801" y="85156"/>
                          <a:pt x="3694" y="77222"/>
                          <a:pt x="3694" y="51041"/>
                        </a:cubicBezTo>
                        <a:cubicBezTo>
                          <a:pt x="3693" y="28943"/>
                          <a:pt x="21488" y="10988"/>
                          <a:pt x="43533" y="10843"/>
                        </a:cubicBezTo>
                        <a:lnTo>
                          <a:pt x="43533" y="5025"/>
                        </a:lnTo>
                        <a:cubicBezTo>
                          <a:pt x="43533" y="2380"/>
                          <a:pt x="46435" y="0"/>
                          <a:pt x="50393" y="0"/>
                        </a:cubicBezTo>
                        <a:cubicBezTo>
                          <a:pt x="54350" y="0"/>
                          <a:pt x="57517" y="2380"/>
                          <a:pt x="57517" y="5025"/>
                        </a:cubicBezTo>
                        <a:lnTo>
                          <a:pt x="57517" y="10314"/>
                        </a:lnTo>
                        <a:cubicBezTo>
                          <a:pt x="70708" y="10314"/>
                          <a:pt x="92343" y="14810"/>
                          <a:pt x="92343" y="26710"/>
                        </a:cubicBezTo>
                        <a:cubicBezTo>
                          <a:pt x="92343" y="31471"/>
                          <a:pt x="89177" y="40727"/>
                          <a:pt x="81526" y="40727"/>
                        </a:cubicBezTo>
                        <a:cubicBezTo>
                          <a:pt x="73874" y="40727"/>
                          <a:pt x="71236" y="34380"/>
                          <a:pt x="57517" y="33322"/>
                        </a:cubicBezTo>
                        <a:lnTo>
                          <a:pt x="57517" y="69288"/>
                        </a:lnTo>
                        <a:cubicBezTo>
                          <a:pt x="75721" y="76164"/>
                          <a:pt x="96036" y="85420"/>
                          <a:pt x="96036" y="113453"/>
                        </a:cubicBezTo>
                        <a:cubicBezTo>
                          <a:pt x="97094" y="136002"/>
                          <a:pt x="79984" y="155267"/>
                          <a:pt x="57516" y="156824"/>
                        </a:cubicBezTo>
                        <a:lnTo>
                          <a:pt x="57517" y="163436"/>
                        </a:lnTo>
                        <a:cubicBezTo>
                          <a:pt x="57517" y="166080"/>
                          <a:pt x="53823" y="168460"/>
                          <a:pt x="50393" y="168460"/>
                        </a:cubicBezTo>
                        <a:cubicBezTo>
                          <a:pt x="46963" y="168460"/>
                          <a:pt x="43533" y="166080"/>
                          <a:pt x="43533" y="163436"/>
                        </a:cubicBezTo>
                        <a:close/>
                        <a:moveTo>
                          <a:pt x="45116" y="64792"/>
                        </a:moveTo>
                        <a:lnTo>
                          <a:pt x="45116" y="33851"/>
                        </a:lnTo>
                        <a:cubicBezTo>
                          <a:pt x="34827" y="35437"/>
                          <a:pt x="28758" y="40462"/>
                          <a:pt x="28758" y="48131"/>
                        </a:cubicBezTo>
                        <a:cubicBezTo>
                          <a:pt x="28758" y="55801"/>
                          <a:pt x="35618" y="61090"/>
                          <a:pt x="45116" y="64792"/>
                        </a:cubicBezTo>
                        <a:moveTo>
                          <a:pt x="55670" y="97056"/>
                        </a:moveTo>
                        <a:lnTo>
                          <a:pt x="55670" y="133023"/>
                        </a:lnTo>
                        <a:cubicBezTo>
                          <a:pt x="64476" y="132331"/>
                          <a:pt x="71263" y="124952"/>
                          <a:pt x="71236" y="116097"/>
                        </a:cubicBezTo>
                        <a:cubicBezTo>
                          <a:pt x="71236" y="106048"/>
                          <a:pt x="64640" y="101023"/>
                          <a:pt x="55670" y="97056"/>
                        </a:cubicBezTo>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7" name="Google Shape;13744;p143">
                    <a:extLst>
                      <a:ext uri="{FF2B5EF4-FFF2-40B4-BE49-F238E27FC236}">
                        <a16:creationId xmlns:a16="http://schemas.microsoft.com/office/drawing/2014/main" id="{474767E5-9913-4615-97C2-8D8A3B02EDBE}"/>
                      </a:ext>
                    </a:extLst>
                  </p:cNvPr>
                  <p:cNvSpPr/>
                  <p:nvPr/>
                </p:nvSpPr>
                <p:spPr>
                  <a:xfrm>
                    <a:off x="6602849" y="831377"/>
                    <a:ext cx="97011" cy="74421"/>
                  </a:xfrm>
                  <a:custGeom>
                    <a:avLst/>
                    <a:gdLst/>
                    <a:ahLst/>
                    <a:cxnLst/>
                    <a:rect l="l" t="t" r="r" b="b"/>
                    <a:pathLst>
                      <a:path w="97011" h="74421" extrusionOk="0">
                        <a:moveTo>
                          <a:pt x="83881" y="74421"/>
                        </a:moveTo>
                        <a:cubicBezTo>
                          <a:pt x="77404" y="74488"/>
                          <a:pt x="71878" y="69740"/>
                          <a:pt x="70953" y="63314"/>
                        </a:cubicBezTo>
                        <a:cubicBezTo>
                          <a:pt x="64357" y="22058"/>
                          <a:pt x="16866" y="27612"/>
                          <a:pt x="15019" y="27876"/>
                        </a:cubicBezTo>
                        <a:cubicBezTo>
                          <a:pt x="7734" y="28826"/>
                          <a:pt x="1060" y="23675"/>
                          <a:pt x="113" y="16372"/>
                        </a:cubicBezTo>
                        <a:cubicBezTo>
                          <a:pt x="-835" y="9070"/>
                          <a:pt x="4304" y="2380"/>
                          <a:pt x="11589" y="1430"/>
                        </a:cubicBezTo>
                        <a:cubicBezTo>
                          <a:pt x="50734" y="-6444"/>
                          <a:pt x="88836" y="18981"/>
                          <a:pt x="96691" y="58219"/>
                        </a:cubicBezTo>
                        <a:cubicBezTo>
                          <a:pt x="96731" y="58418"/>
                          <a:pt x="96771" y="58618"/>
                          <a:pt x="96809" y="58818"/>
                        </a:cubicBezTo>
                        <a:cubicBezTo>
                          <a:pt x="98074" y="66010"/>
                          <a:pt x="93283" y="72868"/>
                          <a:pt x="86109" y="74137"/>
                        </a:cubicBezTo>
                        <a:cubicBezTo>
                          <a:pt x="86070" y="74143"/>
                          <a:pt x="86031" y="74150"/>
                          <a:pt x="85991" y="74157"/>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28" name="Google Shape;13745;p143">
                    <a:extLst>
                      <a:ext uri="{FF2B5EF4-FFF2-40B4-BE49-F238E27FC236}">
                        <a16:creationId xmlns:a16="http://schemas.microsoft.com/office/drawing/2014/main" id="{32242EAC-7DE8-41FE-B5AA-0081FD283447}"/>
                      </a:ext>
                    </a:extLst>
                  </p:cNvPr>
                  <p:cNvSpPr/>
                  <p:nvPr/>
                </p:nvSpPr>
                <p:spPr>
                  <a:xfrm>
                    <a:off x="6742807" y="949764"/>
                    <a:ext cx="131872" cy="122906"/>
                  </a:xfrm>
                  <a:custGeom>
                    <a:avLst/>
                    <a:gdLst/>
                    <a:ahLst/>
                    <a:cxnLst/>
                    <a:rect l="l" t="t" r="r" b="b"/>
                    <a:pathLst>
                      <a:path w="131872" h="122906" extrusionOk="0">
                        <a:moveTo>
                          <a:pt x="92199" y="122907"/>
                        </a:moveTo>
                        <a:cubicBezTo>
                          <a:pt x="89227" y="122869"/>
                          <a:pt x="86351" y="121846"/>
                          <a:pt x="84020" y="119998"/>
                        </a:cubicBezTo>
                        <a:lnTo>
                          <a:pt x="4869" y="59437"/>
                        </a:lnTo>
                        <a:cubicBezTo>
                          <a:pt x="-692" y="54730"/>
                          <a:pt x="-1619" y="46489"/>
                          <a:pt x="2758" y="40660"/>
                        </a:cubicBezTo>
                        <a:lnTo>
                          <a:pt x="29142" y="4958"/>
                        </a:lnTo>
                        <a:cubicBezTo>
                          <a:pt x="33672" y="-713"/>
                          <a:pt x="41920" y="-1658"/>
                          <a:pt x="47610" y="2843"/>
                        </a:cubicBezTo>
                        <a:lnTo>
                          <a:pt x="126762" y="63404"/>
                        </a:lnTo>
                        <a:cubicBezTo>
                          <a:pt x="132505" y="67866"/>
                          <a:pt x="133566" y="76143"/>
                          <a:pt x="129136" y="81916"/>
                        </a:cubicBezTo>
                        <a:lnTo>
                          <a:pt x="102752" y="117618"/>
                        </a:lnTo>
                        <a:cubicBezTo>
                          <a:pt x="100735" y="120502"/>
                          <a:pt x="97547" y="122342"/>
                          <a:pt x="94046" y="122643"/>
                        </a:cubicBezTo>
                        <a:close/>
                        <a:moveTo>
                          <a:pt x="32572" y="46214"/>
                        </a:moveTo>
                        <a:lnTo>
                          <a:pt x="89824" y="90907"/>
                        </a:lnTo>
                        <a:lnTo>
                          <a:pt x="101169" y="75833"/>
                        </a:lnTo>
                        <a:lnTo>
                          <a:pt x="44181" y="31404"/>
                        </a:ln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sp>
            <p:nvSpPr>
              <p:cNvPr id="139" name="ZoneTexte 138">
                <a:extLst>
                  <a:ext uri="{FF2B5EF4-FFF2-40B4-BE49-F238E27FC236}">
                    <a16:creationId xmlns:a16="http://schemas.microsoft.com/office/drawing/2014/main" id="{44C89B2A-4382-47D3-B276-A244DC8961CA}"/>
                  </a:ext>
                </a:extLst>
              </p:cNvPr>
              <p:cNvSpPr txBox="1"/>
              <p:nvPr/>
            </p:nvSpPr>
            <p:spPr>
              <a:xfrm>
                <a:off x="7227531" y="5957385"/>
                <a:ext cx="2793503" cy="369332"/>
              </a:xfrm>
              <a:prstGeom prst="rect">
                <a:avLst/>
              </a:prstGeom>
              <a:noFill/>
            </p:spPr>
            <p:txBody>
              <a:bodyPr wrap="square">
                <a:spAutoFit/>
              </a:bodyPr>
              <a:lstStyle/>
              <a:p>
                <a:r>
                  <a:rPr lang="fr-CA" dirty="0"/>
                  <a:t>Accompagnement du RSSS</a:t>
                </a:r>
              </a:p>
            </p:txBody>
          </p:sp>
        </p:grpSp>
        <p:grpSp>
          <p:nvGrpSpPr>
            <p:cNvPr id="15" name="Groupe 14">
              <a:extLst>
                <a:ext uri="{FF2B5EF4-FFF2-40B4-BE49-F238E27FC236}">
                  <a16:creationId xmlns:a16="http://schemas.microsoft.com/office/drawing/2014/main" id="{24F72B2E-E224-4399-9542-3005A09B9F6D}"/>
                </a:ext>
              </a:extLst>
            </p:cNvPr>
            <p:cNvGrpSpPr/>
            <p:nvPr/>
          </p:nvGrpSpPr>
          <p:grpSpPr>
            <a:xfrm>
              <a:off x="6856830" y="2442027"/>
              <a:ext cx="4496970" cy="632786"/>
              <a:chOff x="1927884" y="1726787"/>
              <a:chExt cx="4496970" cy="632786"/>
            </a:xfrm>
          </p:grpSpPr>
          <p:sp>
            <p:nvSpPr>
              <p:cNvPr id="86" name="Hexagone 85">
                <a:extLst>
                  <a:ext uri="{FF2B5EF4-FFF2-40B4-BE49-F238E27FC236}">
                    <a16:creationId xmlns:a16="http://schemas.microsoft.com/office/drawing/2014/main" id="{067F8A30-A47C-499F-808E-172F21DBE498}"/>
                  </a:ext>
                </a:extLst>
              </p:cNvPr>
              <p:cNvSpPr/>
              <p:nvPr/>
            </p:nvSpPr>
            <p:spPr>
              <a:xfrm>
                <a:off x="1927884" y="1726787"/>
                <a:ext cx="461284" cy="494069"/>
              </a:xfrm>
              <a:prstGeom prst="hexagon">
                <a:avLst/>
              </a:prstGeom>
              <a:solidFill>
                <a:srgbClr val="B0DC24"/>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fr-CA" sz="1100"/>
              </a:p>
            </p:txBody>
          </p:sp>
          <p:sp>
            <p:nvSpPr>
              <p:cNvPr id="88" name="Rectangle : coins arrondis 10">
                <a:extLst>
                  <a:ext uri="{FF2B5EF4-FFF2-40B4-BE49-F238E27FC236}">
                    <a16:creationId xmlns:a16="http://schemas.microsoft.com/office/drawing/2014/main" id="{547FC12D-C2B5-4EDF-B4B8-FA80BFAA55B4}"/>
                  </a:ext>
                </a:extLst>
              </p:cNvPr>
              <p:cNvSpPr txBox="1"/>
              <p:nvPr/>
            </p:nvSpPr>
            <p:spPr>
              <a:xfrm>
                <a:off x="2657943" y="1865505"/>
                <a:ext cx="3766911" cy="49406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fr-CA" kern="1200" dirty="0">
                    <a:solidFill>
                      <a:schemeClr val="accent1">
                        <a:lumMod val="75000"/>
                      </a:schemeClr>
                    </a:solidFill>
                  </a:rPr>
                  <a:t>Déploiement/mise à jour  d’un modèle </a:t>
                </a:r>
              </a:p>
              <a:p>
                <a:pPr marL="0" lvl="1" algn="l" defTabSz="444500" rtl="0">
                  <a:lnSpc>
                    <a:spcPct val="90000"/>
                  </a:lnSpc>
                  <a:spcBef>
                    <a:spcPct val="0"/>
                  </a:spcBef>
                  <a:spcAft>
                    <a:spcPct val="15000"/>
                  </a:spcAft>
                </a:pPr>
                <a:endParaRPr lang="fr-CA" sz="1050" kern="1200" dirty="0"/>
              </a:p>
            </p:txBody>
          </p:sp>
        </p:grpSp>
        <p:grpSp>
          <p:nvGrpSpPr>
            <p:cNvPr id="12" name="Groupe 11">
              <a:extLst>
                <a:ext uri="{FF2B5EF4-FFF2-40B4-BE49-F238E27FC236}">
                  <a16:creationId xmlns:a16="http://schemas.microsoft.com/office/drawing/2014/main" id="{282F1260-E06F-4107-9445-A2A0D0A7A1D5}"/>
                </a:ext>
              </a:extLst>
            </p:cNvPr>
            <p:cNvGrpSpPr/>
            <p:nvPr/>
          </p:nvGrpSpPr>
          <p:grpSpPr>
            <a:xfrm>
              <a:off x="6947702" y="3459793"/>
              <a:ext cx="4496970" cy="534239"/>
              <a:chOff x="1871175" y="3160387"/>
              <a:chExt cx="4496970" cy="534239"/>
            </a:xfrm>
          </p:grpSpPr>
          <p:sp>
            <p:nvSpPr>
              <p:cNvPr id="77" name="Losange 76">
                <a:extLst>
                  <a:ext uri="{FF2B5EF4-FFF2-40B4-BE49-F238E27FC236}">
                    <a16:creationId xmlns:a16="http://schemas.microsoft.com/office/drawing/2014/main" id="{83BAC502-C99E-46B2-AAF2-ADE04CDD5329}"/>
                  </a:ext>
                </a:extLst>
              </p:cNvPr>
              <p:cNvSpPr/>
              <p:nvPr/>
            </p:nvSpPr>
            <p:spPr>
              <a:xfrm>
                <a:off x="1871175" y="3160387"/>
                <a:ext cx="461284" cy="494069"/>
              </a:xfrm>
              <a:prstGeom prst="diamond">
                <a:avLst/>
              </a:prstGeom>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fr-CA" sz="1100"/>
              </a:p>
            </p:txBody>
          </p:sp>
          <p:sp>
            <p:nvSpPr>
              <p:cNvPr id="84" name="Rectangle : coins arrondis 10">
                <a:extLst>
                  <a:ext uri="{FF2B5EF4-FFF2-40B4-BE49-F238E27FC236}">
                    <a16:creationId xmlns:a16="http://schemas.microsoft.com/office/drawing/2014/main" id="{215436C0-BBA0-4959-B920-F966E760E336}"/>
                  </a:ext>
                </a:extLst>
              </p:cNvPr>
              <p:cNvSpPr txBox="1"/>
              <p:nvPr/>
            </p:nvSpPr>
            <p:spPr>
              <a:xfrm>
                <a:off x="2601234" y="3200558"/>
                <a:ext cx="3766911" cy="49406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fr-CA" kern="1200" dirty="0">
                    <a:solidFill>
                      <a:schemeClr val="accent1">
                        <a:lumMod val="75000"/>
                      </a:schemeClr>
                    </a:solidFill>
                  </a:rPr>
                  <a:t>Début du pilotage de la mécanique d’un modèle </a:t>
                </a:r>
              </a:p>
              <a:p>
                <a:pPr marL="0" lvl="1" algn="l" defTabSz="444500" rtl="0">
                  <a:lnSpc>
                    <a:spcPct val="90000"/>
                  </a:lnSpc>
                  <a:spcBef>
                    <a:spcPct val="0"/>
                  </a:spcBef>
                  <a:spcAft>
                    <a:spcPct val="15000"/>
                  </a:spcAft>
                </a:pPr>
                <a:endParaRPr lang="fr-CA" sz="1050" kern="1200" dirty="0"/>
              </a:p>
            </p:txBody>
          </p:sp>
        </p:grpSp>
      </p:grpSp>
      <p:sp>
        <p:nvSpPr>
          <p:cNvPr id="53" name="ZoneTexte 52">
            <a:extLst>
              <a:ext uri="{FF2B5EF4-FFF2-40B4-BE49-F238E27FC236}">
                <a16:creationId xmlns:a16="http://schemas.microsoft.com/office/drawing/2014/main" id="{01DCBFAD-8F6A-4887-B88A-00739EE02808}"/>
              </a:ext>
            </a:extLst>
          </p:cNvPr>
          <p:cNvSpPr txBox="1"/>
          <p:nvPr/>
        </p:nvSpPr>
        <p:spPr>
          <a:xfrm>
            <a:off x="1287057" y="1586032"/>
            <a:ext cx="6096000" cy="523220"/>
          </a:xfrm>
          <a:prstGeom prst="rect">
            <a:avLst/>
          </a:prstGeom>
          <a:noFill/>
        </p:spPr>
        <p:txBody>
          <a:bodyPr wrap="square">
            <a:spAutoFit/>
          </a:bodyPr>
          <a:lstStyle/>
          <a:p>
            <a:r>
              <a:rPr lang="fr-CA" sz="2800" dirty="0"/>
              <a:t>Les évènements </a:t>
            </a:r>
          </a:p>
        </p:txBody>
      </p:sp>
      <p:sp>
        <p:nvSpPr>
          <p:cNvPr id="54" name="ZoneTexte 53">
            <a:extLst>
              <a:ext uri="{FF2B5EF4-FFF2-40B4-BE49-F238E27FC236}">
                <a16:creationId xmlns:a16="http://schemas.microsoft.com/office/drawing/2014/main" id="{8C763848-2263-459F-8AFF-39A8F9173999}"/>
              </a:ext>
            </a:extLst>
          </p:cNvPr>
          <p:cNvSpPr txBox="1"/>
          <p:nvPr/>
        </p:nvSpPr>
        <p:spPr>
          <a:xfrm>
            <a:off x="6340759" y="1729320"/>
            <a:ext cx="6096000" cy="954107"/>
          </a:xfrm>
          <a:prstGeom prst="rect">
            <a:avLst/>
          </a:prstGeom>
          <a:noFill/>
        </p:spPr>
        <p:txBody>
          <a:bodyPr wrap="square">
            <a:spAutoFit/>
          </a:bodyPr>
          <a:lstStyle/>
          <a:p>
            <a:r>
              <a:rPr lang="fr-CA" sz="2800" dirty="0"/>
              <a:t>Après le déploiement et le pilotage : </a:t>
            </a:r>
          </a:p>
          <a:p>
            <a:r>
              <a:rPr lang="fr-CA" sz="2800" dirty="0"/>
              <a:t>le cycle d’amélioration continue </a:t>
            </a:r>
          </a:p>
        </p:txBody>
      </p:sp>
      <p:pic>
        <p:nvPicPr>
          <p:cNvPr id="21" name="Image 20">
            <a:extLst>
              <a:ext uri="{FF2B5EF4-FFF2-40B4-BE49-F238E27FC236}">
                <a16:creationId xmlns:a16="http://schemas.microsoft.com/office/drawing/2014/main" id="{DB032A7D-BE76-4527-AD1A-FF00A866936B}"/>
              </a:ext>
            </a:extLst>
          </p:cNvPr>
          <p:cNvPicPr>
            <a:picLocks noChangeAspect="1"/>
          </p:cNvPicPr>
          <p:nvPr/>
        </p:nvPicPr>
        <p:blipFill>
          <a:blip r:embed="rId3"/>
          <a:stretch>
            <a:fillRect/>
          </a:stretch>
        </p:blipFill>
        <p:spPr>
          <a:xfrm>
            <a:off x="6411922" y="3037869"/>
            <a:ext cx="3932261" cy="1699407"/>
          </a:xfrm>
          <a:prstGeom prst="rect">
            <a:avLst/>
          </a:prstGeom>
          <a:ln w="28575">
            <a:solidFill>
              <a:schemeClr val="tx2"/>
            </a:solidFill>
          </a:ln>
        </p:spPr>
      </p:pic>
    </p:spTree>
    <p:extLst>
      <p:ext uri="{BB962C8B-B14F-4D97-AF65-F5344CB8AC3E}">
        <p14:creationId xmlns:p14="http://schemas.microsoft.com/office/powerpoint/2010/main" val="220478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8CA998ED-42EB-4405-A33C-A329FD094093}"/>
              </a:ext>
            </a:extLst>
          </p:cNvPr>
          <p:cNvSpPr txBox="1">
            <a:spLocks/>
          </p:cNvSpPr>
          <p:nvPr>
            <p:custDataLst>
              <p:tags r:id="rId1"/>
            </p:custDataLst>
          </p:nvPr>
        </p:nvSpPr>
        <p:spPr>
          <a:xfrm>
            <a:off x="730788" y="315276"/>
            <a:ext cx="9143999" cy="787400"/>
          </a:xfrm>
          <a:prstGeom prst="rect">
            <a:avLst/>
          </a:prstGeom>
        </p:spPr>
        <p:txBody>
          <a:bodyPr vert="horz" lIns="91440" tIns="45720" rIns="91440" bIns="45720" rtlCol="0" anchor="ctr">
            <a:noAutofit/>
          </a:bodyPr>
          <a:lstStyle>
            <a:lvl1pPr algn="l" defTabSz="457200" rtl="0" eaLnBrk="1" latinLnBrk="0" hangingPunct="1">
              <a:lnSpc>
                <a:spcPct val="80000"/>
              </a:lnSpc>
              <a:spcBef>
                <a:spcPct val="0"/>
              </a:spcBef>
              <a:buNone/>
              <a:defRPr sz="3200" b="1" i="0" kern="1200">
                <a:solidFill>
                  <a:srgbClr val="646464"/>
                </a:solidFill>
                <a:latin typeface="Helvetica Neue"/>
                <a:ea typeface="+mj-ea"/>
                <a:cs typeface="Helvetica Neue"/>
              </a:defRPr>
            </a:lvl1pPr>
          </a:lstStyle>
          <a:p>
            <a:pPr marL="0" marR="0" lvl="0" indent="0" algn="ctr" defTabSz="457200" rtl="0" eaLnBrk="1" fontAlgn="auto" latinLnBrk="0" hangingPunct="1">
              <a:lnSpc>
                <a:spcPct val="80000"/>
              </a:lnSpc>
              <a:spcBef>
                <a:spcPct val="0"/>
              </a:spcBef>
              <a:spcAft>
                <a:spcPts val="0"/>
              </a:spcAft>
              <a:buClrTx/>
              <a:buSzTx/>
              <a:buFontTx/>
              <a:buNone/>
              <a:tabLst/>
              <a:defRPr/>
            </a:pPr>
            <a:r>
              <a:rPr kumimoji="0" lang="fr-CA" b="1" i="0" u="none" strike="noStrike" kern="1200" cap="none" spc="0" normalizeH="0" baseline="0" noProof="0" dirty="0">
                <a:ln>
                  <a:noFill/>
                </a:ln>
                <a:solidFill>
                  <a:srgbClr val="2D2E83"/>
                </a:solidFill>
                <a:effectLst/>
                <a:uLnTx/>
                <a:uFillTx/>
                <a:latin typeface="Helvetica Neue"/>
                <a:ea typeface="+mj-ea"/>
              </a:rPr>
              <a:t>Historique : La première recommandation du groupe d’experts du financement axé sur le patient (2014) </a:t>
            </a:r>
          </a:p>
        </p:txBody>
      </p:sp>
      <p:sp>
        <p:nvSpPr>
          <p:cNvPr id="6" name="ZoneTexte 5">
            <a:extLst>
              <a:ext uri="{FF2B5EF4-FFF2-40B4-BE49-F238E27FC236}">
                <a16:creationId xmlns:a16="http://schemas.microsoft.com/office/drawing/2014/main" id="{0ADC3CED-F462-47AB-B399-D04AEC97934E}"/>
              </a:ext>
            </a:extLst>
          </p:cNvPr>
          <p:cNvSpPr txBox="1"/>
          <p:nvPr/>
        </p:nvSpPr>
        <p:spPr>
          <a:xfrm>
            <a:off x="4336128" y="2408207"/>
            <a:ext cx="7337694" cy="204158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800"/>
              </a:spcAft>
              <a:buClrTx/>
              <a:buSzTx/>
              <a:buFontTx/>
              <a:buNone/>
              <a:tabLst/>
              <a:defRPr/>
            </a:pPr>
            <a:r>
              <a:rPr kumimoji="0" lang="fr-CA" sz="2000" b="0" i="0" u="none" strike="noStrike" kern="1200" cap="none" spc="0" normalizeH="0" baseline="0" noProof="0" dirty="0">
                <a:ln>
                  <a:noFill/>
                </a:ln>
                <a:solidFill>
                  <a:srgbClr val="2D2E83"/>
                </a:solidFill>
                <a:effectLst/>
                <a:uLnTx/>
                <a:uFillTx/>
                <a:latin typeface="Arial" panose="020B0604020202020204" pitchFamily="34" charset="0"/>
                <a:ea typeface="Calibri" panose="020F0502020204030204" pitchFamily="34" charset="0"/>
                <a:cs typeface="Times New Roman" panose="02020603050405020304" pitchFamily="18" charset="0"/>
              </a:rPr>
              <a:t>Le FAP,  un levier</a:t>
            </a:r>
            <a:r>
              <a:rPr kumimoji="0" lang="fr-CA" sz="2000" b="0" i="0" u="none" strike="noStrike" kern="1200" cap="none" spc="0" normalizeH="0" baseline="0" noProof="0" dirty="0">
                <a:ln>
                  <a:noFill/>
                </a:ln>
                <a:solidFill>
                  <a:srgbClr val="2D2E83"/>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fr-CA" sz="2000" b="0" i="0" u="none" strike="noStrike" kern="1200" cap="none" spc="0" normalizeH="0" baseline="0" noProof="0" dirty="0">
                <a:ln>
                  <a:noFill/>
                </a:ln>
                <a:solidFill>
                  <a:srgbClr val="2D2E83"/>
                </a:solidFill>
                <a:effectLst/>
                <a:uLnTx/>
                <a:uFillTx/>
                <a:latin typeface="Arial" panose="020B0604020202020204" pitchFamily="34" charset="0"/>
                <a:ea typeface="Calibri" panose="020F0502020204030204" pitchFamily="34" charset="0"/>
                <a:cs typeface="Times New Roman" panose="02020603050405020304" pitchFamily="18" charset="0"/>
              </a:rPr>
              <a:t>visant à :</a:t>
            </a:r>
            <a:endParaRPr kumimoji="0" lang="fr-CA" sz="2000" b="0" i="0" u="none" strike="noStrike" kern="1200" cap="none" spc="0" normalizeH="0" baseline="0" noProof="0" dirty="0">
              <a:ln>
                <a:noFill/>
              </a:ln>
              <a:solidFill>
                <a:srgbClr val="2D2E83"/>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800100" marR="0" lvl="1" indent="-342900" algn="l" defTabSz="914400" rtl="0" eaLnBrk="1" fontAlgn="auto" latinLnBrk="0" hangingPunct="1">
              <a:lnSpc>
                <a:spcPct val="100000"/>
              </a:lnSpc>
              <a:spcBef>
                <a:spcPts val="0"/>
              </a:spcBef>
              <a:spcAft>
                <a:spcPts val="800"/>
              </a:spcAft>
              <a:buClrTx/>
              <a:buSzTx/>
              <a:buFont typeface="Arial" panose="020B0604020202020204" pitchFamily="34" charset="0"/>
              <a:buChar char="•"/>
              <a:tabLst/>
              <a:defRPr/>
            </a:pPr>
            <a:r>
              <a:rPr kumimoji="0" lang="fr-CA" sz="2000" b="0" i="0" u="none" strike="noStrike" kern="1200" cap="none" spc="0" normalizeH="0" baseline="0" noProof="0" dirty="0">
                <a:ln>
                  <a:noFill/>
                </a:ln>
                <a:solidFill>
                  <a:srgbClr val="2D2E83"/>
                </a:solidFill>
                <a:effectLst/>
                <a:uLnTx/>
                <a:uFillTx/>
                <a:latin typeface="Arial" panose="020B0604020202020204" pitchFamily="34" charset="0"/>
                <a:ea typeface="Calibri" panose="020F0502020204030204" pitchFamily="34" charset="0"/>
                <a:cs typeface="Times New Roman" panose="02020603050405020304" pitchFamily="18" charset="0"/>
              </a:rPr>
              <a:t>rendre les soins plus accessibles;</a:t>
            </a:r>
            <a:endParaRPr kumimoji="0" lang="fr-CA" sz="2000" b="0" i="0" u="none" strike="noStrike" kern="1200" cap="none" spc="0" normalizeH="0" baseline="0" noProof="0" dirty="0">
              <a:ln>
                <a:noFill/>
              </a:ln>
              <a:solidFill>
                <a:srgbClr val="2D2E83"/>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800100" marR="0" lvl="1" indent="-342900" algn="l" defTabSz="914400" rtl="0" eaLnBrk="1" fontAlgn="auto" latinLnBrk="0" hangingPunct="1">
              <a:lnSpc>
                <a:spcPct val="100000"/>
              </a:lnSpc>
              <a:spcBef>
                <a:spcPts val="0"/>
              </a:spcBef>
              <a:spcAft>
                <a:spcPts val="800"/>
              </a:spcAft>
              <a:buClrTx/>
              <a:buSzTx/>
              <a:buFont typeface="Arial" panose="020B0604020202020204" pitchFamily="34" charset="0"/>
              <a:buChar char="•"/>
              <a:tabLst/>
              <a:defRPr/>
            </a:pPr>
            <a:r>
              <a:rPr kumimoji="0" lang="fr-CA" sz="2000" b="0" i="0" u="none" strike="noStrike" kern="1200" cap="none" spc="0" normalizeH="0" baseline="0" noProof="0" dirty="0">
                <a:ln>
                  <a:noFill/>
                </a:ln>
                <a:solidFill>
                  <a:srgbClr val="2D2E83"/>
                </a:solidFill>
                <a:effectLst/>
                <a:uLnTx/>
                <a:uFillTx/>
                <a:latin typeface="Arial" panose="020B0604020202020204" pitchFamily="34" charset="0"/>
                <a:ea typeface="Calibri" panose="020F0502020204030204" pitchFamily="34" charset="0"/>
                <a:cs typeface="Times New Roman" panose="02020603050405020304" pitchFamily="18" charset="0"/>
              </a:rPr>
              <a:t>améliorer la qualité des soins dispensés;</a:t>
            </a:r>
            <a:endParaRPr kumimoji="0" lang="fr-CA" sz="2000" b="0" i="0" u="none" strike="noStrike" kern="1200" cap="none" spc="0" normalizeH="0" baseline="0" noProof="0" dirty="0">
              <a:ln>
                <a:noFill/>
              </a:ln>
              <a:solidFill>
                <a:srgbClr val="2D2E83"/>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800100" marR="0" lvl="1" indent="-342900" algn="l" defTabSz="914400" rtl="0" eaLnBrk="1" fontAlgn="auto" latinLnBrk="0" hangingPunct="1">
              <a:lnSpc>
                <a:spcPct val="100000"/>
              </a:lnSpc>
              <a:spcBef>
                <a:spcPts val="0"/>
              </a:spcBef>
              <a:spcAft>
                <a:spcPts val="800"/>
              </a:spcAft>
              <a:buClrTx/>
              <a:buSzTx/>
              <a:buFont typeface="Arial" panose="020B0604020202020204" pitchFamily="34" charset="0"/>
              <a:buChar char="•"/>
              <a:tabLst/>
              <a:defRPr/>
            </a:pPr>
            <a:r>
              <a:rPr kumimoji="0" lang="fr-CA" sz="2000" b="0" i="0" u="none" strike="noStrike" kern="1200" cap="none" spc="0" normalizeH="0" baseline="0" noProof="0" dirty="0">
                <a:ln>
                  <a:noFill/>
                </a:ln>
                <a:solidFill>
                  <a:srgbClr val="2D2E83"/>
                </a:solidFill>
                <a:effectLst/>
                <a:uLnTx/>
                <a:uFillTx/>
                <a:latin typeface="Arial" panose="020B0604020202020204" pitchFamily="34" charset="0"/>
                <a:ea typeface="Calibri" panose="020F0502020204030204" pitchFamily="34" charset="0"/>
                <a:cs typeface="Times New Roman" panose="02020603050405020304" pitchFamily="18" charset="0"/>
              </a:rPr>
              <a:t>respecter les principes d'équité; </a:t>
            </a:r>
          </a:p>
          <a:p>
            <a:pPr marL="800100" marR="0" lvl="1" indent="-342900" algn="l" defTabSz="914400" rtl="0" eaLnBrk="1" fontAlgn="auto" latinLnBrk="0" hangingPunct="1">
              <a:lnSpc>
                <a:spcPct val="100000"/>
              </a:lnSpc>
              <a:spcBef>
                <a:spcPts val="0"/>
              </a:spcBef>
              <a:spcAft>
                <a:spcPts val="800"/>
              </a:spcAft>
              <a:buClrTx/>
              <a:buSzTx/>
              <a:buFont typeface="Arial" panose="020B0604020202020204" pitchFamily="34" charset="0"/>
              <a:buChar char="•"/>
              <a:tabLst/>
              <a:defRPr/>
            </a:pPr>
            <a:r>
              <a:rPr kumimoji="0" lang="fr-CA" sz="2000" b="0" i="0" u="none" strike="noStrike" kern="1200" cap="none" spc="0" normalizeH="0" baseline="0" noProof="0" dirty="0">
                <a:ln>
                  <a:noFill/>
                </a:ln>
                <a:solidFill>
                  <a:srgbClr val="2D2E83"/>
                </a:solidFill>
                <a:effectLst/>
                <a:uLnTx/>
                <a:uFillTx/>
                <a:latin typeface="Arial" panose="020B0604020202020204" pitchFamily="34" charset="0"/>
                <a:ea typeface="Calibri" panose="020F0502020204030204" pitchFamily="34" charset="0"/>
                <a:cs typeface="Times New Roman" panose="02020603050405020304" pitchFamily="18" charset="0"/>
              </a:rPr>
              <a:t>mieux contrôler les coûts.</a:t>
            </a:r>
            <a:endParaRPr kumimoji="0" lang="fr-CA" sz="2000" b="0" i="0" u="none" strike="noStrike" kern="1200" cap="none" spc="0" normalizeH="0" baseline="0" noProof="0" dirty="0">
              <a:ln>
                <a:noFill/>
              </a:ln>
              <a:solidFill>
                <a:srgbClr val="2D2E83"/>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8" name="Espace réservé du numéro de diapositive 2">
            <a:extLst>
              <a:ext uri="{FF2B5EF4-FFF2-40B4-BE49-F238E27FC236}">
                <a16:creationId xmlns:a16="http://schemas.microsoft.com/office/drawing/2014/main" id="{BC263295-338C-4281-99C7-C4541CD4D70F}"/>
              </a:ext>
            </a:extLst>
          </p:cNvPr>
          <p:cNvSpPr txBox="1">
            <a:spLocks/>
          </p:cNvSpPr>
          <p:nvPr>
            <p:custDataLst>
              <p:tags r:id="rId2"/>
            </p:custDataLst>
          </p:nvPr>
        </p:nvSpPr>
        <p:spPr>
          <a:xfrm>
            <a:off x="4648200" y="6356351"/>
            <a:ext cx="2895600" cy="365125"/>
          </a:xfrm>
          <a:prstGeom prst="rect">
            <a:avLst/>
          </a:prstGeom>
        </p:spPr>
        <p:txBody>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342900" rtl="0" eaLnBrk="1" fontAlgn="auto" latinLnBrk="0" hangingPunct="1">
              <a:lnSpc>
                <a:spcPct val="100000"/>
              </a:lnSpc>
              <a:spcBef>
                <a:spcPts val="0"/>
              </a:spcBef>
              <a:spcAft>
                <a:spcPts val="0"/>
              </a:spcAft>
              <a:buClrTx/>
              <a:buSzTx/>
              <a:buFontTx/>
              <a:buNone/>
              <a:tabLst/>
              <a:defRPr/>
            </a:pPr>
            <a:fld id="{BF7F69CE-1ABB-429D-B0BC-1A07620560E0}" type="slidenum">
              <a:rPr kumimoji="0" lang="fr-FR" sz="18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l" defTabSz="342900" rtl="0" eaLnBrk="1" fontAlgn="auto" latinLnBrk="0" hangingPunct="1">
                <a:lnSpc>
                  <a:spcPct val="100000"/>
                </a:lnSpc>
                <a:spcBef>
                  <a:spcPts val="0"/>
                </a:spcBef>
                <a:spcAft>
                  <a:spcPts val="0"/>
                </a:spcAft>
                <a:buClrTx/>
                <a:buSzTx/>
                <a:buFontTx/>
                <a:buNone/>
                <a:tabLst/>
                <a:defRPr/>
              </a:pPr>
              <a:t>2</a:t>
            </a:fld>
            <a:endParaRPr kumimoji="0" lang="fr-FR" sz="18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9" name="Image 8">
            <a:extLst>
              <a:ext uri="{FF2B5EF4-FFF2-40B4-BE49-F238E27FC236}">
                <a16:creationId xmlns:a16="http://schemas.microsoft.com/office/drawing/2014/main" id="{49DB87C2-899D-4B14-8393-701AA4421744}"/>
              </a:ext>
            </a:extLst>
          </p:cNvPr>
          <p:cNvPicPr>
            <a:picLocks noChangeAspect="1"/>
          </p:cNvPicPr>
          <p:nvPr>
            <p:custDataLst>
              <p:tags r:id="rId3"/>
            </p:custDataLst>
          </p:nvPr>
        </p:nvPicPr>
        <p:blipFill>
          <a:blip r:embed="rId6"/>
          <a:stretch>
            <a:fillRect/>
          </a:stretch>
        </p:blipFill>
        <p:spPr>
          <a:xfrm>
            <a:off x="1003521" y="1662255"/>
            <a:ext cx="2964180" cy="379139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4948931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F1549D9-B417-4B39-839E-A6F1B80C3622}"/>
              </a:ext>
            </a:extLst>
          </p:cNvPr>
          <p:cNvSpPr/>
          <p:nvPr>
            <p:custDataLst>
              <p:tags r:id="rId1"/>
            </p:custDataLst>
          </p:nvPr>
        </p:nvSpPr>
        <p:spPr bwMode="gray">
          <a:xfrm>
            <a:off x="5105920" y="1844631"/>
            <a:ext cx="1246905" cy="3316047"/>
          </a:xfrm>
          <a:prstGeom prst="rect">
            <a:avLst/>
          </a:prstGeom>
          <a:solidFill>
            <a:schemeClr val="accent1">
              <a:lumMod val="20000"/>
              <a:lumOff val="80000"/>
            </a:schemeClr>
          </a:solidFill>
          <a:ln>
            <a:solidFill>
              <a:schemeClr val="accent1">
                <a:lumMod val="20000"/>
                <a:lumOff val="80000"/>
              </a:schemeClr>
            </a:solidFill>
          </a:ln>
        </p:spPr>
        <p:style>
          <a:lnRef idx="2">
            <a:schemeClr val="accent1"/>
          </a:lnRef>
          <a:fillRef idx="1">
            <a:schemeClr val="lt1"/>
          </a:fillRef>
          <a:effectRef idx="0">
            <a:schemeClr val="accent1"/>
          </a:effectRef>
          <a:fontRef idx="minor">
            <a:schemeClr val="dk1"/>
          </a:fontRef>
        </p:style>
        <p:txBody>
          <a:bodyPr anchor="ctr"/>
          <a:lstStyle/>
          <a:p>
            <a:pPr algn="ctr" defTabSz="457200" eaLnBrk="0" fontAlgn="base" hangingPunct="0">
              <a:spcBef>
                <a:spcPct val="0"/>
              </a:spcBef>
              <a:spcAft>
                <a:spcPct val="0"/>
              </a:spcAft>
              <a:defRPr/>
            </a:pPr>
            <a:endParaRPr lang="fr-CA">
              <a:solidFill>
                <a:prstClr val="black"/>
              </a:solidFill>
              <a:latin typeface="Calibri"/>
            </a:endParaRPr>
          </a:p>
        </p:txBody>
      </p:sp>
      <p:sp>
        <p:nvSpPr>
          <p:cNvPr id="6" name="Rectangle 5">
            <a:extLst>
              <a:ext uri="{FF2B5EF4-FFF2-40B4-BE49-F238E27FC236}">
                <a16:creationId xmlns:a16="http://schemas.microsoft.com/office/drawing/2014/main" id="{5F717F69-3FF6-4664-ADD2-6B0B41CC661B}"/>
              </a:ext>
            </a:extLst>
          </p:cNvPr>
          <p:cNvSpPr/>
          <p:nvPr>
            <p:custDataLst>
              <p:tags r:id="rId2"/>
            </p:custDataLst>
          </p:nvPr>
        </p:nvSpPr>
        <p:spPr bwMode="gray">
          <a:xfrm>
            <a:off x="3356143" y="1863519"/>
            <a:ext cx="1138238" cy="3297159"/>
          </a:xfrm>
          <a:prstGeom prst="rect">
            <a:avLst/>
          </a:prstGeom>
          <a:solidFill>
            <a:schemeClr val="accent1">
              <a:lumMod val="20000"/>
              <a:lumOff val="80000"/>
            </a:schemeClr>
          </a:solidFill>
          <a:ln>
            <a:solidFill>
              <a:schemeClr val="accent1">
                <a:lumMod val="20000"/>
                <a:lumOff val="80000"/>
              </a:schemeClr>
            </a:solidFill>
          </a:ln>
        </p:spPr>
        <p:style>
          <a:lnRef idx="2">
            <a:schemeClr val="accent1"/>
          </a:lnRef>
          <a:fillRef idx="1">
            <a:schemeClr val="lt1"/>
          </a:fillRef>
          <a:effectRef idx="0">
            <a:schemeClr val="accent1"/>
          </a:effectRef>
          <a:fontRef idx="minor">
            <a:schemeClr val="dk1"/>
          </a:fontRef>
        </p:style>
        <p:txBody>
          <a:bodyPr anchor="ctr"/>
          <a:lstStyle/>
          <a:p>
            <a:pPr algn="ctr" defTabSz="457200" eaLnBrk="0" fontAlgn="base" hangingPunct="0">
              <a:spcBef>
                <a:spcPct val="0"/>
              </a:spcBef>
              <a:spcAft>
                <a:spcPct val="0"/>
              </a:spcAft>
              <a:defRPr/>
            </a:pPr>
            <a:endParaRPr lang="fr-CA">
              <a:solidFill>
                <a:prstClr val="black"/>
              </a:solidFill>
              <a:latin typeface="Calibri"/>
            </a:endParaRPr>
          </a:p>
        </p:txBody>
      </p:sp>
      <p:sp>
        <p:nvSpPr>
          <p:cNvPr id="7" name="Espace réservé du numéro de diapositive 5">
            <a:extLst>
              <a:ext uri="{FF2B5EF4-FFF2-40B4-BE49-F238E27FC236}">
                <a16:creationId xmlns:a16="http://schemas.microsoft.com/office/drawing/2014/main" id="{69127BB7-6BEA-488A-B456-4CE6E8C33FCC}"/>
              </a:ext>
            </a:extLst>
          </p:cNvPr>
          <p:cNvSpPr>
            <a:spLocks/>
          </p:cNvSpPr>
          <p:nvPr>
            <p:custDataLst>
              <p:tags r:id="rId3"/>
            </p:custDataLst>
          </p:nvPr>
        </p:nvSpPr>
        <p:spPr bwMode="gray">
          <a:xfrm>
            <a:off x="8153825" y="6330917"/>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r" defTabSz="457200" eaLnBrk="0" fontAlgn="base" hangingPunct="0">
              <a:spcBef>
                <a:spcPct val="0"/>
              </a:spcBef>
              <a:spcAft>
                <a:spcPct val="0"/>
              </a:spcAft>
              <a:buNone/>
            </a:pPr>
            <a:fld id="{608F1D6B-2C9C-44D3-AD6B-5EBADEA01280}" type="slidenum">
              <a:rPr lang="fr-CA" altLang="fr-FR" sz="1200">
                <a:solidFill>
                  <a:prstClr val="black"/>
                </a:solidFill>
              </a:rPr>
              <a:pPr algn="r" defTabSz="457200" eaLnBrk="0" fontAlgn="base" hangingPunct="0">
                <a:spcBef>
                  <a:spcPct val="0"/>
                </a:spcBef>
                <a:spcAft>
                  <a:spcPct val="0"/>
                </a:spcAft>
                <a:buNone/>
              </a:pPr>
              <a:t>3</a:t>
            </a:fld>
            <a:endParaRPr lang="fr-CA" altLang="fr-FR" sz="1200" dirty="0">
              <a:solidFill>
                <a:prstClr val="black"/>
              </a:solidFill>
            </a:endParaRPr>
          </a:p>
        </p:txBody>
      </p:sp>
      <p:grpSp>
        <p:nvGrpSpPr>
          <p:cNvPr id="68" name="Group 1249">
            <a:extLst>
              <a:ext uri="{FF2B5EF4-FFF2-40B4-BE49-F238E27FC236}">
                <a16:creationId xmlns:a16="http://schemas.microsoft.com/office/drawing/2014/main" id="{E0753BA3-E58A-4427-A945-A4CC8B5E06EB}"/>
              </a:ext>
            </a:extLst>
          </p:cNvPr>
          <p:cNvGrpSpPr>
            <a:grpSpLocks/>
          </p:cNvGrpSpPr>
          <p:nvPr>
            <p:custDataLst>
              <p:tags r:id="rId4"/>
            </p:custDataLst>
          </p:nvPr>
        </p:nvGrpSpPr>
        <p:grpSpPr bwMode="auto">
          <a:xfrm>
            <a:off x="5914741" y="3343069"/>
            <a:ext cx="293005" cy="385860"/>
            <a:chOff x="2666" y="3532"/>
            <a:chExt cx="415" cy="588"/>
          </a:xfrm>
        </p:grpSpPr>
        <p:sp>
          <p:nvSpPr>
            <p:cNvPr id="69" name="Oval 565">
              <a:extLst>
                <a:ext uri="{FF2B5EF4-FFF2-40B4-BE49-F238E27FC236}">
                  <a16:creationId xmlns:a16="http://schemas.microsoft.com/office/drawing/2014/main" id="{BFF67F27-6512-4916-9624-A3957F18CED5}"/>
                </a:ext>
              </a:extLst>
            </p:cNvPr>
            <p:cNvSpPr>
              <a:spLocks noChangeArrowheads="1"/>
            </p:cNvSpPr>
            <p:nvPr/>
          </p:nvSpPr>
          <p:spPr bwMode="gray">
            <a:xfrm>
              <a:off x="2868" y="3592"/>
              <a:ext cx="0" cy="528"/>
            </a:xfrm>
            <a:prstGeom prst="ellipse">
              <a:avLst/>
            </a:prstGeom>
            <a:solidFill>
              <a:schemeClr val="tx2"/>
            </a:solidFill>
            <a:ln w="9525" algn="ctr">
              <a:solidFill>
                <a:srgbClr val="94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70" name="Group 952">
              <a:extLst>
                <a:ext uri="{FF2B5EF4-FFF2-40B4-BE49-F238E27FC236}">
                  <a16:creationId xmlns:a16="http://schemas.microsoft.com/office/drawing/2014/main" id="{690B016C-5812-4563-BFBB-EB2EB82BD9EA}"/>
                </a:ext>
              </a:extLst>
            </p:cNvPr>
            <p:cNvGrpSpPr>
              <a:grpSpLocks/>
            </p:cNvGrpSpPr>
            <p:nvPr/>
          </p:nvGrpSpPr>
          <p:grpSpPr bwMode="auto">
            <a:xfrm>
              <a:off x="2666" y="3532"/>
              <a:ext cx="415" cy="568"/>
              <a:chOff x="2742" y="3631"/>
              <a:chExt cx="308" cy="422"/>
            </a:xfrm>
          </p:grpSpPr>
          <p:sp>
            <p:nvSpPr>
              <p:cNvPr id="71" name="Freeform 944">
                <a:extLst>
                  <a:ext uri="{FF2B5EF4-FFF2-40B4-BE49-F238E27FC236}">
                    <a16:creationId xmlns:a16="http://schemas.microsoft.com/office/drawing/2014/main" id="{D7BD6962-74F7-4814-AC00-126212BBCE87}"/>
                  </a:ext>
                </a:extLst>
              </p:cNvPr>
              <p:cNvSpPr>
                <a:spLocks/>
              </p:cNvSpPr>
              <p:nvPr/>
            </p:nvSpPr>
            <p:spPr bwMode="gray">
              <a:xfrm>
                <a:off x="2742" y="3722"/>
                <a:ext cx="308" cy="331"/>
              </a:xfrm>
              <a:custGeom>
                <a:avLst/>
                <a:gdLst>
                  <a:gd name="T0" fmla="*/ 0 w 618"/>
                  <a:gd name="T1" fmla="*/ 0 h 661"/>
                  <a:gd name="T2" fmla="*/ 0 w 618"/>
                  <a:gd name="T3" fmla="*/ 0 h 661"/>
                  <a:gd name="T4" fmla="*/ 0 w 618"/>
                  <a:gd name="T5" fmla="*/ 1 h 661"/>
                  <a:gd name="T6" fmla="*/ 0 w 618"/>
                  <a:gd name="T7" fmla="*/ 1 h 661"/>
                  <a:gd name="T8" fmla="*/ 0 w 618"/>
                  <a:gd name="T9" fmla="*/ 1 h 661"/>
                  <a:gd name="T10" fmla="*/ 0 w 618"/>
                  <a:gd name="T11" fmla="*/ 1 h 661"/>
                  <a:gd name="T12" fmla="*/ 0 w 618"/>
                  <a:gd name="T13" fmla="*/ 1 h 661"/>
                  <a:gd name="T14" fmla="*/ 0 w 618"/>
                  <a:gd name="T15" fmla="*/ 1 h 661"/>
                  <a:gd name="T16" fmla="*/ 0 w 618"/>
                  <a:gd name="T17" fmla="*/ 1 h 661"/>
                  <a:gd name="T18" fmla="*/ 0 w 618"/>
                  <a:gd name="T19" fmla="*/ 1 h 661"/>
                  <a:gd name="T20" fmla="*/ 0 w 618"/>
                  <a:gd name="T21" fmla="*/ 1 h 661"/>
                  <a:gd name="T22" fmla="*/ 0 w 618"/>
                  <a:gd name="T23" fmla="*/ 1 h 661"/>
                  <a:gd name="T24" fmla="*/ 0 w 618"/>
                  <a:gd name="T25" fmla="*/ 1 h 661"/>
                  <a:gd name="T26" fmla="*/ 0 w 618"/>
                  <a:gd name="T27" fmla="*/ 1 h 661"/>
                  <a:gd name="T28" fmla="*/ 0 w 618"/>
                  <a:gd name="T29" fmla="*/ 1 h 661"/>
                  <a:gd name="T30" fmla="*/ 0 w 618"/>
                  <a:gd name="T31" fmla="*/ 1 h 661"/>
                  <a:gd name="T32" fmla="*/ 0 w 618"/>
                  <a:gd name="T33" fmla="*/ 1 h 661"/>
                  <a:gd name="T34" fmla="*/ 0 w 618"/>
                  <a:gd name="T35" fmla="*/ 1 h 661"/>
                  <a:gd name="T36" fmla="*/ 0 w 618"/>
                  <a:gd name="T37" fmla="*/ 1 h 661"/>
                  <a:gd name="T38" fmla="*/ 0 w 618"/>
                  <a:gd name="T39" fmla="*/ 1 h 661"/>
                  <a:gd name="T40" fmla="*/ 0 w 618"/>
                  <a:gd name="T41" fmla="*/ 1 h 661"/>
                  <a:gd name="T42" fmla="*/ 0 w 618"/>
                  <a:gd name="T43" fmla="*/ 1 h 661"/>
                  <a:gd name="T44" fmla="*/ 0 w 618"/>
                  <a:gd name="T45" fmla="*/ 0 h 661"/>
                  <a:gd name="T46" fmla="*/ 0 w 618"/>
                  <a:gd name="T47" fmla="*/ 0 h 661"/>
                  <a:gd name="T48" fmla="*/ 0 w 618"/>
                  <a:gd name="T49" fmla="*/ 0 h 66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18" h="661">
                    <a:moveTo>
                      <a:pt x="29" y="0"/>
                    </a:moveTo>
                    <a:lnTo>
                      <a:pt x="1" y="0"/>
                    </a:lnTo>
                    <a:lnTo>
                      <a:pt x="15" y="23"/>
                    </a:lnTo>
                    <a:lnTo>
                      <a:pt x="23" y="38"/>
                    </a:lnTo>
                    <a:lnTo>
                      <a:pt x="42" y="79"/>
                    </a:lnTo>
                    <a:lnTo>
                      <a:pt x="63" y="143"/>
                    </a:lnTo>
                    <a:lnTo>
                      <a:pt x="83" y="222"/>
                    </a:lnTo>
                    <a:lnTo>
                      <a:pt x="95" y="315"/>
                    </a:lnTo>
                    <a:lnTo>
                      <a:pt x="91" y="419"/>
                    </a:lnTo>
                    <a:lnTo>
                      <a:pt x="67" y="527"/>
                    </a:lnTo>
                    <a:lnTo>
                      <a:pt x="15" y="637"/>
                    </a:lnTo>
                    <a:lnTo>
                      <a:pt x="0" y="661"/>
                    </a:lnTo>
                    <a:lnTo>
                      <a:pt x="618" y="661"/>
                    </a:lnTo>
                    <a:lnTo>
                      <a:pt x="602" y="637"/>
                    </a:lnTo>
                    <a:lnTo>
                      <a:pt x="550" y="527"/>
                    </a:lnTo>
                    <a:lnTo>
                      <a:pt x="526" y="419"/>
                    </a:lnTo>
                    <a:lnTo>
                      <a:pt x="522" y="315"/>
                    </a:lnTo>
                    <a:lnTo>
                      <a:pt x="534" y="222"/>
                    </a:lnTo>
                    <a:lnTo>
                      <a:pt x="553" y="143"/>
                    </a:lnTo>
                    <a:lnTo>
                      <a:pt x="575" y="79"/>
                    </a:lnTo>
                    <a:lnTo>
                      <a:pt x="594" y="38"/>
                    </a:lnTo>
                    <a:lnTo>
                      <a:pt x="602" y="23"/>
                    </a:lnTo>
                    <a:lnTo>
                      <a:pt x="615" y="0"/>
                    </a:lnTo>
                    <a:lnTo>
                      <a:pt x="588" y="0"/>
                    </a:lnTo>
                    <a:lnTo>
                      <a:pt x="2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72" name="Freeform 945">
                <a:extLst>
                  <a:ext uri="{FF2B5EF4-FFF2-40B4-BE49-F238E27FC236}">
                    <a16:creationId xmlns:a16="http://schemas.microsoft.com/office/drawing/2014/main" id="{F6EEF3A2-9DB5-473B-BD8C-82D79CAB952D}"/>
                  </a:ext>
                </a:extLst>
              </p:cNvPr>
              <p:cNvSpPr>
                <a:spLocks/>
              </p:cNvSpPr>
              <p:nvPr/>
            </p:nvSpPr>
            <p:spPr bwMode="gray">
              <a:xfrm>
                <a:off x="2769" y="3738"/>
                <a:ext cx="253" cy="299"/>
              </a:xfrm>
              <a:custGeom>
                <a:avLst/>
                <a:gdLst>
                  <a:gd name="T0" fmla="*/ 1 w 506"/>
                  <a:gd name="T1" fmla="*/ 1 h 598"/>
                  <a:gd name="T2" fmla="*/ 1 w 506"/>
                  <a:gd name="T3" fmla="*/ 1 h 598"/>
                  <a:gd name="T4" fmla="*/ 1 w 506"/>
                  <a:gd name="T5" fmla="*/ 1 h 598"/>
                  <a:gd name="T6" fmla="*/ 1 w 506"/>
                  <a:gd name="T7" fmla="*/ 1 h 598"/>
                  <a:gd name="T8" fmla="*/ 1 w 506"/>
                  <a:gd name="T9" fmla="*/ 1 h 598"/>
                  <a:gd name="T10" fmla="*/ 1 w 506"/>
                  <a:gd name="T11" fmla="*/ 1 h 598"/>
                  <a:gd name="T12" fmla="*/ 1 w 506"/>
                  <a:gd name="T13" fmla="*/ 1 h 598"/>
                  <a:gd name="T14" fmla="*/ 1 w 506"/>
                  <a:gd name="T15" fmla="*/ 1 h 598"/>
                  <a:gd name="T16" fmla="*/ 1 w 506"/>
                  <a:gd name="T17" fmla="*/ 1 h 598"/>
                  <a:gd name="T18" fmla="*/ 1 w 506"/>
                  <a:gd name="T19" fmla="*/ 1 h 598"/>
                  <a:gd name="T20" fmla="*/ 1 w 506"/>
                  <a:gd name="T21" fmla="*/ 1 h 598"/>
                  <a:gd name="T22" fmla="*/ 1 w 506"/>
                  <a:gd name="T23" fmla="*/ 1 h 598"/>
                  <a:gd name="T24" fmla="*/ 1 w 506"/>
                  <a:gd name="T25" fmla="*/ 1 h 598"/>
                  <a:gd name="T26" fmla="*/ 1 w 506"/>
                  <a:gd name="T27" fmla="*/ 1 h 598"/>
                  <a:gd name="T28" fmla="*/ 1 w 506"/>
                  <a:gd name="T29" fmla="*/ 1 h 598"/>
                  <a:gd name="T30" fmla="*/ 1 w 506"/>
                  <a:gd name="T31" fmla="*/ 1 h 598"/>
                  <a:gd name="T32" fmla="*/ 1 w 506"/>
                  <a:gd name="T33" fmla="*/ 1 h 598"/>
                  <a:gd name="T34" fmla="*/ 1 w 506"/>
                  <a:gd name="T35" fmla="*/ 1 h 598"/>
                  <a:gd name="T36" fmla="*/ 1 w 506"/>
                  <a:gd name="T37" fmla="*/ 1 h 598"/>
                  <a:gd name="T38" fmla="*/ 1 w 506"/>
                  <a:gd name="T39" fmla="*/ 1 h 598"/>
                  <a:gd name="T40" fmla="*/ 1 w 506"/>
                  <a:gd name="T41" fmla="*/ 1 h 598"/>
                  <a:gd name="T42" fmla="*/ 1 w 506"/>
                  <a:gd name="T43" fmla="*/ 1 h 598"/>
                  <a:gd name="T44" fmla="*/ 1 w 506"/>
                  <a:gd name="T45" fmla="*/ 1 h 598"/>
                  <a:gd name="T46" fmla="*/ 1 w 506"/>
                  <a:gd name="T47" fmla="*/ 1 h 598"/>
                  <a:gd name="T48" fmla="*/ 1 w 506"/>
                  <a:gd name="T49" fmla="*/ 0 h 598"/>
                  <a:gd name="T50" fmla="*/ 1 w 506"/>
                  <a:gd name="T51" fmla="*/ 0 h 598"/>
                  <a:gd name="T52" fmla="*/ 1 w 506"/>
                  <a:gd name="T53" fmla="*/ 0 h 598"/>
                  <a:gd name="T54" fmla="*/ 1 w 506"/>
                  <a:gd name="T55" fmla="*/ 0 h 598"/>
                  <a:gd name="T56" fmla="*/ 1 w 506"/>
                  <a:gd name="T57" fmla="*/ 0 h 598"/>
                  <a:gd name="T58" fmla="*/ 1 w 506"/>
                  <a:gd name="T59" fmla="*/ 0 h 598"/>
                  <a:gd name="T60" fmla="*/ 1 w 506"/>
                  <a:gd name="T61" fmla="*/ 0 h 598"/>
                  <a:gd name="T62" fmla="*/ 1 w 506"/>
                  <a:gd name="T63" fmla="*/ 0 h 5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06" h="598">
                    <a:moveTo>
                      <a:pt x="506" y="0"/>
                    </a:moveTo>
                    <a:lnTo>
                      <a:pt x="497" y="22"/>
                    </a:lnTo>
                    <a:lnTo>
                      <a:pt x="486" y="49"/>
                    </a:lnTo>
                    <a:lnTo>
                      <a:pt x="474" y="83"/>
                    </a:lnTo>
                    <a:lnTo>
                      <a:pt x="462" y="122"/>
                    </a:lnTo>
                    <a:lnTo>
                      <a:pt x="451" y="166"/>
                    </a:lnTo>
                    <a:lnTo>
                      <a:pt x="443" y="212"/>
                    </a:lnTo>
                    <a:lnTo>
                      <a:pt x="437" y="262"/>
                    </a:lnTo>
                    <a:lnTo>
                      <a:pt x="435" y="317"/>
                    </a:lnTo>
                    <a:lnTo>
                      <a:pt x="436" y="350"/>
                    </a:lnTo>
                    <a:lnTo>
                      <a:pt x="438" y="385"/>
                    </a:lnTo>
                    <a:lnTo>
                      <a:pt x="443" y="419"/>
                    </a:lnTo>
                    <a:lnTo>
                      <a:pt x="451" y="455"/>
                    </a:lnTo>
                    <a:lnTo>
                      <a:pt x="460" y="491"/>
                    </a:lnTo>
                    <a:lnTo>
                      <a:pt x="473" y="526"/>
                    </a:lnTo>
                    <a:lnTo>
                      <a:pt x="488" y="562"/>
                    </a:lnTo>
                    <a:lnTo>
                      <a:pt x="506" y="598"/>
                    </a:lnTo>
                    <a:lnTo>
                      <a:pt x="494" y="598"/>
                    </a:lnTo>
                    <a:lnTo>
                      <a:pt x="473" y="598"/>
                    </a:lnTo>
                    <a:lnTo>
                      <a:pt x="446" y="598"/>
                    </a:lnTo>
                    <a:lnTo>
                      <a:pt x="414" y="598"/>
                    </a:lnTo>
                    <a:lnTo>
                      <a:pt x="377" y="598"/>
                    </a:lnTo>
                    <a:lnTo>
                      <a:pt x="338" y="598"/>
                    </a:lnTo>
                    <a:lnTo>
                      <a:pt x="297" y="598"/>
                    </a:lnTo>
                    <a:lnTo>
                      <a:pt x="254" y="598"/>
                    </a:lnTo>
                    <a:lnTo>
                      <a:pt x="210" y="598"/>
                    </a:lnTo>
                    <a:lnTo>
                      <a:pt x="169" y="598"/>
                    </a:lnTo>
                    <a:lnTo>
                      <a:pt x="129" y="598"/>
                    </a:lnTo>
                    <a:lnTo>
                      <a:pt x="93" y="598"/>
                    </a:lnTo>
                    <a:lnTo>
                      <a:pt x="60" y="598"/>
                    </a:lnTo>
                    <a:lnTo>
                      <a:pt x="34" y="598"/>
                    </a:lnTo>
                    <a:lnTo>
                      <a:pt x="13" y="598"/>
                    </a:lnTo>
                    <a:lnTo>
                      <a:pt x="0" y="598"/>
                    </a:lnTo>
                    <a:lnTo>
                      <a:pt x="19" y="562"/>
                    </a:lnTo>
                    <a:lnTo>
                      <a:pt x="34" y="526"/>
                    </a:lnTo>
                    <a:lnTo>
                      <a:pt x="46" y="491"/>
                    </a:lnTo>
                    <a:lnTo>
                      <a:pt x="57" y="455"/>
                    </a:lnTo>
                    <a:lnTo>
                      <a:pt x="64" y="419"/>
                    </a:lnTo>
                    <a:lnTo>
                      <a:pt x="69" y="385"/>
                    </a:lnTo>
                    <a:lnTo>
                      <a:pt x="72" y="350"/>
                    </a:lnTo>
                    <a:lnTo>
                      <a:pt x="73" y="317"/>
                    </a:lnTo>
                    <a:lnTo>
                      <a:pt x="71" y="262"/>
                    </a:lnTo>
                    <a:lnTo>
                      <a:pt x="65" y="212"/>
                    </a:lnTo>
                    <a:lnTo>
                      <a:pt x="56" y="166"/>
                    </a:lnTo>
                    <a:lnTo>
                      <a:pt x="45" y="122"/>
                    </a:lnTo>
                    <a:lnTo>
                      <a:pt x="34" y="83"/>
                    </a:lnTo>
                    <a:lnTo>
                      <a:pt x="21" y="49"/>
                    </a:lnTo>
                    <a:lnTo>
                      <a:pt x="10" y="22"/>
                    </a:lnTo>
                    <a:lnTo>
                      <a:pt x="0" y="0"/>
                    </a:lnTo>
                    <a:lnTo>
                      <a:pt x="13" y="0"/>
                    </a:lnTo>
                    <a:lnTo>
                      <a:pt x="33" y="0"/>
                    </a:lnTo>
                    <a:lnTo>
                      <a:pt x="60" y="0"/>
                    </a:lnTo>
                    <a:lnTo>
                      <a:pt x="93" y="0"/>
                    </a:lnTo>
                    <a:lnTo>
                      <a:pt x="128" y="0"/>
                    </a:lnTo>
                    <a:lnTo>
                      <a:pt x="169" y="0"/>
                    </a:lnTo>
                    <a:lnTo>
                      <a:pt x="210" y="0"/>
                    </a:lnTo>
                    <a:lnTo>
                      <a:pt x="254" y="0"/>
                    </a:lnTo>
                    <a:lnTo>
                      <a:pt x="297" y="0"/>
                    </a:lnTo>
                    <a:lnTo>
                      <a:pt x="338" y="0"/>
                    </a:lnTo>
                    <a:lnTo>
                      <a:pt x="378" y="0"/>
                    </a:lnTo>
                    <a:lnTo>
                      <a:pt x="414" y="0"/>
                    </a:lnTo>
                    <a:lnTo>
                      <a:pt x="446" y="0"/>
                    </a:lnTo>
                    <a:lnTo>
                      <a:pt x="474" y="0"/>
                    </a:lnTo>
                    <a:lnTo>
                      <a:pt x="494" y="0"/>
                    </a:lnTo>
                    <a:lnTo>
                      <a:pt x="506" y="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73" name="Rectangle 1477">
                <a:extLst>
                  <a:ext uri="{FF2B5EF4-FFF2-40B4-BE49-F238E27FC236}">
                    <a16:creationId xmlns:a16="http://schemas.microsoft.com/office/drawing/2014/main" id="{3FE301A6-63B4-4215-85A4-CA6154078E2E}"/>
                  </a:ext>
                </a:extLst>
              </p:cNvPr>
              <p:cNvSpPr>
                <a:spLocks noChangeArrowheads="1"/>
              </p:cNvSpPr>
              <p:nvPr/>
            </p:nvSpPr>
            <p:spPr bwMode="gray">
              <a:xfrm>
                <a:off x="2774" y="4007"/>
                <a:ext cx="244" cy="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74" name="Freeform 947">
                <a:extLst>
                  <a:ext uri="{FF2B5EF4-FFF2-40B4-BE49-F238E27FC236}">
                    <a16:creationId xmlns:a16="http://schemas.microsoft.com/office/drawing/2014/main" id="{21E87A58-1B74-4A3A-96D2-688E9AA09010}"/>
                  </a:ext>
                </a:extLst>
              </p:cNvPr>
              <p:cNvSpPr>
                <a:spLocks/>
              </p:cNvSpPr>
              <p:nvPr/>
            </p:nvSpPr>
            <p:spPr bwMode="gray">
              <a:xfrm>
                <a:off x="2756" y="3730"/>
                <a:ext cx="279" cy="78"/>
              </a:xfrm>
              <a:custGeom>
                <a:avLst/>
                <a:gdLst>
                  <a:gd name="T0" fmla="*/ 0 w 559"/>
                  <a:gd name="T1" fmla="*/ 1 h 156"/>
                  <a:gd name="T2" fmla="*/ 0 w 559"/>
                  <a:gd name="T3" fmla="*/ 1 h 156"/>
                  <a:gd name="T4" fmla="*/ 0 w 559"/>
                  <a:gd name="T5" fmla="*/ 1 h 156"/>
                  <a:gd name="T6" fmla="*/ 0 w 559"/>
                  <a:gd name="T7" fmla="*/ 1 h 156"/>
                  <a:gd name="T8" fmla="*/ 0 w 559"/>
                  <a:gd name="T9" fmla="*/ 1 h 156"/>
                  <a:gd name="T10" fmla="*/ 0 w 559"/>
                  <a:gd name="T11" fmla="*/ 1 h 156"/>
                  <a:gd name="T12" fmla="*/ 0 w 559"/>
                  <a:gd name="T13" fmla="*/ 1 h 156"/>
                  <a:gd name="T14" fmla="*/ 0 w 559"/>
                  <a:gd name="T15" fmla="*/ 1 h 156"/>
                  <a:gd name="T16" fmla="*/ 0 w 559"/>
                  <a:gd name="T17" fmla="*/ 1 h 156"/>
                  <a:gd name="T18" fmla="*/ 0 w 559"/>
                  <a:gd name="T19" fmla="*/ 1 h 156"/>
                  <a:gd name="T20" fmla="*/ 0 w 559"/>
                  <a:gd name="T21" fmla="*/ 1 h 156"/>
                  <a:gd name="T22" fmla="*/ 0 w 559"/>
                  <a:gd name="T23" fmla="*/ 1 h 156"/>
                  <a:gd name="T24" fmla="*/ 0 w 559"/>
                  <a:gd name="T25" fmla="*/ 1 h 156"/>
                  <a:gd name="T26" fmla="*/ 0 w 559"/>
                  <a:gd name="T27" fmla="*/ 1 h 156"/>
                  <a:gd name="T28" fmla="*/ 0 w 559"/>
                  <a:gd name="T29" fmla="*/ 1 h 156"/>
                  <a:gd name="T30" fmla="*/ 0 w 559"/>
                  <a:gd name="T31" fmla="*/ 1 h 156"/>
                  <a:gd name="T32" fmla="*/ 0 w 559"/>
                  <a:gd name="T33" fmla="*/ 1 h 156"/>
                  <a:gd name="T34" fmla="*/ 0 w 559"/>
                  <a:gd name="T35" fmla="*/ 1 h 156"/>
                  <a:gd name="T36" fmla="*/ 0 w 559"/>
                  <a:gd name="T37" fmla="*/ 1 h 156"/>
                  <a:gd name="T38" fmla="*/ 0 w 559"/>
                  <a:gd name="T39" fmla="*/ 1 h 156"/>
                  <a:gd name="T40" fmla="*/ 0 w 559"/>
                  <a:gd name="T41" fmla="*/ 0 h 156"/>
                  <a:gd name="T42" fmla="*/ 0 w 559"/>
                  <a:gd name="T43" fmla="*/ 0 h 156"/>
                  <a:gd name="T44" fmla="*/ 0 w 559"/>
                  <a:gd name="T45" fmla="*/ 1 h 156"/>
                  <a:gd name="T46" fmla="*/ 0 w 559"/>
                  <a:gd name="T47" fmla="*/ 1 h 156"/>
                  <a:gd name="T48" fmla="*/ 0 w 559"/>
                  <a:gd name="T49" fmla="*/ 1 h 156"/>
                  <a:gd name="T50" fmla="*/ 0 w 559"/>
                  <a:gd name="T51" fmla="*/ 1 h 156"/>
                  <a:gd name="T52" fmla="*/ 0 w 559"/>
                  <a:gd name="T53" fmla="*/ 1 h 156"/>
                  <a:gd name="T54" fmla="*/ 0 w 559"/>
                  <a:gd name="T55" fmla="*/ 1 h 156"/>
                  <a:gd name="T56" fmla="*/ 0 w 559"/>
                  <a:gd name="T57" fmla="*/ 1 h 156"/>
                  <a:gd name="T58" fmla="*/ 0 w 559"/>
                  <a:gd name="T59" fmla="*/ 1 h 156"/>
                  <a:gd name="T60" fmla="*/ 0 w 559"/>
                  <a:gd name="T61" fmla="*/ 1 h 156"/>
                  <a:gd name="T62" fmla="*/ 0 w 559"/>
                  <a:gd name="T63" fmla="*/ 1 h 156"/>
                  <a:gd name="T64" fmla="*/ 0 w 559"/>
                  <a:gd name="T65" fmla="*/ 1 h 156"/>
                  <a:gd name="T66" fmla="*/ 0 w 559"/>
                  <a:gd name="T67" fmla="*/ 1 h 156"/>
                  <a:gd name="T68" fmla="*/ 0 w 559"/>
                  <a:gd name="T69" fmla="*/ 1 h 156"/>
                  <a:gd name="T70" fmla="*/ 0 w 559"/>
                  <a:gd name="T71" fmla="*/ 1 h 156"/>
                  <a:gd name="T72" fmla="*/ 0 w 559"/>
                  <a:gd name="T73" fmla="*/ 1 h 156"/>
                  <a:gd name="T74" fmla="*/ 0 w 559"/>
                  <a:gd name="T75" fmla="*/ 1 h 156"/>
                  <a:gd name="T76" fmla="*/ 0 w 559"/>
                  <a:gd name="T77" fmla="*/ 1 h 156"/>
                  <a:gd name="T78" fmla="*/ 0 w 559"/>
                  <a:gd name="T79" fmla="*/ 1 h 156"/>
                  <a:gd name="T80" fmla="*/ 0 w 559"/>
                  <a:gd name="T81" fmla="*/ 1 h 156"/>
                  <a:gd name="T82" fmla="*/ 0 w 559"/>
                  <a:gd name="T83" fmla="*/ 1 h 1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59" h="156">
                    <a:moveTo>
                      <a:pt x="280" y="156"/>
                    </a:moveTo>
                    <a:lnTo>
                      <a:pt x="301" y="156"/>
                    </a:lnTo>
                    <a:lnTo>
                      <a:pt x="320" y="154"/>
                    </a:lnTo>
                    <a:lnTo>
                      <a:pt x="340" y="152"/>
                    </a:lnTo>
                    <a:lnTo>
                      <a:pt x="359" y="148"/>
                    </a:lnTo>
                    <a:lnTo>
                      <a:pt x="378" y="144"/>
                    </a:lnTo>
                    <a:lnTo>
                      <a:pt x="396" y="139"/>
                    </a:lnTo>
                    <a:lnTo>
                      <a:pt x="414" y="132"/>
                    </a:lnTo>
                    <a:lnTo>
                      <a:pt x="431" y="125"/>
                    </a:lnTo>
                    <a:lnTo>
                      <a:pt x="447" y="118"/>
                    </a:lnTo>
                    <a:lnTo>
                      <a:pt x="462" y="109"/>
                    </a:lnTo>
                    <a:lnTo>
                      <a:pt x="477" y="100"/>
                    </a:lnTo>
                    <a:lnTo>
                      <a:pt x="491" y="91"/>
                    </a:lnTo>
                    <a:lnTo>
                      <a:pt x="503" y="79"/>
                    </a:lnTo>
                    <a:lnTo>
                      <a:pt x="516" y="69"/>
                    </a:lnTo>
                    <a:lnTo>
                      <a:pt x="527" y="57"/>
                    </a:lnTo>
                    <a:lnTo>
                      <a:pt x="537" y="45"/>
                    </a:lnTo>
                    <a:lnTo>
                      <a:pt x="546" y="25"/>
                    </a:lnTo>
                    <a:lnTo>
                      <a:pt x="553" y="11"/>
                    </a:lnTo>
                    <a:lnTo>
                      <a:pt x="558" y="3"/>
                    </a:lnTo>
                    <a:lnTo>
                      <a:pt x="559" y="0"/>
                    </a:lnTo>
                    <a:lnTo>
                      <a:pt x="0" y="0"/>
                    </a:lnTo>
                    <a:lnTo>
                      <a:pt x="1" y="2"/>
                    </a:lnTo>
                    <a:lnTo>
                      <a:pt x="6" y="9"/>
                    </a:lnTo>
                    <a:lnTo>
                      <a:pt x="11" y="21"/>
                    </a:lnTo>
                    <a:lnTo>
                      <a:pt x="18" y="36"/>
                    </a:lnTo>
                    <a:lnTo>
                      <a:pt x="27" y="49"/>
                    </a:lnTo>
                    <a:lnTo>
                      <a:pt x="39" y="62"/>
                    </a:lnTo>
                    <a:lnTo>
                      <a:pt x="51" y="74"/>
                    </a:lnTo>
                    <a:lnTo>
                      <a:pt x="63" y="85"/>
                    </a:lnTo>
                    <a:lnTo>
                      <a:pt x="77" y="96"/>
                    </a:lnTo>
                    <a:lnTo>
                      <a:pt x="92" y="106"/>
                    </a:lnTo>
                    <a:lnTo>
                      <a:pt x="108" y="115"/>
                    </a:lnTo>
                    <a:lnTo>
                      <a:pt x="124" y="123"/>
                    </a:lnTo>
                    <a:lnTo>
                      <a:pt x="142" y="131"/>
                    </a:lnTo>
                    <a:lnTo>
                      <a:pt x="160" y="137"/>
                    </a:lnTo>
                    <a:lnTo>
                      <a:pt x="178" y="142"/>
                    </a:lnTo>
                    <a:lnTo>
                      <a:pt x="198" y="147"/>
                    </a:lnTo>
                    <a:lnTo>
                      <a:pt x="218" y="152"/>
                    </a:lnTo>
                    <a:lnTo>
                      <a:pt x="238" y="154"/>
                    </a:lnTo>
                    <a:lnTo>
                      <a:pt x="259" y="156"/>
                    </a:lnTo>
                    <a:lnTo>
                      <a:pt x="280" y="1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75" name="Freeform 948">
                <a:extLst>
                  <a:ext uri="{FF2B5EF4-FFF2-40B4-BE49-F238E27FC236}">
                    <a16:creationId xmlns:a16="http://schemas.microsoft.com/office/drawing/2014/main" id="{AA2AA946-14DB-42A6-AB1C-D5CAD34FFB65}"/>
                  </a:ext>
                </a:extLst>
              </p:cNvPr>
              <p:cNvSpPr>
                <a:spLocks/>
              </p:cNvSpPr>
              <p:nvPr/>
            </p:nvSpPr>
            <p:spPr bwMode="gray">
              <a:xfrm>
                <a:off x="2880" y="3638"/>
                <a:ext cx="90" cy="139"/>
              </a:xfrm>
              <a:custGeom>
                <a:avLst/>
                <a:gdLst>
                  <a:gd name="T0" fmla="*/ 1 w 180"/>
                  <a:gd name="T1" fmla="*/ 1 h 278"/>
                  <a:gd name="T2" fmla="*/ 1 w 180"/>
                  <a:gd name="T3" fmla="*/ 0 h 278"/>
                  <a:gd name="T4" fmla="*/ 1 w 180"/>
                  <a:gd name="T5" fmla="*/ 1 h 278"/>
                  <a:gd name="T6" fmla="*/ 1 w 180"/>
                  <a:gd name="T7" fmla="*/ 1 h 278"/>
                  <a:gd name="T8" fmla="*/ 1 w 180"/>
                  <a:gd name="T9" fmla="*/ 1 h 278"/>
                  <a:gd name="T10" fmla="*/ 1 w 180"/>
                  <a:gd name="T11" fmla="*/ 1 h 278"/>
                  <a:gd name="T12" fmla="*/ 1 w 180"/>
                  <a:gd name="T13" fmla="*/ 1 h 278"/>
                  <a:gd name="T14" fmla="*/ 1 w 180"/>
                  <a:gd name="T15" fmla="*/ 1 h 278"/>
                  <a:gd name="T16" fmla="*/ 1 w 180"/>
                  <a:gd name="T17" fmla="*/ 1 h 278"/>
                  <a:gd name="T18" fmla="*/ 1 w 180"/>
                  <a:gd name="T19" fmla="*/ 1 h 278"/>
                  <a:gd name="T20" fmla="*/ 1 w 180"/>
                  <a:gd name="T21" fmla="*/ 1 h 278"/>
                  <a:gd name="T22" fmla="*/ 1 w 180"/>
                  <a:gd name="T23" fmla="*/ 1 h 278"/>
                  <a:gd name="T24" fmla="*/ 1 w 180"/>
                  <a:gd name="T25" fmla="*/ 1 h 278"/>
                  <a:gd name="T26" fmla="*/ 1 w 180"/>
                  <a:gd name="T27" fmla="*/ 1 h 278"/>
                  <a:gd name="T28" fmla="*/ 1 w 180"/>
                  <a:gd name="T29" fmla="*/ 1 h 278"/>
                  <a:gd name="T30" fmla="*/ 1 w 180"/>
                  <a:gd name="T31" fmla="*/ 1 h 278"/>
                  <a:gd name="T32" fmla="*/ 1 w 180"/>
                  <a:gd name="T33" fmla="*/ 1 h 278"/>
                  <a:gd name="T34" fmla="*/ 1 w 180"/>
                  <a:gd name="T35" fmla="*/ 1 h 278"/>
                  <a:gd name="T36" fmla="*/ 1 w 180"/>
                  <a:gd name="T37" fmla="*/ 1 h 278"/>
                  <a:gd name="T38" fmla="*/ 1 w 180"/>
                  <a:gd name="T39" fmla="*/ 1 h 278"/>
                  <a:gd name="T40" fmla="*/ 1 w 180"/>
                  <a:gd name="T41" fmla="*/ 1 h 278"/>
                  <a:gd name="T42" fmla="*/ 1 w 180"/>
                  <a:gd name="T43" fmla="*/ 1 h 278"/>
                  <a:gd name="T44" fmla="*/ 1 w 180"/>
                  <a:gd name="T45" fmla="*/ 1 h 278"/>
                  <a:gd name="T46" fmla="*/ 1 w 180"/>
                  <a:gd name="T47" fmla="*/ 1 h 278"/>
                  <a:gd name="T48" fmla="*/ 1 w 180"/>
                  <a:gd name="T49" fmla="*/ 1 h 278"/>
                  <a:gd name="T50" fmla="*/ 1 w 180"/>
                  <a:gd name="T51" fmla="*/ 1 h 278"/>
                  <a:gd name="T52" fmla="*/ 1 w 180"/>
                  <a:gd name="T53" fmla="*/ 1 h 278"/>
                  <a:gd name="T54" fmla="*/ 1 w 180"/>
                  <a:gd name="T55" fmla="*/ 1 h 278"/>
                  <a:gd name="T56" fmla="*/ 1 w 180"/>
                  <a:gd name="T57" fmla="*/ 1 h 278"/>
                  <a:gd name="T58" fmla="*/ 1 w 180"/>
                  <a:gd name="T59" fmla="*/ 1 h 278"/>
                  <a:gd name="T60" fmla="*/ 1 w 180"/>
                  <a:gd name="T61" fmla="*/ 1 h 278"/>
                  <a:gd name="T62" fmla="*/ 1 w 180"/>
                  <a:gd name="T63" fmla="*/ 1 h 278"/>
                  <a:gd name="T64" fmla="*/ 1 w 180"/>
                  <a:gd name="T65" fmla="*/ 1 h 27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0" h="278">
                    <a:moveTo>
                      <a:pt x="127" y="4"/>
                    </a:moveTo>
                    <a:lnTo>
                      <a:pt x="120" y="2"/>
                    </a:lnTo>
                    <a:lnTo>
                      <a:pt x="113" y="0"/>
                    </a:lnTo>
                    <a:lnTo>
                      <a:pt x="105" y="0"/>
                    </a:lnTo>
                    <a:lnTo>
                      <a:pt x="98" y="0"/>
                    </a:lnTo>
                    <a:lnTo>
                      <a:pt x="91" y="2"/>
                    </a:lnTo>
                    <a:lnTo>
                      <a:pt x="84" y="3"/>
                    </a:lnTo>
                    <a:lnTo>
                      <a:pt x="77" y="5"/>
                    </a:lnTo>
                    <a:lnTo>
                      <a:pt x="70" y="8"/>
                    </a:lnTo>
                    <a:lnTo>
                      <a:pt x="63" y="12"/>
                    </a:lnTo>
                    <a:lnTo>
                      <a:pt x="57" y="16"/>
                    </a:lnTo>
                    <a:lnTo>
                      <a:pt x="52" y="22"/>
                    </a:lnTo>
                    <a:lnTo>
                      <a:pt x="46" y="28"/>
                    </a:lnTo>
                    <a:lnTo>
                      <a:pt x="41" y="34"/>
                    </a:lnTo>
                    <a:lnTo>
                      <a:pt x="38" y="41"/>
                    </a:lnTo>
                    <a:lnTo>
                      <a:pt x="34" y="48"/>
                    </a:lnTo>
                    <a:lnTo>
                      <a:pt x="32" y="55"/>
                    </a:lnTo>
                    <a:lnTo>
                      <a:pt x="31" y="60"/>
                    </a:lnTo>
                    <a:lnTo>
                      <a:pt x="30" y="66"/>
                    </a:lnTo>
                    <a:lnTo>
                      <a:pt x="29" y="72"/>
                    </a:lnTo>
                    <a:lnTo>
                      <a:pt x="29" y="78"/>
                    </a:lnTo>
                    <a:lnTo>
                      <a:pt x="30" y="91"/>
                    </a:lnTo>
                    <a:lnTo>
                      <a:pt x="33" y="104"/>
                    </a:lnTo>
                    <a:lnTo>
                      <a:pt x="39" y="116"/>
                    </a:lnTo>
                    <a:lnTo>
                      <a:pt x="47" y="127"/>
                    </a:lnTo>
                    <a:lnTo>
                      <a:pt x="45" y="136"/>
                    </a:lnTo>
                    <a:lnTo>
                      <a:pt x="40" y="152"/>
                    </a:lnTo>
                    <a:lnTo>
                      <a:pt x="33" y="174"/>
                    </a:lnTo>
                    <a:lnTo>
                      <a:pt x="25" y="199"/>
                    </a:lnTo>
                    <a:lnTo>
                      <a:pt x="17" y="224"/>
                    </a:lnTo>
                    <a:lnTo>
                      <a:pt x="10" y="247"/>
                    </a:lnTo>
                    <a:lnTo>
                      <a:pt x="4" y="265"/>
                    </a:lnTo>
                    <a:lnTo>
                      <a:pt x="1" y="277"/>
                    </a:lnTo>
                    <a:lnTo>
                      <a:pt x="0" y="278"/>
                    </a:lnTo>
                    <a:lnTo>
                      <a:pt x="86" y="278"/>
                    </a:lnTo>
                    <a:lnTo>
                      <a:pt x="86" y="276"/>
                    </a:lnTo>
                    <a:lnTo>
                      <a:pt x="91" y="262"/>
                    </a:lnTo>
                    <a:lnTo>
                      <a:pt x="95" y="245"/>
                    </a:lnTo>
                    <a:lnTo>
                      <a:pt x="101" y="225"/>
                    </a:lnTo>
                    <a:lnTo>
                      <a:pt x="108" y="204"/>
                    </a:lnTo>
                    <a:lnTo>
                      <a:pt x="114" y="186"/>
                    </a:lnTo>
                    <a:lnTo>
                      <a:pt x="118" y="170"/>
                    </a:lnTo>
                    <a:lnTo>
                      <a:pt x="122" y="158"/>
                    </a:lnTo>
                    <a:lnTo>
                      <a:pt x="124" y="151"/>
                    </a:lnTo>
                    <a:lnTo>
                      <a:pt x="133" y="148"/>
                    </a:lnTo>
                    <a:lnTo>
                      <a:pt x="142" y="144"/>
                    </a:lnTo>
                    <a:lnTo>
                      <a:pt x="150" y="139"/>
                    </a:lnTo>
                    <a:lnTo>
                      <a:pt x="156" y="133"/>
                    </a:lnTo>
                    <a:lnTo>
                      <a:pt x="162" y="126"/>
                    </a:lnTo>
                    <a:lnTo>
                      <a:pt x="168" y="118"/>
                    </a:lnTo>
                    <a:lnTo>
                      <a:pt x="173" y="110"/>
                    </a:lnTo>
                    <a:lnTo>
                      <a:pt x="176" y="101"/>
                    </a:lnTo>
                    <a:lnTo>
                      <a:pt x="177" y="95"/>
                    </a:lnTo>
                    <a:lnTo>
                      <a:pt x="178" y="89"/>
                    </a:lnTo>
                    <a:lnTo>
                      <a:pt x="180" y="83"/>
                    </a:lnTo>
                    <a:lnTo>
                      <a:pt x="180" y="78"/>
                    </a:lnTo>
                    <a:lnTo>
                      <a:pt x="178" y="65"/>
                    </a:lnTo>
                    <a:lnTo>
                      <a:pt x="176" y="53"/>
                    </a:lnTo>
                    <a:lnTo>
                      <a:pt x="171" y="42"/>
                    </a:lnTo>
                    <a:lnTo>
                      <a:pt x="166" y="31"/>
                    </a:lnTo>
                    <a:lnTo>
                      <a:pt x="158" y="23"/>
                    </a:lnTo>
                    <a:lnTo>
                      <a:pt x="148" y="15"/>
                    </a:lnTo>
                    <a:lnTo>
                      <a:pt x="138" y="8"/>
                    </a:lnTo>
                    <a:lnTo>
                      <a:pt x="127" y="4"/>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76" name="Freeform 949">
                <a:extLst>
                  <a:ext uri="{FF2B5EF4-FFF2-40B4-BE49-F238E27FC236}">
                    <a16:creationId xmlns:a16="http://schemas.microsoft.com/office/drawing/2014/main" id="{E5C29C89-30B8-4EFC-80A3-36B022286615}"/>
                  </a:ext>
                </a:extLst>
              </p:cNvPr>
              <p:cNvSpPr>
                <a:spLocks/>
              </p:cNvSpPr>
              <p:nvPr/>
            </p:nvSpPr>
            <p:spPr bwMode="gray">
              <a:xfrm>
                <a:off x="2878" y="3631"/>
                <a:ext cx="96" cy="147"/>
              </a:xfrm>
              <a:custGeom>
                <a:avLst/>
                <a:gdLst>
                  <a:gd name="T0" fmla="*/ 0 w 193"/>
                  <a:gd name="T1" fmla="*/ 1 h 293"/>
                  <a:gd name="T2" fmla="*/ 0 w 193"/>
                  <a:gd name="T3" fmla="*/ 0 h 293"/>
                  <a:gd name="T4" fmla="*/ 0 w 193"/>
                  <a:gd name="T5" fmla="*/ 1 h 293"/>
                  <a:gd name="T6" fmla="*/ 0 w 193"/>
                  <a:gd name="T7" fmla="*/ 1 h 293"/>
                  <a:gd name="T8" fmla="*/ 0 w 193"/>
                  <a:gd name="T9" fmla="*/ 1 h 293"/>
                  <a:gd name="T10" fmla="*/ 0 w 193"/>
                  <a:gd name="T11" fmla="*/ 1 h 293"/>
                  <a:gd name="T12" fmla="*/ 0 w 193"/>
                  <a:gd name="T13" fmla="*/ 1 h 293"/>
                  <a:gd name="T14" fmla="*/ 0 w 193"/>
                  <a:gd name="T15" fmla="*/ 1 h 293"/>
                  <a:gd name="T16" fmla="*/ 0 w 193"/>
                  <a:gd name="T17" fmla="*/ 1 h 293"/>
                  <a:gd name="T18" fmla="*/ 0 w 193"/>
                  <a:gd name="T19" fmla="*/ 1 h 293"/>
                  <a:gd name="T20" fmla="*/ 0 w 193"/>
                  <a:gd name="T21" fmla="*/ 1 h 293"/>
                  <a:gd name="T22" fmla="*/ 0 w 193"/>
                  <a:gd name="T23" fmla="*/ 1 h 293"/>
                  <a:gd name="T24" fmla="*/ 0 w 193"/>
                  <a:gd name="T25" fmla="*/ 1 h 293"/>
                  <a:gd name="T26" fmla="*/ 0 w 193"/>
                  <a:gd name="T27" fmla="*/ 1 h 293"/>
                  <a:gd name="T28" fmla="*/ 0 w 193"/>
                  <a:gd name="T29" fmla="*/ 1 h 293"/>
                  <a:gd name="T30" fmla="*/ 0 w 193"/>
                  <a:gd name="T31" fmla="*/ 1 h 293"/>
                  <a:gd name="T32" fmla="*/ 0 w 193"/>
                  <a:gd name="T33" fmla="*/ 1 h 293"/>
                  <a:gd name="T34" fmla="*/ 0 w 193"/>
                  <a:gd name="T35" fmla="*/ 1 h 293"/>
                  <a:gd name="T36" fmla="*/ 0 w 193"/>
                  <a:gd name="T37" fmla="*/ 1 h 293"/>
                  <a:gd name="T38" fmla="*/ 0 w 193"/>
                  <a:gd name="T39" fmla="*/ 1 h 293"/>
                  <a:gd name="T40" fmla="*/ 0 w 193"/>
                  <a:gd name="T41" fmla="*/ 1 h 293"/>
                  <a:gd name="T42" fmla="*/ 0 w 193"/>
                  <a:gd name="T43" fmla="*/ 1 h 293"/>
                  <a:gd name="T44" fmla="*/ 0 w 193"/>
                  <a:gd name="T45" fmla="*/ 1 h 293"/>
                  <a:gd name="T46" fmla="*/ 0 w 193"/>
                  <a:gd name="T47" fmla="*/ 1 h 293"/>
                  <a:gd name="T48" fmla="*/ 0 w 193"/>
                  <a:gd name="T49" fmla="*/ 1 h 293"/>
                  <a:gd name="T50" fmla="*/ 0 w 193"/>
                  <a:gd name="T51" fmla="*/ 1 h 293"/>
                  <a:gd name="T52" fmla="*/ 0 w 193"/>
                  <a:gd name="T53" fmla="*/ 1 h 293"/>
                  <a:gd name="T54" fmla="*/ 0 w 193"/>
                  <a:gd name="T55" fmla="*/ 1 h 293"/>
                  <a:gd name="T56" fmla="*/ 0 w 193"/>
                  <a:gd name="T57" fmla="*/ 1 h 293"/>
                  <a:gd name="T58" fmla="*/ 0 w 193"/>
                  <a:gd name="T59" fmla="*/ 1 h 293"/>
                  <a:gd name="T60" fmla="*/ 0 w 193"/>
                  <a:gd name="T61" fmla="*/ 1 h 293"/>
                  <a:gd name="T62" fmla="*/ 0 w 193"/>
                  <a:gd name="T63" fmla="*/ 1 h 293"/>
                  <a:gd name="T64" fmla="*/ 0 w 193"/>
                  <a:gd name="T65" fmla="*/ 1 h 293"/>
                  <a:gd name="T66" fmla="*/ 0 w 193"/>
                  <a:gd name="T67" fmla="*/ 1 h 293"/>
                  <a:gd name="T68" fmla="*/ 0 w 193"/>
                  <a:gd name="T69" fmla="*/ 1 h 293"/>
                  <a:gd name="T70" fmla="*/ 0 w 193"/>
                  <a:gd name="T71" fmla="*/ 1 h 293"/>
                  <a:gd name="T72" fmla="*/ 0 w 193"/>
                  <a:gd name="T73" fmla="*/ 1 h 293"/>
                  <a:gd name="T74" fmla="*/ 0 w 193"/>
                  <a:gd name="T75" fmla="*/ 1 h 293"/>
                  <a:gd name="T76" fmla="*/ 0 w 193"/>
                  <a:gd name="T77" fmla="*/ 1 h 293"/>
                  <a:gd name="T78" fmla="*/ 0 w 193"/>
                  <a:gd name="T79" fmla="*/ 1 h 293"/>
                  <a:gd name="T80" fmla="*/ 0 w 193"/>
                  <a:gd name="T81" fmla="*/ 1 h 293"/>
                  <a:gd name="T82" fmla="*/ 0 w 193"/>
                  <a:gd name="T83" fmla="*/ 1 h 293"/>
                  <a:gd name="T84" fmla="*/ 0 w 193"/>
                  <a:gd name="T85" fmla="*/ 1 h 293"/>
                  <a:gd name="T86" fmla="*/ 0 w 193"/>
                  <a:gd name="T87" fmla="*/ 1 h 293"/>
                  <a:gd name="T88" fmla="*/ 0 w 193"/>
                  <a:gd name="T89" fmla="*/ 1 h 293"/>
                  <a:gd name="T90" fmla="*/ 0 w 193"/>
                  <a:gd name="T91" fmla="*/ 1 h 293"/>
                  <a:gd name="T92" fmla="*/ 0 w 193"/>
                  <a:gd name="T93" fmla="*/ 1 h 293"/>
                  <a:gd name="T94" fmla="*/ 0 w 193"/>
                  <a:gd name="T95" fmla="*/ 1 h 293"/>
                  <a:gd name="T96" fmla="*/ 0 w 193"/>
                  <a:gd name="T97" fmla="*/ 1 h 2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93" h="293">
                    <a:moveTo>
                      <a:pt x="135" y="3"/>
                    </a:moveTo>
                    <a:lnTo>
                      <a:pt x="127" y="1"/>
                    </a:lnTo>
                    <a:lnTo>
                      <a:pt x="119" y="0"/>
                    </a:lnTo>
                    <a:lnTo>
                      <a:pt x="111" y="0"/>
                    </a:lnTo>
                    <a:lnTo>
                      <a:pt x="104" y="0"/>
                    </a:lnTo>
                    <a:lnTo>
                      <a:pt x="96" y="1"/>
                    </a:lnTo>
                    <a:lnTo>
                      <a:pt x="88" y="3"/>
                    </a:lnTo>
                    <a:lnTo>
                      <a:pt x="80" y="5"/>
                    </a:lnTo>
                    <a:lnTo>
                      <a:pt x="73" y="9"/>
                    </a:lnTo>
                    <a:lnTo>
                      <a:pt x="66" y="13"/>
                    </a:lnTo>
                    <a:lnTo>
                      <a:pt x="59" y="18"/>
                    </a:lnTo>
                    <a:lnTo>
                      <a:pt x="53" y="24"/>
                    </a:lnTo>
                    <a:lnTo>
                      <a:pt x="47" y="29"/>
                    </a:lnTo>
                    <a:lnTo>
                      <a:pt x="43" y="35"/>
                    </a:lnTo>
                    <a:lnTo>
                      <a:pt x="38" y="43"/>
                    </a:lnTo>
                    <a:lnTo>
                      <a:pt x="35" y="50"/>
                    </a:lnTo>
                    <a:lnTo>
                      <a:pt x="31" y="58"/>
                    </a:lnTo>
                    <a:lnTo>
                      <a:pt x="30" y="65"/>
                    </a:lnTo>
                    <a:lnTo>
                      <a:pt x="29" y="71"/>
                    </a:lnTo>
                    <a:lnTo>
                      <a:pt x="28" y="78"/>
                    </a:lnTo>
                    <a:lnTo>
                      <a:pt x="28" y="84"/>
                    </a:lnTo>
                    <a:lnTo>
                      <a:pt x="29" y="99"/>
                    </a:lnTo>
                    <a:lnTo>
                      <a:pt x="32" y="112"/>
                    </a:lnTo>
                    <a:lnTo>
                      <a:pt x="39" y="126"/>
                    </a:lnTo>
                    <a:lnTo>
                      <a:pt x="47" y="139"/>
                    </a:lnTo>
                    <a:lnTo>
                      <a:pt x="45" y="147"/>
                    </a:lnTo>
                    <a:lnTo>
                      <a:pt x="40" y="162"/>
                    </a:lnTo>
                    <a:lnTo>
                      <a:pt x="35" y="183"/>
                    </a:lnTo>
                    <a:lnTo>
                      <a:pt x="28" y="206"/>
                    </a:lnTo>
                    <a:lnTo>
                      <a:pt x="20" y="231"/>
                    </a:lnTo>
                    <a:lnTo>
                      <a:pt x="12" y="255"/>
                    </a:lnTo>
                    <a:lnTo>
                      <a:pt x="6" y="277"/>
                    </a:lnTo>
                    <a:lnTo>
                      <a:pt x="0" y="293"/>
                    </a:lnTo>
                    <a:lnTo>
                      <a:pt x="26" y="293"/>
                    </a:lnTo>
                    <a:lnTo>
                      <a:pt x="75" y="132"/>
                    </a:lnTo>
                    <a:lnTo>
                      <a:pt x="70" y="127"/>
                    </a:lnTo>
                    <a:lnTo>
                      <a:pt x="60" y="114"/>
                    </a:lnTo>
                    <a:lnTo>
                      <a:pt x="53" y="99"/>
                    </a:lnTo>
                    <a:lnTo>
                      <a:pt x="52" y="83"/>
                    </a:lnTo>
                    <a:lnTo>
                      <a:pt x="54" y="65"/>
                    </a:lnTo>
                    <a:lnTo>
                      <a:pt x="59" y="55"/>
                    </a:lnTo>
                    <a:lnTo>
                      <a:pt x="66" y="44"/>
                    </a:lnTo>
                    <a:lnTo>
                      <a:pt x="74" y="36"/>
                    </a:lnTo>
                    <a:lnTo>
                      <a:pt x="84" y="29"/>
                    </a:lnTo>
                    <a:lnTo>
                      <a:pt x="90" y="27"/>
                    </a:lnTo>
                    <a:lnTo>
                      <a:pt x="95" y="25"/>
                    </a:lnTo>
                    <a:lnTo>
                      <a:pt x="100" y="24"/>
                    </a:lnTo>
                    <a:lnTo>
                      <a:pt x="106" y="24"/>
                    </a:lnTo>
                    <a:lnTo>
                      <a:pt x="111" y="24"/>
                    </a:lnTo>
                    <a:lnTo>
                      <a:pt x="117" y="24"/>
                    </a:lnTo>
                    <a:lnTo>
                      <a:pt x="122" y="25"/>
                    </a:lnTo>
                    <a:lnTo>
                      <a:pt x="128" y="26"/>
                    </a:lnTo>
                    <a:lnTo>
                      <a:pt x="138" y="31"/>
                    </a:lnTo>
                    <a:lnTo>
                      <a:pt x="148" y="38"/>
                    </a:lnTo>
                    <a:lnTo>
                      <a:pt x="156" y="46"/>
                    </a:lnTo>
                    <a:lnTo>
                      <a:pt x="161" y="56"/>
                    </a:lnTo>
                    <a:lnTo>
                      <a:pt x="166" y="66"/>
                    </a:lnTo>
                    <a:lnTo>
                      <a:pt x="168" y="78"/>
                    </a:lnTo>
                    <a:lnTo>
                      <a:pt x="168" y="89"/>
                    </a:lnTo>
                    <a:lnTo>
                      <a:pt x="166" y="102"/>
                    </a:lnTo>
                    <a:lnTo>
                      <a:pt x="163" y="110"/>
                    </a:lnTo>
                    <a:lnTo>
                      <a:pt x="159" y="117"/>
                    </a:lnTo>
                    <a:lnTo>
                      <a:pt x="155" y="124"/>
                    </a:lnTo>
                    <a:lnTo>
                      <a:pt x="149" y="130"/>
                    </a:lnTo>
                    <a:lnTo>
                      <a:pt x="143" y="134"/>
                    </a:lnTo>
                    <a:lnTo>
                      <a:pt x="136" y="138"/>
                    </a:lnTo>
                    <a:lnTo>
                      <a:pt x="129" y="141"/>
                    </a:lnTo>
                    <a:lnTo>
                      <a:pt x="121" y="144"/>
                    </a:lnTo>
                    <a:lnTo>
                      <a:pt x="113" y="145"/>
                    </a:lnTo>
                    <a:lnTo>
                      <a:pt x="68" y="293"/>
                    </a:lnTo>
                    <a:lnTo>
                      <a:pt x="94" y="293"/>
                    </a:lnTo>
                    <a:lnTo>
                      <a:pt x="98" y="277"/>
                    </a:lnTo>
                    <a:lnTo>
                      <a:pt x="104" y="259"/>
                    </a:lnTo>
                    <a:lnTo>
                      <a:pt x="111" y="238"/>
                    </a:lnTo>
                    <a:lnTo>
                      <a:pt x="117" y="217"/>
                    </a:lnTo>
                    <a:lnTo>
                      <a:pt x="122" y="199"/>
                    </a:lnTo>
                    <a:lnTo>
                      <a:pt x="127" y="183"/>
                    </a:lnTo>
                    <a:lnTo>
                      <a:pt x="130" y="170"/>
                    </a:lnTo>
                    <a:lnTo>
                      <a:pt x="133" y="164"/>
                    </a:lnTo>
                    <a:lnTo>
                      <a:pt x="142" y="161"/>
                    </a:lnTo>
                    <a:lnTo>
                      <a:pt x="151" y="156"/>
                    </a:lnTo>
                    <a:lnTo>
                      <a:pt x="160" y="150"/>
                    </a:lnTo>
                    <a:lnTo>
                      <a:pt x="168" y="144"/>
                    </a:lnTo>
                    <a:lnTo>
                      <a:pt x="174" y="137"/>
                    </a:lnTo>
                    <a:lnTo>
                      <a:pt x="181" y="129"/>
                    </a:lnTo>
                    <a:lnTo>
                      <a:pt x="186" y="119"/>
                    </a:lnTo>
                    <a:lnTo>
                      <a:pt x="189" y="109"/>
                    </a:lnTo>
                    <a:lnTo>
                      <a:pt x="190" y="103"/>
                    </a:lnTo>
                    <a:lnTo>
                      <a:pt x="191" y="96"/>
                    </a:lnTo>
                    <a:lnTo>
                      <a:pt x="193" y="91"/>
                    </a:lnTo>
                    <a:lnTo>
                      <a:pt x="193" y="84"/>
                    </a:lnTo>
                    <a:lnTo>
                      <a:pt x="191" y="71"/>
                    </a:lnTo>
                    <a:lnTo>
                      <a:pt x="189" y="57"/>
                    </a:lnTo>
                    <a:lnTo>
                      <a:pt x="183" y="46"/>
                    </a:lnTo>
                    <a:lnTo>
                      <a:pt x="178" y="34"/>
                    </a:lnTo>
                    <a:lnTo>
                      <a:pt x="168" y="24"/>
                    </a:lnTo>
                    <a:lnTo>
                      <a:pt x="159" y="16"/>
                    </a:lnTo>
                    <a:lnTo>
                      <a:pt x="148" y="9"/>
                    </a:lnTo>
                    <a:lnTo>
                      <a:pt x="135" y="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77" name="Freeform 950">
                <a:extLst>
                  <a:ext uri="{FF2B5EF4-FFF2-40B4-BE49-F238E27FC236}">
                    <a16:creationId xmlns:a16="http://schemas.microsoft.com/office/drawing/2014/main" id="{C0194C9D-AEED-4136-B534-AD33A7C4B4A8}"/>
                  </a:ext>
                </a:extLst>
              </p:cNvPr>
              <p:cNvSpPr>
                <a:spLocks/>
              </p:cNvSpPr>
              <p:nvPr/>
            </p:nvSpPr>
            <p:spPr bwMode="gray">
              <a:xfrm>
                <a:off x="2857" y="3850"/>
                <a:ext cx="77" cy="99"/>
              </a:xfrm>
              <a:custGeom>
                <a:avLst/>
                <a:gdLst>
                  <a:gd name="T0" fmla="*/ 1 w 153"/>
                  <a:gd name="T1" fmla="*/ 0 h 199"/>
                  <a:gd name="T2" fmla="*/ 1 w 153"/>
                  <a:gd name="T3" fmla="*/ 0 h 199"/>
                  <a:gd name="T4" fmla="*/ 1 w 153"/>
                  <a:gd name="T5" fmla="*/ 0 h 199"/>
                  <a:gd name="T6" fmla="*/ 1 w 153"/>
                  <a:gd name="T7" fmla="*/ 0 h 199"/>
                  <a:gd name="T8" fmla="*/ 1 w 153"/>
                  <a:gd name="T9" fmla="*/ 0 h 199"/>
                  <a:gd name="T10" fmla="*/ 1 w 153"/>
                  <a:gd name="T11" fmla="*/ 0 h 199"/>
                  <a:gd name="T12" fmla="*/ 1 w 153"/>
                  <a:gd name="T13" fmla="*/ 0 h 199"/>
                  <a:gd name="T14" fmla="*/ 1 w 153"/>
                  <a:gd name="T15" fmla="*/ 0 h 199"/>
                  <a:gd name="T16" fmla="*/ 1 w 153"/>
                  <a:gd name="T17" fmla="*/ 0 h 199"/>
                  <a:gd name="T18" fmla="*/ 1 w 153"/>
                  <a:gd name="T19" fmla="*/ 0 h 199"/>
                  <a:gd name="T20" fmla="*/ 1 w 153"/>
                  <a:gd name="T21" fmla="*/ 0 h 199"/>
                  <a:gd name="T22" fmla="*/ 1 w 153"/>
                  <a:gd name="T23" fmla="*/ 0 h 199"/>
                  <a:gd name="T24" fmla="*/ 1 w 153"/>
                  <a:gd name="T25" fmla="*/ 0 h 199"/>
                  <a:gd name="T26" fmla="*/ 1 w 153"/>
                  <a:gd name="T27" fmla="*/ 0 h 199"/>
                  <a:gd name="T28" fmla="*/ 1 w 153"/>
                  <a:gd name="T29" fmla="*/ 0 h 199"/>
                  <a:gd name="T30" fmla="*/ 1 w 153"/>
                  <a:gd name="T31" fmla="*/ 0 h 199"/>
                  <a:gd name="T32" fmla="*/ 1 w 153"/>
                  <a:gd name="T33" fmla="*/ 0 h 199"/>
                  <a:gd name="T34" fmla="*/ 1 w 153"/>
                  <a:gd name="T35" fmla="*/ 0 h 199"/>
                  <a:gd name="T36" fmla="*/ 1 w 153"/>
                  <a:gd name="T37" fmla="*/ 0 h 199"/>
                  <a:gd name="T38" fmla="*/ 1 w 153"/>
                  <a:gd name="T39" fmla="*/ 0 h 199"/>
                  <a:gd name="T40" fmla="*/ 1 w 153"/>
                  <a:gd name="T41" fmla="*/ 0 h 199"/>
                  <a:gd name="T42" fmla="*/ 1 w 153"/>
                  <a:gd name="T43" fmla="*/ 0 h 199"/>
                  <a:gd name="T44" fmla="*/ 1 w 153"/>
                  <a:gd name="T45" fmla="*/ 0 h 199"/>
                  <a:gd name="T46" fmla="*/ 1 w 153"/>
                  <a:gd name="T47" fmla="*/ 0 h 199"/>
                  <a:gd name="T48" fmla="*/ 1 w 153"/>
                  <a:gd name="T49" fmla="*/ 0 h 199"/>
                  <a:gd name="T50" fmla="*/ 1 w 153"/>
                  <a:gd name="T51" fmla="*/ 0 h 199"/>
                  <a:gd name="T52" fmla="*/ 1 w 153"/>
                  <a:gd name="T53" fmla="*/ 0 h 199"/>
                  <a:gd name="T54" fmla="*/ 1 w 153"/>
                  <a:gd name="T55" fmla="*/ 0 h 199"/>
                  <a:gd name="T56" fmla="*/ 1 w 153"/>
                  <a:gd name="T57" fmla="*/ 0 h 199"/>
                  <a:gd name="T58" fmla="*/ 1 w 153"/>
                  <a:gd name="T59" fmla="*/ 0 h 199"/>
                  <a:gd name="T60" fmla="*/ 1 w 153"/>
                  <a:gd name="T61" fmla="*/ 0 h 199"/>
                  <a:gd name="T62" fmla="*/ 1 w 153"/>
                  <a:gd name="T63" fmla="*/ 0 h 199"/>
                  <a:gd name="T64" fmla="*/ 1 w 153"/>
                  <a:gd name="T65" fmla="*/ 0 h 199"/>
                  <a:gd name="T66" fmla="*/ 1 w 153"/>
                  <a:gd name="T67" fmla="*/ 0 h 199"/>
                  <a:gd name="T68" fmla="*/ 0 w 153"/>
                  <a:gd name="T69" fmla="*/ 0 h 199"/>
                  <a:gd name="T70" fmla="*/ 0 w 153"/>
                  <a:gd name="T71" fmla="*/ 0 h 199"/>
                  <a:gd name="T72" fmla="*/ 1 w 153"/>
                  <a:gd name="T73" fmla="*/ 0 h 199"/>
                  <a:gd name="T74" fmla="*/ 1 w 153"/>
                  <a:gd name="T75" fmla="*/ 0 h 199"/>
                  <a:gd name="T76" fmla="*/ 1 w 153"/>
                  <a:gd name="T77" fmla="*/ 0 h 199"/>
                  <a:gd name="T78" fmla="*/ 1 w 153"/>
                  <a:gd name="T79" fmla="*/ 0 h 199"/>
                  <a:gd name="T80" fmla="*/ 1 w 153"/>
                  <a:gd name="T81" fmla="*/ 0 h 199"/>
                  <a:gd name="T82" fmla="*/ 1 w 153"/>
                  <a:gd name="T83" fmla="*/ 0 h 199"/>
                  <a:gd name="T84" fmla="*/ 1 w 153"/>
                  <a:gd name="T85" fmla="*/ 0 h 199"/>
                  <a:gd name="T86" fmla="*/ 1 w 153"/>
                  <a:gd name="T87" fmla="*/ 0 h 199"/>
                  <a:gd name="T88" fmla="*/ 1 w 153"/>
                  <a:gd name="T89" fmla="*/ 0 h 199"/>
                  <a:gd name="T90" fmla="*/ 1 w 153"/>
                  <a:gd name="T91" fmla="*/ 0 h 199"/>
                  <a:gd name="T92" fmla="*/ 1 w 153"/>
                  <a:gd name="T93" fmla="*/ 0 h 199"/>
                  <a:gd name="T94" fmla="*/ 1 w 153"/>
                  <a:gd name="T95" fmla="*/ 0 h 199"/>
                  <a:gd name="T96" fmla="*/ 1 w 153"/>
                  <a:gd name="T97" fmla="*/ 0 h 199"/>
                  <a:gd name="T98" fmla="*/ 1 w 153"/>
                  <a:gd name="T99" fmla="*/ 0 h 199"/>
                  <a:gd name="T100" fmla="*/ 1 w 153"/>
                  <a:gd name="T101" fmla="*/ 0 h 199"/>
                  <a:gd name="T102" fmla="*/ 1 w 153"/>
                  <a:gd name="T103" fmla="*/ 0 h 199"/>
                  <a:gd name="T104" fmla="*/ 1 w 153"/>
                  <a:gd name="T105" fmla="*/ 0 h 199"/>
                  <a:gd name="T106" fmla="*/ 1 w 153"/>
                  <a:gd name="T107" fmla="*/ 0 h 199"/>
                  <a:gd name="T108" fmla="*/ 1 w 153"/>
                  <a:gd name="T109" fmla="*/ 0 h 199"/>
                  <a:gd name="T110" fmla="*/ 1 w 153"/>
                  <a:gd name="T111" fmla="*/ 0 h 199"/>
                  <a:gd name="T112" fmla="*/ 1 w 153"/>
                  <a:gd name="T113" fmla="*/ 0 h 19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3" h="199">
                    <a:moveTo>
                      <a:pt x="153" y="197"/>
                    </a:moveTo>
                    <a:lnTo>
                      <a:pt x="113" y="131"/>
                    </a:lnTo>
                    <a:lnTo>
                      <a:pt x="148" y="76"/>
                    </a:lnTo>
                    <a:lnTo>
                      <a:pt x="120" y="76"/>
                    </a:lnTo>
                    <a:lnTo>
                      <a:pt x="99" y="107"/>
                    </a:lnTo>
                    <a:lnTo>
                      <a:pt x="93" y="97"/>
                    </a:lnTo>
                    <a:lnTo>
                      <a:pt x="88" y="91"/>
                    </a:lnTo>
                    <a:lnTo>
                      <a:pt x="85" y="86"/>
                    </a:lnTo>
                    <a:lnTo>
                      <a:pt x="81" y="81"/>
                    </a:lnTo>
                    <a:lnTo>
                      <a:pt x="79" y="78"/>
                    </a:lnTo>
                    <a:lnTo>
                      <a:pt x="77" y="75"/>
                    </a:lnTo>
                    <a:lnTo>
                      <a:pt x="73" y="73"/>
                    </a:lnTo>
                    <a:lnTo>
                      <a:pt x="70" y="71"/>
                    </a:lnTo>
                    <a:lnTo>
                      <a:pt x="67" y="68"/>
                    </a:lnTo>
                    <a:lnTo>
                      <a:pt x="73" y="66"/>
                    </a:lnTo>
                    <a:lnTo>
                      <a:pt x="80" y="64"/>
                    </a:lnTo>
                    <a:lnTo>
                      <a:pt x="86" y="60"/>
                    </a:lnTo>
                    <a:lnTo>
                      <a:pt x="91" y="57"/>
                    </a:lnTo>
                    <a:lnTo>
                      <a:pt x="94" y="52"/>
                    </a:lnTo>
                    <a:lnTo>
                      <a:pt x="96" y="46"/>
                    </a:lnTo>
                    <a:lnTo>
                      <a:pt x="98" y="41"/>
                    </a:lnTo>
                    <a:lnTo>
                      <a:pt x="99" y="34"/>
                    </a:lnTo>
                    <a:lnTo>
                      <a:pt x="99" y="29"/>
                    </a:lnTo>
                    <a:lnTo>
                      <a:pt x="98" y="23"/>
                    </a:lnTo>
                    <a:lnTo>
                      <a:pt x="95" y="19"/>
                    </a:lnTo>
                    <a:lnTo>
                      <a:pt x="93" y="15"/>
                    </a:lnTo>
                    <a:lnTo>
                      <a:pt x="91" y="11"/>
                    </a:lnTo>
                    <a:lnTo>
                      <a:pt x="87" y="7"/>
                    </a:lnTo>
                    <a:lnTo>
                      <a:pt x="84" y="5"/>
                    </a:lnTo>
                    <a:lnTo>
                      <a:pt x="79" y="3"/>
                    </a:lnTo>
                    <a:lnTo>
                      <a:pt x="75" y="1"/>
                    </a:lnTo>
                    <a:lnTo>
                      <a:pt x="68" y="1"/>
                    </a:lnTo>
                    <a:lnTo>
                      <a:pt x="60" y="0"/>
                    </a:lnTo>
                    <a:lnTo>
                      <a:pt x="50" y="0"/>
                    </a:lnTo>
                    <a:lnTo>
                      <a:pt x="0" y="0"/>
                    </a:lnTo>
                    <a:lnTo>
                      <a:pt x="0" y="121"/>
                    </a:lnTo>
                    <a:lnTo>
                      <a:pt x="24" y="121"/>
                    </a:lnTo>
                    <a:lnTo>
                      <a:pt x="24" y="71"/>
                    </a:lnTo>
                    <a:lnTo>
                      <a:pt x="28" y="71"/>
                    </a:lnTo>
                    <a:lnTo>
                      <a:pt x="33" y="71"/>
                    </a:lnTo>
                    <a:lnTo>
                      <a:pt x="37" y="71"/>
                    </a:lnTo>
                    <a:lnTo>
                      <a:pt x="39" y="71"/>
                    </a:lnTo>
                    <a:lnTo>
                      <a:pt x="41" y="72"/>
                    </a:lnTo>
                    <a:lnTo>
                      <a:pt x="43" y="73"/>
                    </a:lnTo>
                    <a:lnTo>
                      <a:pt x="45" y="74"/>
                    </a:lnTo>
                    <a:lnTo>
                      <a:pt x="47" y="75"/>
                    </a:lnTo>
                    <a:lnTo>
                      <a:pt x="48" y="78"/>
                    </a:lnTo>
                    <a:lnTo>
                      <a:pt x="50" y="80"/>
                    </a:lnTo>
                    <a:lnTo>
                      <a:pt x="54" y="83"/>
                    </a:lnTo>
                    <a:lnTo>
                      <a:pt x="57" y="89"/>
                    </a:lnTo>
                    <a:lnTo>
                      <a:pt x="62" y="95"/>
                    </a:lnTo>
                    <a:lnTo>
                      <a:pt x="84" y="132"/>
                    </a:lnTo>
                    <a:lnTo>
                      <a:pt x="39" y="199"/>
                    </a:lnTo>
                    <a:lnTo>
                      <a:pt x="69" y="199"/>
                    </a:lnTo>
                    <a:lnTo>
                      <a:pt x="98" y="154"/>
                    </a:lnTo>
                    <a:lnTo>
                      <a:pt x="124" y="197"/>
                    </a:lnTo>
                    <a:lnTo>
                      <a:pt x="153" y="1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78" name="Freeform 951">
                <a:extLst>
                  <a:ext uri="{FF2B5EF4-FFF2-40B4-BE49-F238E27FC236}">
                    <a16:creationId xmlns:a16="http://schemas.microsoft.com/office/drawing/2014/main" id="{FEA61E76-AC7B-4639-A64E-FA03A1CB455B}"/>
                  </a:ext>
                </a:extLst>
              </p:cNvPr>
              <p:cNvSpPr>
                <a:spLocks/>
              </p:cNvSpPr>
              <p:nvPr/>
            </p:nvSpPr>
            <p:spPr bwMode="gray">
              <a:xfrm>
                <a:off x="2869" y="3860"/>
                <a:ext cx="25" cy="15"/>
              </a:xfrm>
              <a:custGeom>
                <a:avLst/>
                <a:gdLst>
                  <a:gd name="T0" fmla="*/ 1 w 49"/>
                  <a:gd name="T1" fmla="*/ 1 h 30"/>
                  <a:gd name="T2" fmla="*/ 0 w 49"/>
                  <a:gd name="T3" fmla="*/ 1 h 30"/>
                  <a:gd name="T4" fmla="*/ 0 w 49"/>
                  <a:gd name="T5" fmla="*/ 0 h 30"/>
                  <a:gd name="T6" fmla="*/ 1 w 49"/>
                  <a:gd name="T7" fmla="*/ 0 h 30"/>
                  <a:gd name="T8" fmla="*/ 1 w 49"/>
                  <a:gd name="T9" fmla="*/ 0 h 30"/>
                  <a:gd name="T10" fmla="*/ 1 w 49"/>
                  <a:gd name="T11" fmla="*/ 0 h 30"/>
                  <a:gd name="T12" fmla="*/ 1 w 49"/>
                  <a:gd name="T13" fmla="*/ 0 h 30"/>
                  <a:gd name="T14" fmla="*/ 1 w 49"/>
                  <a:gd name="T15" fmla="*/ 0 h 30"/>
                  <a:gd name="T16" fmla="*/ 1 w 49"/>
                  <a:gd name="T17" fmla="*/ 0 h 30"/>
                  <a:gd name="T18" fmla="*/ 1 w 49"/>
                  <a:gd name="T19" fmla="*/ 1 h 30"/>
                  <a:gd name="T20" fmla="*/ 1 w 49"/>
                  <a:gd name="T21" fmla="*/ 1 h 30"/>
                  <a:gd name="T22" fmla="*/ 1 w 49"/>
                  <a:gd name="T23" fmla="*/ 1 h 30"/>
                  <a:gd name="T24" fmla="*/ 1 w 49"/>
                  <a:gd name="T25" fmla="*/ 1 h 30"/>
                  <a:gd name="T26" fmla="*/ 1 w 49"/>
                  <a:gd name="T27" fmla="*/ 1 h 30"/>
                  <a:gd name="T28" fmla="*/ 1 w 49"/>
                  <a:gd name="T29" fmla="*/ 1 h 30"/>
                  <a:gd name="T30" fmla="*/ 1 w 49"/>
                  <a:gd name="T31" fmla="*/ 1 h 30"/>
                  <a:gd name="T32" fmla="*/ 1 w 49"/>
                  <a:gd name="T33" fmla="*/ 1 h 30"/>
                  <a:gd name="T34" fmla="*/ 1 w 49"/>
                  <a:gd name="T35" fmla="*/ 1 h 30"/>
                  <a:gd name="T36" fmla="*/ 1 w 49"/>
                  <a:gd name="T37" fmla="*/ 1 h 30"/>
                  <a:gd name="T38" fmla="*/ 1 w 49"/>
                  <a:gd name="T39" fmla="*/ 1 h 30"/>
                  <a:gd name="T40" fmla="*/ 1 w 49"/>
                  <a:gd name="T41" fmla="*/ 1 h 30"/>
                  <a:gd name="T42" fmla="*/ 1 w 49"/>
                  <a:gd name="T43" fmla="*/ 1 h 30"/>
                  <a:gd name="T44" fmla="*/ 1 w 49"/>
                  <a:gd name="T45" fmla="*/ 1 h 30"/>
                  <a:gd name="T46" fmla="*/ 1 w 49"/>
                  <a:gd name="T47" fmla="*/ 1 h 30"/>
                  <a:gd name="T48" fmla="*/ 1 w 49"/>
                  <a:gd name="T49" fmla="*/ 1 h 30"/>
                  <a:gd name="T50" fmla="*/ 1 w 49"/>
                  <a:gd name="T51" fmla="*/ 1 h 30"/>
                  <a:gd name="T52" fmla="*/ 1 w 49"/>
                  <a:gd name="T53" fmla="*/ 1 h 30"/>
                  <a:gd name="T54" fmla="*/ 1 w 49"/>
                  <a:gd name="T55" fmla="*/ 1 h 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9" h="30">
                    <a:moveTo>
                      <a:pt x="18" y="30"/>
                    </a:moveTo>
                    <a:lnTo>
                      <a:pt x="0" y="30"/>
                    </a:lnTo>
                    <a:lnTo>
                      <a:pt x="0" y="0"/>
                    </a:lnTo>
                    <a:lnTo>
                      <a:pt x="19" y="0"/>
                    </a:lnTo>
                    <a:lnTo>
                      <a:pt x="25" y="0"/>
                    </a:lnTo>
                    <a:lnTo>
                      <a:pt x="31" y="0"/>
                    </a:lnTo>
                    <a:lnTo>
                      <a:pt x="34" y="0"/>
                    </a:lnTo>
                    <a:lnTo>
                      <a:pt x="37" y="0"/>
                    </a:lnTo>
                    <a:lnTo>
                      <a:pt x="39" y="0"/>
                    </a:lnTo>
                    <a:lnTo>
                      <a:pt x="41" y="1"/>
                    </a:lnTo>
                    <a:lnTo>
                      <a:pt x="44" y="3"/>
                    </a:lnTo>
                    <a:lnTo>
                      <a:pt x="46" y="5"/>
                    </a:lnTo>
                    <a:lnTo>
                      <a:pt x="47" y="7"/>
                    </a:lnTo>
                    <a:lnTo>
                      <a:pt x="48" y="9"/>
                    </a:lnTo>
                    <a:lnTo>
                      <a:pt x="49" y="12"/>
                    </a:lnTo>
                    <a:lnTo>
                      <a:pt x="49" y="15"/>
                    </a:lnTo>
                    <a:lnTo>
                      <a:pt x="49" y="17"/>
                    </a:lnTo>
                    <a:lnTo>
                      <a:pt x="48" y="20"/>
                    </a:lnTo>
                    <a:lnTo>
                      <a:pt x="48" y="22"/>
                    </a:lnTo>
                    <a:lnTo>
                      <a:pt x="47" y="24"/>
                    </a:lnTo>
                    <a:lnTo>
                      <a:pt x="46" y="25"/>
                    </a:lnTo>
                    <a:lnTo>
                      <a:pt x="44" y="27"/>
                    </a:lnTo>
                    <a:lnTo>
                      <a:pt x="43" y="28"/>
                    </a:lnTo>
                    <a:lnTo>
                      <a:pt x="40" y="29"/>
                    </a:lnTo>
                    <a:lnTo>
                      <a:pt x="37" y="30"/>
                    </a:lnTo>
                    <a:lnTo>
                      <a:pt x="32" y="30"/>
                    </a:lnTo>
                    <a:lnTo>
                      <a:pt x="26" y="30"/>
                    </a:lnTo>
                    <a:lnTo>
                      <a:pt x="18" y="3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grpSp>
      <p:sp>
        <p:nvSpPr>
          <p:cNvPr id="133" name="ZoneTexte 7">
            <a:extLst>
              <a:ext uri="{FF2B5EF4-FFF2-40B4-BE49-F238E27FC236}">
                <a16:creationId xmlns:a16="http://schemas.microsoft.com/office/drawing/2014/main" id="{719E60F4-9CAB-4E50-AC0D-0204C6BC93F5}"/>
              </a:ext>
            </a:extLst>
          </p:cNvPr>
          <p:cNvSpPr txBox="1">
            <a:spLocks noChangeArrowheads="1"/>
          </p:cNvSpPr>
          <p:nvPr>
            <p:custDataLst>
              <p:tags r:id="rId5"/>
            </p:custDataLst>
          </p:nvPr>
        </p:nvSpPr>
        <p:spPr bwMode="gray">
          <a:xfrm>
            <a:off x="1890881" y="2174669"/>
            <a:ext cx="823912"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100">
                <a:solidFill>
                  <a:prstClr val="black"/>
                </a:solidFill>
                <a:latin typeface="Gill Sans MT" panose="020B0502020104020203" pitchFamily="34" charset="0"/>
              </a:rPr>
              <a:t>URGENCE</a:t>
            </a:r>
          </a:p>
        </p:txBody>
      </p:sp>
      <p:sp>
        <p:nvSpPr>
          <p:cNvPr id="134" name="ZoneTexte 1612">
            <a:extLst>
              <a:ext uri="{FF2B5EF4-FFF2-40B4-BE49-F238E27FC236}">
                <a16:creationId xmlns:a16="http://schemas.microsoft.com/office/drawing/2014/main" id="{7D83C976-BA52-4A89-B960-E6507DBDEF94}"/>
              </a:ext>
            </a:extLst>
          </p:cNvPr>
          <p:cNvSpPr txBox="1">
            <a:spLocks noChangeArrowheads="1"/>
          </p:cNvSpPr>
          <p:nvPr>
            <p:custDataLst>
              <p:tags r:id="rId6"/>
            </p:custDataLst>
          </p:nvPr>
        </p:nvSpPr>
        <p:spPr bwMode="gray">
          <a:xfrm>
            <a:off x="3345032" y="2211181"/>
            <a:ext cx="12350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000">
                <a:solidFill>
                  <a:prstClr val="black"/>
                </a:solidFill>
                <a:latin typeface="Gill Sans MT" panose="020B0502020104020203" pitchFamily="34" charset="0"/>
              </a:rPr>
              <a:t>UNITÉ DE SOINS 1</a:t>
            </a:r>
          </a:p>
        </p:txBody>
      </p:sp>
      <p:sp>
        <p:nvSpPr>
          <p:cNvPr id="135" name="ZoneTexte 1613">
            <a:extLst>
              <a:ext uri="{FF2B5EF4-FFF2-40B4-BE49-F238E27FC236}">
                <a16:creationId xmlns:a16="http://schemas.microsoft.com/office/drawing/2014/main" id="{BE150495-427B-4EBC-885D-C4236B23B14A}"/>
              </a:ext>
            </a:extLst>
          </p:cNvPr>
          <p:cNvSpPr txBox="1">
            <a:spLocks noChangeArrowheads="1"/>
          </p:cNvSpPr>
          <p:nvPr>
            <p:custDataLst>
              <p:tags r:id="rId7"/>
            </p:custDataLst>
          </p:nvPr>
        </p:nvSpPr>
        <p:spPr bwMode="gray">
          <a:xfrm>
            <a:off x="3400309" y="3885233"/>
            <a:ext cx="10112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eaLnBrk="0" fontAlgn="base" hangingPunct="0">
              <a:spcBef>
                <a:spcPct val="0"/>
              </a:spcBef>
              <a:spcAft>
                <a:spcPct val="0"/>
              </a:spcAft>
              <a:buNone/>
            </a:pPr>
            <a:r>
              <a:rPr lang="fr-CA" altLang="fr-FR" sz="1000" dirty="0">
                <a:solidFill>
                  <a:prstClr val="black"/>
                </a:solidFill>
                <a:latin typeface="Gill Sans MT" panose="020B0502020104020203" pitchFamily="34" charset="0"/>
              </a:rPr>
              <a:t>Examens diagnostics</a:t>
            </a:r>
          </a:p>
        </p:txBody>
      </p:sp>
      <p:sp>
        <p:nvSpPr>
          <p:cNvPr id="136" name="ZoneTexte 1616">
            <a:extLst>
              <a:ext uri="{FF2B5EF4-FFF2-40B4-BE49-F238E27FC236}">
                <a16:creationId xmlns:a16="http://schemas.microsoft.com/office/drawing/2014/main" id="{8ADA68AC-CC53-4085-B86C-AC1AD056401E}"/>
              </a:ext>
            </a:extLst>
          </p:cNvPr>
          <p:cNvSpPr txBox="1">
            <a:spLocks noChangeArrowheads="1"/>
          </p:cNvSpPr>
          <p:nvPr>
            <p:custDataLst>
              <p:tags r:id="rId8"/>
            </p:custDataLst>
          </p:nvPr>
        </p:nvSpPr>
        <p:spPr bwMode="gray">
          <a:xfrm>
            <a:off x="5056357" y="2039731"/>
            <a:ext cx="13049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000">
                <a:solidFill>
                  <a:prstClr val="black"/>
                </a:solidFill>
                <a:latin typeface="Gill Sans MT" panose="020B0502020104020203" pitchFamily="34" charset="0"/>
              </a:rPr>
              <a:t>BLOC OPÉRATOIRE</a:t>
            </a:r>
          </a:p>
        </p:txBody>
      </p:sp>
      <p:sp>
        <p:nvSpPr>
          <p:cNvPr id="137" name="ZoneTexte 1618">
            <a:extLst>
              <a:ext uri="{FF2B5EF4-FFF2-40B4-BE49-F238E27FC236}">
                <a16:creationId xmlns:a16="http://schemas.microsoft.com/office/drawing/2014/main" id="{0970A179-6B8B-4CB2-9AB2-9492FD600E57}"/>
              </a:ext>
            </a:extLst>
          </p:cNvPr>
          <p:cNvSpPr txBox="1">
            <a:spLocks noChangeArrowheads="1"/>
          </p:cNvSpPr>
          <p:nvPr>
            <p:custDataLst>
              <p:tags r:id="rId9"/>
            </p:custDataLst>
          </p:nvPr>
        </p:nvSpPr>
        <p:spPr bwMode="gray">
          <a:xfrm>
            <a:off x="6486693" y="2120693"/>
            <a:ext cx="7493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eaLnBrk="0" fontAlgn="base" hangingPunct="0">
              <a:spcBef>
                <a:spcPct val="0"/>
              </a:spcBef>
              <a:spcAft>
                <a:spcPct val="0"/>
              </a:spcAft>
              <a:buNone/>
            </a:pPr>
            <a:r>
              <a:rPr lang="fr-CA" altLang="fr-FR" sz="1000">
                <a:solidFill>
                  <a:prstClr val="black"/>
                </a:solidFill>
                <a:latin typeface="Gill Sans MT" panose="020B0502020104020203" pitchFamily="34" charset="0"/>
              </a:rPr>
              <a:t>SALLE DE </a:t>
            </a:r>
            <a:br>
              <a:rPr lang="fr-CA" altLang="fr-FR" sz="1000">
                <a:solidFill>
                  <a:prstClr val="black"/>
                </a:solidFill>
                <a:latin typeface="Gill Sans MT" panose="020B0502020104020203" pitchFamily="34" charset="0"/>
              </a:rPr>
            </a:br>
            <a:r>
              <a:rPr lang="fr-CA" altLang="fr-FR" sz="1000">
                <a:solidFill>
                  <a:prstClr val="black"/>
                </a:solidFill>
                <a:latin typeface="Gill Sans MT" panose="020B0502020104020203" pitchFamily="34" charset="0"/>
              </a:rPr>
              <a:t>RÉVEIL</a:t>
            </a:r>
          </a:p>
        </p:txBody>
      </p:sp>
      <p:grpSp>
        <p:nvGrpSpPr>
          <p:cNvPr id="138" name="Group 686">
            <a:extLst>
              <a:ext uri="{FF2B5EF4-FFF2-40B4-BE49-F238E27FC236}">
                <a16:creationId xmlns:a16="http://schemas.microsoft.com/office/drawing/2014/main" id="{B1D2C30F-04A4-41F5-A211-493EE284FA81}"/>
              </a:ext>
            </a:extLst>
          </p:cNvPr>
          <p:cNvGrpSpPr>
            <a:grpSpLocks/>
          </p:cNvGrpSpPr>
          <p:nvPr>
            <p:custDataLst>
              <p:tags r:id="rId10"/>
            </p:custDataLst>
          </p:nvPr>
        </p:nvGrpSpPr>
        <p:grpSpPr bwMode="auto">
          <a:xfrm>
            <a:off x="9510881" y="3020806"/>
            <a:ext cx="906462" cy="619125"/>
            <a:chOff x="3158" y="2884"/>
            <a:chExt cx="452" cy="309"/>
          </a:xfrm>
        </p:grpSpPr>
        <p:sp>
          <p:nvSpPr>
            <p:cNvPr id="139" name="Freeform 669">
              <a:extLst>
                <a:ext uri="{FF2B5EF4-FFF2-40B4-BE49-F238E27FC236}">
                  <a16:creationId xmlns:a16="http://schemas.microsoft.com/office/drawing/2014/main" id="{38B58F97-6CBD-4608-9DBE-E5299F5A612C}"/>
                </a:ext>
              </a:extLst>
            </p:cNvPr>
            <p:cNvSpPr>
              <a:spLocks/>
            </p:cNvSpPr>
            <p:nvPr/>
          </p:nvSpPr>
          <p:spPr bwMode="gray">
            <a:xfrm>
              <a:off x="3279" y="2938"/>
              <a:ext cx="331" cy="255"/>
            </a:xfrm>
            <a:custGeom>
              <a:avLst/>
              <a:gdLst>
                <a:gd name="T0" fmla="*/ 0 w 663"/>
                <a:gd name="T1" fmla="*/ 0 h 508"/>
                <a:gd name="T2" fmla="*/ 0 w 663"/>
                <a:gd name="T3" fmla="*/ 0 h 508"/>
                <a:gd name="T4" fmla="*/ 0 w 663"/>
                <a:gd name="T5" fmla="*/ 1 h 508"/>
                <a:gd name="T6" fmla="*/ 0 w 663"/>
                <a:gd name="T7" fmla="*/ 1 h 508"/>
                <a:gd name="T8" fmla="*/ 0 w 663"/>
                <a:gd name="T9" fmla="*/ 1 h 508"/>
                <a:gd name="T10" fmla="*/ 0 w 663"/>
                <a:gd name="T11" fmla="*/ 1 h 508"/>
                <a:gd name="T12" fmla="*/ 0 w 663"/>
                <a:gd name="T13" fmla="*/ 1 h 508"/>
                <a:gd name="T14" fmla="*/ 0 w 663"/>
                <a:gd name="T15" fmla="*/ 1 h 508"/>
                <a:gd name="T16" fmla="*/ 0 w 663"/>
                <a:gd name="T17" fmla="*/ 1 h 508"/>
                <a:gd name="T18" fmla="*/ 0 w 663"/>
                <a:gd name="T19" fmla="*/ 1 h 508"/>
                <a:gd name="T20" fmla="*/ 0 w 663"/>
                <a:gd name="T21" fmla="*/ 1 h 508"/>
                <a:gd name="T22" fmla="*/ 0 w 663"/>
                <a:gd name="T23" fmla="*/ 1 h 508"/>
                <a:gd name="T24" fmla="*/ 0 w 663"/>
                <a:gd name="T25" fmla="*/ 1 h 508"/>
                <a:gd name="T26" fmla="*/ 0 w 663"/>
                <a:gd name="T27" fmla="*/ 1 h 508"/>
                <a:gd name="T28" fmla="*/ 0 w 663"/>
                <a:gd name="T29" fmla="*/ 1 h 508"/>
                <a:gd name="T30" fmla="*/ 0 w 663"/>
                <a:gd name="T31" fmla="*/ 1 h 508"/>
                <a:gd name="T32" fmla="*/ 0 w 663"/>
                <a:gd name="T33" fmla="*/ 1 h 508"/>
                <a:gd name="T34" fmla="*/ 0 w 663"/>
                <a:gd name="T35" fmla="*/ 1 h 508"/>
                <a:gd name="T36" fmla="*/ 0 w 663"/>
                <a:gd name="T37" fmla="*/ 1 h 508"/>
                <a:gd name="T38" fmla="*/ 0 w 663"/>
                <a:gd name="T39" fmla="*/ 1 h 508"/>
                <a:gd name="T40" fmla="*/ 0 w 663"/>
                <a:gd name="T41" fmla="*/ 0 h 50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63" h="508">
                  <a:moveTo>
                    <a:pt x="663" y="0"/>
                  </a:moveTo>
                  <a:lnTo>
                    <a:pt x="32" y="0"/>
                  </a:lnTo>
                  <a:lnTo>
                    <a:pt x="19" y="7"/>
                  </a:lnTo>
                  <a:lnTo>
                    <a:pt x="10" y="15"/>
                  </a:lnTo>
                  <a:lnTo>
                    <a:pt x="4" y="25"/>
                  </a:lnTo>
                  <a:lnTo>
                    <a:pt x="2" y="36"/>
                  </a:lnTo>
                  <a:lnTo>
                    <a:pt x="0" y="48"/>
                  </a:lnTo>
                  <a:lnTo>
                    <a:pt x="0" y="61"/>
                  </a:lnTo>
                  <a:lnTo>
                    <a:pt x="2" y="76"/>
                  </a:lnTo>
                  <a:lnTo>
                    <a:pt x="2" y="91"/>
                  </a:lnTo>
                  <a:lnTo>
                    <a:pt x="2" y="418"/>
                  </a:lnTo>
                  <a:lnTo>
                    <a:pt x="3" y="433"/>
                  </a:lnTo>
                  <a:lnTo>
                    <a:pt x="7" y="448"/>
                  </a:lnTo>
                  <a:lnTo>
                    <a:pt x="14" y="461"/>
                  </a:lnTo>
                  <a:lnTo>
                    <a:pt x="23" y="474"/>
                  </a:lnTo>
                  <a:lnTo>
                    <a:pt x="35" y="484"/>
                  </a:lnTo>
                  <a:lnTo>
                    <a:pt x="48" y="493"/>
                  </a:lnTo>
                  <a:lnTo>
                    <a:pt x="61" y="501"/>
                  </a:lnTo>
                  <a:lnTo>
                    <a:pt x="76" y="508"/>
                  </a:lnTo>
                  <a:lnTo>
                    <a:pt x="663" y="508"/>
                  </a:lnTo>
                  <a:lnTo>
                    <a:pt x="663"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40" name="Freeform 670">
              <a:extLst>
                <a:ext uri="{FF2B5EF4-FFF2-40B4-BE49-F238E27FC236}">
                  <a16:creationId xmlns:a16="http://schemas.microsoft.com/office/drawing/2014/main" id="{D062D63C-57DB-47B9-A535-730330A3A0B5}"/>
                </a:ext>
              </a:extLst>
            </p:cNvPr>
            <p:cNvSpPr>
              <a:spLocks/>
            </p:cNvSpPr>
            <p:nvPr/>
          </p:nvSpPr>
          <p:spPr bwMode="gray">
            <a:xfrm>
              <a:off x="3158" y="2938"/>
              <a:ext cx="395" cy="255"/>
            </a:xfrm>
            <a:custGeom>
              <a:avLst/>
              <a:gdLst>
                <a:gd name="T0" fmla="*/ 1 w 788"/>
                <a:gd name="T1" fmla="*/ 0 h 508"/>
                <a:gd name="T2" fmla="*/ 1 w 788"/>
                <a:gd name="T3" fmla="*/ 1 h 508"/>
                <a:gd name="T4" fmla="*/ 1 w 788"/>
                <a:gd name="T5" fmla="*/ 1 h 508"/>
                <a:gd name="T6" fmla="*/ 1 w 788"/>
                <a:gd name="T7" fmla="*/ 1 h 508"/>
                <a:gd name="T8" fmla="*/ 1 w 788"/>
                <a:gd name="T9" fmla="*/ 1 h 508"/>
                <a:gd name="T10" fmla="*/ 1 w 788"/>
                <a:gd name="T11" fmla="*/ 1 h 508"/>
                <a:gd name="T12" fmla="*/ 1 w 788"/>
                <a:gd name="T13" fmla="*/ 1 h 508"/>
                <a:gd name="T14" fmla="*/ 1 w 788"/>
                <a:gd name="T15" fmla="*/ 1 h 508"/>
                <a:gd name="T16" fmla="*/ 0 w 788"/>
                <a:gd name="T17" fmla="*/ 1 h 508"/>
                <a:gd name="T18" fmla="*/ 0 w 788"/>
                <a:gd name="T19" fmla="*/ 1 h 508"/>
                <a:gd name="T20" fmla="*/ 1 w 788"/>
                <a:gd name="T21" fmla="*/ 1 h 508"/>
                <a:gd name="T22" fmla="*/ 1 w 788"/>
                <a:gd name="T23" fmla="*/ 1 h 508"/>
                <a:gd name="T24" fmla="*/ 1 w 788"/>
                <a:gd name="T25" fmla="*/ 1 h 508"/>
                <a:gd name="T26" fmla="*/ 1 w 788"/>
                <a:gd name="T27" fmla="*/ 1 h 508"/>
                <a:gd name="T28" fmla="*/ 1 w 788"/>
                <a:gd name="T29" fmla="*/ 1 h 508"/>
                <a:gd name="T30" fmla="*/ 1 w 788"/>
                <a:gd name="T31" fmla="*/ 1 h 508"/>
                <a:gd name="T32" fmla="*/ 1 w 788"/>
                <a:gd name="T33" fmla="*/ 1 h 508"/>
                <a:gd name="T34" fmla="*/ 1 w 788"/>
                <a:gd name="T35" fmla="*/ 1 h 508"/>
                <a:gd name="T36" fmla="*/ 1 w 788"/>
                <a:gd name="T37" fmla="*/ 1 h 508"/>
                <a:gd name="T38" fmla="*/ 1 w 788"/>
                <a:gd name="T39" fmla="*/ 1 h 508"/>
                <a:gd name="T40" fmla="*/ 1 w 788"/>
                <a:gd name="T41" fmla="*/ 1 h 508"/>
                <a:gd name="T42" fmla="*/ 1 w 788"/>
                <a:gd name="T43" fmla="*/ 1 h 508"/>
                <a:gd name="T44" fmla="*/ 1 w 788"/>
                <a:gd name="T45" fmla="*/ 1 h 508"/>
                <a:gd name="T46" fmla="*/ 1 w 788"/>
                <a:gd name="T47" fmla="*/ 1 h 508"/>
                <a:gd name="T48" fmla="*/ 1 w 788"/>
                <a:gd name="T49" fmla="*/ 1 h 508"/>
                <a:gd name="T50" fmla="*/ 1 w 788"/>
                <a:gd name="T51" fmla="*/ 1 h 508"/>
                <a:gd name="T52" fmla="*/ 1 w 788"/>
                <a:gd name="T53" fmla="*/ 1 h 508"/>
                <a:gd name="T54" fmla="*/ 1 w 788"/>
                <a:gd name="T55" fmla="*/ 1 h 508"/>
                <a:gd name="T56" fmla="*/ 1 w 788"/>
                <a:gd name="T57" fmla="*/ 1 h 508"/>
                <a:gd name="T58" fmla="*/ 1 w 788"/>
                <a:gd name="T59" fmla="*/ 1 h 508"/>
                <a:gd name="T60" fmla="*/ 1 w 788"/>
                <a:gd name="T61" fmla="*/ 1 h 508"/>
                <a:gd name="T62" fmla="*/ 1 w 788"/>
                <a:gd name="T63" fmla="*/ 1 h 508"/>
                <a:gd name="T64" fmla="*/ 1 w 788"/>
                <a:gd name="T65" fmla="*/ 1 h 508"/>
                <a:gd name="T66" fmla="*/ 1 w 788"/>
                <a:gd name="T67" fmla="*/ 1 h 508"/>
                <a:gd name="T68" fmla="*/ 1 w 788"/>
                <a:gd name="T69" fmla="*/ 1 h 508"/>
                <a:gd name="T70" fmla="*/ 1 w 788"/>
                <a:gd name="T71" fmla="*/ 0 h 508"/>
                <a:gd name="T72" fmla="*/ 1 w 788"/>
                <a:gd name="T73" fmla="*/ 0 h 50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788" h="508">
                  <a:moveTo>
                    <a:pt x="91" y="0"/>
                  </a:moveTo>
                  <a:lnTo>
                    <a:pt x="72" y="2"/>
                  </a:lnTo>
                  <a:lnTo>
                    <a:pt x="56" y="7"/>
                  </a:lnTo>
                  <a:lnTo>
                    <a:pt x="40" y="16"/>
                  </a:lnTo>
                  <a:lnTo>
                    <a:pt x="26" y="26"/>
                  </a:lnTo>
                  <a:lnTo>
                    <a:pt x="16" y="40"/>
                  </a:lnTo>
                  <a:lnTo>
                    <a:pt x="7" y="56"/>
                  </a:lnTo>
                  <a:lnTo>
                    <a:pt x="2" y="73"/>
                  </a:lnTo>
                  <a:lnTo>
                    <a:pt x="0" y="91"/>
                  </a:lnTo>
                  <a:lnTo>
                    <a:pt x="0" y="418"/>
                  </a:lnTo>
                  <a:lnTo>
                    <a:pt x="2" y="437"/>
                  </a:lnTo>
                  <a:lnTo>
                    <a:pt x="7" y="453"/>
                  </a:lnTo>
                  <a:lnTo>
                    <a:pt x="16" y="469"/>
                  </a:lnTo>
                  <a:lnTo>
                    <a:pt x="26" y="482"/>
                  </a:lnTo>
                  <a:lnTo>
                    <a:pt x="40" y="493"/>
                  </a:lnTo>
                  <a:lnTo>
                    <a:pt x="56" y="501"/>
                  </a:lnTo>
                  <a:lnTo>
                    <a:pt x="72" y="506"/>
                  </a:lnTo>
                  <a:lnTo>
                    <a:pt x="91" y="508"/>
                  </a:lnTo>
                  <a:lnTo>
                    <a:pt x="697" y="508"/>
                  </a:lnTo>
                  <a:lnTo>
                    <a:pt x="716" y="506"/>
                  </a:lnTo>
                  <a:lnTo>
                    <a:pt x="733" y="501"/>
                  </a:lnTo>
                  <a:lnTo>
                    <a:pt x="748" y="493"/>
                  </a:lnTo>
                  <a:lnTo>
                    <a:pt x="762" y="482"/>
                  </a:lnTo>
                  <a:lnTo>
                    <a:pt x="773" y="469"/>
                  </a:lnTo>
                  <a:lnTo>
                    <a:pt x="782" y="453"/>
                  </a:lnTo>
                  <a:lnTo>
                    <a:pt x="786" y="437"/>
                  </a:lnTo>
                  <a:lnTo>
                    <a:pt x="788" y="418"/>
                  </a:lnTo>
                  <a:lnTo>
                    <a:pt x="788" y="91"/>
                  </a:lnTo>
                  <a:lnTo>
                    <a:pt x="786" y="73"/>
                  </a:lnTo>
                  <a:lnTo>
                    <a:pt x="782" y="56"/>
                  </a:lnTo>
                  <a:lnTo>
                    <a:pt x="773" y="40"/>
                  </a:lnTo>
                  <a:lnTo>
                    <a:pt x="762" y="26"/>
                  </a:lnTo>
                  <a:lnTo>
                    <a:pt x="748" y="16"/>
                  </a:lnTo>
                  <a:lnTo>
                    <a:pt x="733" y="7"/>
                  </a:lnTo>
                  <a:lnTo>
                    <a:pt x="716" y="2"/>
                  </a:lnTo>
                  <a:lnTo>
                    <a:pt x="697" y="0"/>
                  </a:lnTo>
                  <a:lnTo>
                    <a:pt x="91"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41" name="Freeform 671">
              <a:extLst>
                <a:ext uri="{FF2B5EF4-FFF2-40B4-BE49-F238E27FC236}">
                  <a16:creationId xmlns:a16="http://schemas.microsoft.com/office/drawing/2014/main" id="{E4C2A71F-2417-44EB-ACC1-65690E9B0512}"/>
                </a:ext>
              </a:extLst>
            </p:cNvPr>
            <p:cNvSpPr>
              <a:spLocks/>
            </p:cNvSpPr>
            <p:nvPr/>
          </p:nvSpPr>
          <p:spPr bwMode="gray">
            <a:xfrm>
              <a:off x="3174" y="2954"/>
              <a:ext cx="363" cy="224"/>
            </a:xfrm>
            <a:custGeom>
              <a:avLst/>
              <a:gdLst>
                <a:gd name="T0" fmla="*/ 0 w 726"/>
                <a:gd name="T1" fmla="*/ 1 h 447"/>
                <a:gd name="T2" fmla="*/ 0 w 726"/>
                <a:gd name="T3" fmla="*/ 1 h 447"/>
                <a:gd name="T4" fmla="*/ 1 w 726"/>
                <a:gd name="T5" fmla="*/ 1 h 447"/>
                <a:gd name="T6" fmla="*/ 1 w 726"/>
                <a:gd name="T7" fmla="*/ 1 h 447"/>
                <a:gd name="T8" fmla="*/ 1 w 726"/>
                <a:gd name="T9" fmla="*/ 1 h 447"/>
                <a:gd name="T10" fmla="*/ 1 w 726"/>
                <a:gd name="T11" fmla="*/ 1 h 447"/>
                <a:gd name="T12" fmla="*/ 1 w 726"/>
                <a:gd name="T13" fmla="*/ 1 h 447"/>
                <a:gd name="T14" fmla="*/ 1 w 726"/>
                <a:gd name="T15" fmla="*/ 1 h 447"/>
                <a:gd name="T16" fmla="*/ 1 w 726"/>
                <a:gd name="T17" fmla="*/ 1 h 447"/>
                <a:gd name="T18" fmla="*/ 1 w 726"/>
                <a:gd name="T19" fmla="*/ 0 h 447"/>
                <a:gd name="T20" fmla="*/ 1 w 726"/>
                <a:gd name="T21" fmla="*/ 0 h 447"/>
                <a:gd name="T22" fmla="*/ 1 w 726"/>
                <a:gd name="T23" fmla="*/ 1 h 447"/>
                <a:gd name="T24" fmla="*/ 1 w 726"/>
                <a:gd name="T25" fmla="*/ 1 h 447"/>
                <a:gd name="T26" fmla="*/ 1 w 726"/>
                <a:gd name="T27" fmla="*/ 1 h 447"/>
                <a:gd name="T28" fmla="*/ 1 w 726"/>
                <a:gd name="T29" fmla="*/ 1 h 447"/>
                <a:gd name="T30" fmla="*/ 1 w 726"/>
                <a:gd name="T31" fmla="*/ 1 h 447"/>
                <a:gd name="T32" fmla="*/ 1 w 726"/>
                <a:gd name="T33" fmla="*/ 1 h 447"/>
                <a:gd name="T34" fmla="*/ 1 w 726"/>
                <a:gd name="T35" fmla="*/ 1 h 447"/>
                <a:gd name="T36" fmla="*/ 1 w 726"/>
                <a:gd name="T37" fmla="*/ 1 h 447"/>
                <a:gd name="T38" fmla="*/ 1 w 726"/>
                <a:gd name="T39" fmla="*/ 1 h 447"/>
                <a:gd name="T40" fmla="*/ 1 w 726"/>
                <a:gd name="T41" fmla="*/ 1 h 447"/>
                <a:gd name="T42" fmla="*/ 1 w 726"/>
                <a:gd name="T43" fmla="*/ 1 h 447"/>
                <a:gd name="T44" fmla="*/ 1 w 726"/>
                <a:gd name="T45" fmla="*/ 1 h 447"/>
                <a:gd name="T46" fmla="*/ 1 w 726"/>
                <a:gd name="T47" fmla="*/ 1 h 447"/>
                <a:gd name="T48" fmla="*/ 1 w 726"/>
                <a:gd name="T49" fmla="*/ 1 h 447"/>
                <a:gd name="T50" fmla="*/ 1 w 726"/>
                <a:gd name="T51" fmla="*/ 1 h 447"/>
                <a:gd name="T52" fmla="*/ 1 w 726"/>
                <a:gd name="T53" fmla="*/ 1 h 447"/>
                <a:gd name="T54" fmla="*/ 1 w 726"/>
                <a:gd name="T55" fmla="*/ 1 h 447"/>
                <a:gd name="T56" fmla="*/ 1 w 726"/>
                <a:gd name="T57" fmla="*/ 1 h 447"/>
                <a:gd name="T58" fmla="*/ 1 w 726"/>
                <a:gd name="T59" fmla="*/ 1 h 447"/>
                <a:gd name="T60" fmla="*/ 1 w 726"/>
                <a:gd name="T61" fmla="*/ 1 h 447"/>
                <a:gd name="T62" fmla="*/ 1 w 726"/>
                <a:gd name="T63" fmla="*/ 1 h 447"/>
                <a:gd name="T64" fmla="*/ 1 w 726"/>
                <a:gd name="T65" fmla="*/ 1 h 447"/>
                <a:gd name="T66" fmla="*/ 1 w 726"/>
                <a:gd name="T67" fmla="*/ 1 h 447"/>
                <a:gd name="T68" fmla="*/ 1 w 726"/>
                <a:gd name="T69" fmla="*/ 1 h 447"/>
                <a:gd name="T70" fmla="*/ 1 w 726"/>
                <a:gd name="T71" fmla="*/ 1 h 447"/>
                <a:gd name="T72" fmla="*/ 0 w 726"/>
                <a:gd name="T73" fmla="*/ 1 h 44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726" h="447">
                  <a:moveTo>
                    <a:pt x="0" y="387"/>
                  </a:moveTo>
                  <a:lnTo>
                    <a:pt x="0" y="60"/>
                  </a:lnTo>
                  <a:lnTo>
                    <a:pt x="1" y="47"/>
                  </a:lnTo>
                  <a:lnTo>
                    <a:pt x="4" y="37"/>
                  </a:lnTo>
                  <a:lnTo>
                    <a:pt x="10" y="27"/>
                  </a:lnTo>
                  <a:lnTo>
                    <a:pt x="17" y="17"/>
                  </a:lnTo>
                  <a:lnTo>
                    <a:pt x="26" y="10"/>
                  </a:lnTo>
                  <a:lnTo>
                    <a:pt x="37" y="5"/>
                  </a:lnTo>
                  <a:lnTo>
                    <a:pt x="47" y="1"/>
                  </a:lnTo>
                  <a:lnTo>
                    <a:pt x="60" y="0"/>
                  </a:lnTo>
                  <a:lnTo>
                    <a:pt x="666" y="0"/>
                  </a:lnTo>
                  <a:lnTo>
                    <a:pt x="679" y="1"/>
                  </a:lnTo>
                  <a:lnTo>
                    <a:pt x="689" y="5"/>
                  </a:lnTo>
                  <a:lnTo>
                    <a:pt x="700" y="10"/>
                  </a:lnTo>
                  <a:lnTo>
                    <a:pt x="709" y="17"/>
                  </a:lnTo>
                  <a:lnTo>
                    <a:pt x="716" y="27"/>
                  </a:lnTo>
                  <a:lnTo>
                    <a:pt x="722" y="37"/>
                  </a:lnTo>
                  <a:lnTo>
                    <a:pt x="725" y="47"/>
                  </a:lnTo>
                  <a:lnTo>
                    <a:pt x="726" y="60"/>
                  </a:lnTo>
                  <a:lnTo>
                    <a:pt x="726" y="387"/>
                  </a:lnTo>
                  <a:lnTo>
                    <a:pt x="725" y="399"/>
                  </a:lnTo>
                  <a:lnTo>
                    <a:pt x="722" y="410"/>
                  </a:lnTo>
                  <a:lnTo>
                    <a:pt x="716" y="421"/>
                  </a:lnTo>
                  <a:lnTo>
                    <a:pt x="709" y="429"/>
                  </a:lnTo>
                  <a:lnTo>
                    <a:pt x="700" y="437"/>
                  </a:lnTo>
                  <a:lnTo>
                    <a:pt x="689" y="443"/>
                  </a:lnTo>
                  <a:lnTo>
                    <a:pt x="679" y="446"/>
                  </a:lnTo>
                  <a:lnTo>
                    <a:pt x="666" y="447"/>
                  </a:lnTo>
                  <a:lnTo>
                    <a:pt x="60" y="447"/>
                  </a:lnTo>
                  <a:lnTo>
                    <a:pt x="47" y="446"/>
                  </a:lnTo>
                  <a:lnTo>
                    <a:pt x="37" y="443"/>
                  </a:lnTo>
                  <a:lnTo>
                    <a:pt x="26" y="437"/>
                  </a:lnTo>
                  <a:lnTo>
                    <a:pt x="17" y="429"/>
                  </a:lnTo>
                  <a:lnTo>
                    <a:pt x="10" y="421"/>
                  </a:lnTo>
                  <a:lnTo>
                    <a:pt x="4" y="410"/>
                  </a:lnTo>
                  <a:lnTo>
                    <a:pt x="1" y="399"/>
                  </a:lnTo>
                  <a:lnTo>
                    <a:pt x="0" y="3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42" name="Freeform 672">
              <a:extLst>
                <a:ext uri="{FF2B5EF4-FFF2-40B4-BE49-F238E27FC236}">
                  <a16:creationId xmlns:a16="http://schemas.microsoft.com/office/drawing/2014/main" id="{2D665789-9451-4A7C-9319-8AB799CA15AC}"/>
                </a:ext>
              </a:extLst>
            </p:cNvPr>
            <p:cNvSpPr>
              <a:spLocks/>
            </p:cNvSpPr>
            <p:nvPr/>
          </p:nvSpPr>
          <p:spPr bwMode="gray">
            <a:xfrm>
              <a:off x="3326" y="2947"/>
              <a:ext cx="49" cy="114"/>
            </a:xfrm>
            <a:custGeom>
              <a:avLst/>
              <a:gdLst>
                <a:gd name="T0" fmla="*/ 1 w 97"/>
                <a:gd name="T1" fmla="*/ 0 h 229"/>
                <a:gd name="T2" fmla="*/ 1 w 97"/>
                <a:gd name="T3" fmla="*/ 0 h 229"/>
                <a:gd name="T4" fmla="*/ 1 w 97"/>
                <a:gd name="T5" fmla="*/ 0 h 229"/>
                <a:gd name="T6" fmla="*/ 1 w 97"/>
                <a:gd name="T7" fmla="*/ 0 h 229"/>
                <a:gd name="T8" fmla="*/ 1 w 97"/>
                <a:gd name="T9" fmla="*/ 0 h 229"/>
                <a:gd name="T10" fmla="*/ 1 w 97"/>
                <a:gd name="T11" fmla="*/ 0 h 229"/>
                <a:gd name="T12" fmla="*/ 1 w 97"/>
                <a:gd name="T13" fmla="*/ 0 h 229"/>
                <a:gd name="T14" fmla="*/ 1 w 97"/>
                <a:gd name="T15" fmla="*/ 0 h 229"/>
                <a:gd name="T16" fmla="*/ 1 w 97"/>
                <a:gd name="T17" fmla="*/ 0 h 229"/>
                <a:gd name="T18" fmla="*/ 1 w 97"/>
                <a:gd name="T19" fmla="*/ 0 h 229"/>
                <a:gd name="T20" fmla="*/ 1 w 97"/>
                <a:gd name="T21" fmla="*/ 0 h 229"/>
                <a:gd name="T22" fmla="*/ 1 w 97"/>
                <a:gd name="T23" fmla="*/ 0 h 229"/>
                <a:gd name="T24" fmla="*/ 1 w 97"/>
                <a:gd name="T25" fmla="*/ 0 h 229"/>
                <a:gd name="T26" fmla="*/ 1 w 97"/>
                <a:gd name="T27" fmla="*/ 0 h 229"/>
                <a:gd name="T28" fmla="*/ 1 w 97"/>
                <a:gd name="T29" fmla="*/ 0 h 229"/>
                <a:gd name="T30" fmla="*/ 1 w 97"/>
                <a:gd name="T31" fmla="*/ 0 h 229"/>
                <a:gd name="T32" fmla="*/ 1 w 97"/>
                <a:gd name="T33" fmla="*/ 0 h 229"/>
                <a:gd name="T34" fmla="*/ 0 w 97"/>
                <a:gd name="T35" fmla="*/ 0 h 229"/>
                <a:gd name="T36" fmla="*/ 0 w 97"/>
                <a:gd name="T37" fmla="*/ 0 h 229"/>
                <a:gd name="T38" fmla="*/ 1 w 97"/>
                <a:gd name="T39" fmla="*/ 0 h 229"/>
                <a:gd name="T40" fmla="*/ 1 w 97"/>
                <a:gd name="T41" fmla="*/ 0 h 229"/>
                <a:gd name="T42" fmla="*/ 1 w 97"/>
                <a:gd name="T43" fmla="*/ 0 h 2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97" h="229">
                  <a:moveTo>
                    <a:pt x="83" y="0"/>
                  </a:moveTo>
                  <a:lnTo>
                    <a:pt x="83" y="31"/>
                  </a:lnTo>
                  <a:lnTo>
                    <a:pt x="83" y="102"/>
                  </a:lnTo>
                  <a:lnTo>
                    <a:pt x="83" y="175"/>
                  </a:lnTo>
                  <a:lnTo>
                    <a:pt x="83" y="214"/>
                  </a:lnTo>
                  <a:lnTo>
                    <a:pt x="77" y="214"/>
                  </a:lnTo>
                  <a:lnTo>
                    <a:pt x="69" y="214"/>
                  </a:lnTo>
                  <a:lnTo>
                    <a:pt x="60" y="214"/>
                  </a:lnTo>
                  <a:lnTo>
                    <a:pt x="49" y="214"/>
                  </a:lnTo>
                  <a:lnTo>
                    <a:pt x="39" y="214"/>
                  </a:lnTo>
                  <a:lnTo>
                    <a:pt x="29" y="214"/>
                  </a:lnTo>
                  <a:lnTo>
                    <a:pt x="22" y="214"/>
                  </a:lnTo>
                  <a:lnTo>
                    <a:pt x="16" y="214"/>
                  </a:lnTo>
                  <a:lnTo>
                    <a:pt x="16" y="175"/>
                  </a:lnTo>
                  <a:lnTo>
                    <a:pt x="16" y="102"/>
                  </a:lnTo>
                  <a:lnTo>
                    <a:pt x="16" y="31"/>
                  </a:lnTo>
                  <a:lnTo>
                    <a:pt x="16" y="0"/>
                  </a:lnTo>
                  <a:lnTo>
                    <a:pt x="0" y="0"/>
                  </a:lnTo>
                  <a:lnTo>
                    <a:pt x="0" y="229"/>
                  </a:lnTo>
                  <a:lnTo>
                    <a:pt x="97" y="229"/>
                  </a:lnTo>
                  <a:lnTo>
                    <a:pt x="97" y="0"/>
                  </a:lnTo>
                  <a:lnTo>
                    <a:pt x="83"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43" name="Freeform 673">
              <a:extLst>
                <a:ext uri="{FF2B5EF4-FFF2-40B4-BE49-F238E27FC236}">
                  <a16:creationId xmlns:a16="http://schemas.microsoft.com/office/drawing/2014/main" id="{5FEE6988-4A69-4FB4-8D4A-687C8077CC49}"/>
                </a:ext>
              </a:extLst>
            </p:cNvPr>
            <p:cNvSpPr>
              <a:spLocks/>
            </p:cNvSpPr>
            <p:nvPr/>
          </p:nvSpPr>
          <p:spPr bwMode="gray">
            <a:xfrm>
              <a:off x="3280" y="2884"/>
              <a:ext cx="147" cy="65"/>
            </a:xfrm>
            <a:custGeom>
              <a:avLst/>
              <a:gdLst>
                <a:gd name="T0" fmla="*/ 1 w 293"/>
                <a:gd name="T1" fmla="*/ 0 h 132"/>
                <a:gd name="T2" fmla="*/ 1 w 293"/>
                <a:gd name="T3" fmla="*/ 0 h 132"/>
                <a:gd name="T4" fmla="*/ 1 w 293"/>
                <a:gd name="T5" fmla="*/ 0 h 132"/>
                <a:gd name="T6" fmla="*/ 1 w 293"/>
                <a:gd name="T7" fmla="*/ 0 h 132"/>
                <a:gd name="T8" fmla="*/ 1 w 293"/>
                <a:gd name="T9" fmla="*/ 0 h 132"/>
                <a:gd name="T10" fmla="*/ 1 w 293"/>
                <a:gd name="T11" fmla="*/ 0 h 132"/>
                <a:gd name="T12" fmla="*/ 1 w 293"/>
                <a:gd name="T13" fmla="*/ 0 h 132"/>
                <a:gd name="T14" fmla="*/ 1 w 293"/>
                <a:gd name="T15" fmla="*/ 0 h 132"/>
                <a:gd name="T16" fmla="*/ 0 w 293"/>
                <a:gd name="T17" fmla="*/ 0 h 132"/>
                <a:gd name="T18" fmla="*/ 0 w 293"/>
                <a:gd name="T19" fmla="*/ 0 h 132"/>
                <a:gd name="T20" fmla="*/ 1 w 293"/>
                <a:gd name="T21" fmla="*/ 0 h 132"/>
                <a:gd name="T22" fmla="*/ 1 w 293"/>
                <a:gd name="T23" fmla="*/ 0 h 132"/>
                <a:gd name="T24" fmla="*/ 1 w 293"/>
                <a:gd name="T25" fmla="*/ 0 h 132"/>
                <a:gd name="T26" fmla="*/ 1 w 293"/>
                <a:gd name="T27" fmla="*/ 0 h 132"/>
                <a:gd name="T28" fmla="*/ 1 w 293"/>
                <a:gd name="T29" fmla="*/ 0 h 132"/>
                <a:gd name="T30" fmla="*/ 1 w 293"/>
                <a:gd name="T31" fmla="*/ 0 h 132"/>
                <a:gd name="T32" fmla="*/ 1 w 293"/>
                <a:gd name="T33" fmla="*/ 0 h 132"/>
                <a:gd name="T34" fmla="*/ 1 w 293"/>
                <a:gd name="T35" fmla="*/ 0 h 132"/>
                <a:gd name="T36" fmla="*/ 1 w 293"/>
                <a:gd name="T37" fmla="*/ 0 h 132"/>
                <a:gd name="T38" fmla="*/ 1 w 293"/>
                <a:gd name="T39" fmla="*/ 0 h 132"/>
                <a:gd name="T40" fmla="*/ 1 w 293"/>
                <a:gd name="T41" fmla="*/ 0 h 132"/>
                <a:gd name="T42" fmla="*/ 1 w 293"/>
                <a:gd name="T43" fmla="*/ 0 h 132"/>
                <a:gd name="T44" fmla="*/ 1 w 293"/>
                <a:gd name="T45" fmla="*/ 0 h 132"/>
                <a:gd name="T46" fmla="*/ 1 w 293"/>
                <a:gd name="T47" fmla="*/ 0 h 132"/>
                <a:gd name="T48" fmla="*/ 1 w 293"/>
                <a:gd name="T49" fmla="*/ 0 h 132"/>
                <a:gd name="T50" fmla="*/ 1 w 293"/>
                <a:gd name="T51" fmla="*/ 0 h 132"/>
                <a:gd name="T52" fmla="*/ 1 w 293"/>
                <a:gd name="T53" fmla="*/ 0 h 132"/>
                <a:gd name="T54" fmla="*/ 1 w 293"/>
                <a:gd name="T55" fmla="*/ 0 h 132"/>
                <a:gd name="T56" fmla="*/ 1 w 293"/>
                <a:gd name="T57" fmla="*/ 0 h 132"/>
                <a:gd name="T58" fmla="*/ 1 w 293"/>
                <a:gd name="T59" fmla="*/ 0 h 132"/>
                <a:gd name="T60" fmla="*/ 1 w 293"/>
                <a:gd name="T61" fmla="*/ 0 h 132"/>
                <a:gd name="T62" fmla="*/ 1 w 293"/>
                <a:gd name="T63" fmla="*/ 0 h 132"/>
                <a:gd name="T64" fmla="*/ 1 w 293"/>
                <a:gd name="T65" fmla="*/ 0 h 132"/>
                <a:gd name="T66" fmla="*/ 1 w 293"/>
                <a:gd name="T67" fmla="*/ 0 h 132"/>
                <a:gd name="T68" fmla="*/ 1 w 293"/>
                <a:gd name="T69" fmla="*/ 0 h 132"/>
                <a:gd name="T70" fmla="*/ 1 w 293"/>
                <a:gd name="T71" fmla="*/ 0 h 132"/>
                <a:gd name="T72" fmla="*/ 1 w 293"/>
                <a:gd name="T73" fmla="*/ 0 h 132"/>
                <a:gd name="T74" fmla="*/ 1 w 293"/>
                <a:gd name="T75" fmla="*/ 0 h 132"/>
                <a:gd name="T76" fmla="*/ 1 w 293"/>
                <a:gd name="T77" fmla="*/ 0 h 132"/>
                <a:gd name="T78" fmla="*/ 1 w 293"/>
                <a:gd name="T79" fmla="*/ 0 h 132"/>
                <a:gd name="T80" fmla="*/ 1 w 293"/>
                <a:gd name="T81" fmla="*/ 0 h 1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93" h="132">
                  <a:moveTo>
                    <a:pt x="91" y="0"/>
                  </a:moveTo>
                  <a:lnTo>
                    <a:pt x="72" y="3"/>
                  </a:lnTo>
                  <a:lnTo>
                    <a:pt x="55" y="7"/>
                  </a:lnTo>
                  <a:lnTo>
                    <a:pt x="40" y="17"/>
                  </a:lnTo>
                  <a:lnTo>
                    <a:pt x="26" y="27"/>
                  </a:lnTo>
                  <a:lnTo>
                    <a:pt x="15" y="41"/>
                  </a:lnTo>
                  <a:lnTo>
                    <a:pt x="7" y="57"/>
                  </a:lnTo>
                  <a:lnTo>
                    <a:pt x="2" y="73"/>
                  </a:lnTo>
                  <a:lnTo>
                    <a:pt x="0" y="92"/>
                  </a:lnTo>
                  <a:lnTo>
                    <a:pt x="0" y="132"/>
                  </a:lnTo>
                  <a:lnTo>
                    <a:pt x="31" y="132"/>
                  </a:lnTo>
                  <a:lnTo>
                    <a:pt x="31" y="92"/>
                  </a:lnTo>
                  <a:lnTo>
                    <a:pt x="32" y="79"/>
                  </a:lnTo>
                  <a:lnTo>
                    <a:pt x="35" y="68"/>
                  </a:lnTo>
                  <a:lnTo>
                    <a:pt x="41" y="58"/>
                  </a:lnTo>
                  <a:lnTo>
                    <a:pt x="48" y="49"/>
                  </a:lnTo>
                  <a:lnTo>
                    <a:pt x="57" y="42"/>
                  </a:lnTo>
                  <a:lnTo>
                    <a:pt x="68" y="36"/>
                  </a:lnTo>
                  <a:lnTo>
                    <a:pt x="78" y="33"/>
                  </a:lnTo>
                  <a:lnTo>
                    <a:pt x="91" y="32"/>
                  </a:lnTo>
                  <a:lnTo>
                    <a:pt x="202" y="32"/>
                  </a:lnTo>
                  <a:lnTo>
                    <a:pt x="215" y="33"/>
                  </a:lnTo>
                  <a:lnTo>
                    <a:pt x="225" y="36"/>
                  </a:lnTo>
                  <a:lnTo>
                    <a:pt x="236" y="42"/>
                  </a:lnTo>
                  <a:lnTo>
                    <a:pt x="245" y="49"/>
                  </a:lnTo>
                  <a:lnTo>
                    <a:pt x="252" y="58"/>
                  </a:lnTo>
                  <a:lnTo>
                    <a:pt x="258" y="68"/>
                  </a:lnTo>
                  <a:lnTo>
                    <a:pt x="261" y="79"/>
                  </a:lnTo>
                  <a:lnTo>
                    <a:pt x="262" y="92"/>
                  </a:lnTo>
                  <a:lnTo>
                    <a:pt x="262" y="121"/>
                  </a:lnTo>
                  <a:lnTo>
                    <a:pt x="293" y="121"/>
                  </a:lnTo>
                  <a:lnTo>
                    <a:pt x="293" y="92"/>
                  </a:lnTo>
                  <a:lnTo>
                    <a:pt x="291" y="73"/>
                  </a:lnTo>
                  <a:lnTo>
                    <a:pt x="286" y="57"/>
                  </a:lnTo>
                  <a:lnTo>
                    <a:pt x="278" y="41"/>
                  </a:lnTo>
                  <a:lnTo>
                    <a:pt x="267" y="27"/>
                  </a:lnTo>
                  <a:lnTo>
                    <a:pt x="253" y="17"/>
                  </a:lnTo>
                  <a:lnTo>
                    <a:pt x="238" y="7"/>
                  </a:lnTo>
                  <a:lnTo>
                    <a:pt x="221" y="3"/>
                  </a:lnTo>
                  <a:lnTo>
                    <a:pt x="202" y="0"/>
                  </a:lnTo>
                  <a:lnTo>
                    <a:pt x="91"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44" name="Freeform 674">
              <a:extLst>
                <a:ext uri="{FF2B5EF4-FFF2-40B4-BE49-F238E27FC236}">
                  <a16:creationId xmlns:a16="http://schemas.microsoft.com/office/drawing/2014/main" id="{C4536D5B-68BD-4635-A87D-5D3093D85DA9}"/>
                </a:ext>
              </a:extLst>
            </p:cNvPr>
            <p:cNvSpPr>
              <a:spLocks/>
            </p:cNvSpPr>
            <p:nvPr/>
          </p:nvSpPr>
          <p:spPr bwMode="gray">
            <a:xfrm>
              <a:off x="3477" y="2943"/>
              <a:ext cx="73" cy="77"/>
            </a:xfrm>
            <a:custGeom>
              <a:avLst/>
              <a:gdLst>
                <a:gd name="T0" fmla="*/ 0 w 147"/>
                <a:gd name="T1" fmla="*/ 0 h 156"/>
                <a:gd name="T2" fmla="*/ 0 w 147"/>
                <a:gd name="T3" fmla="*/ 0 h 156"/>
                <a:gd name="T4" fmla="*/ 0 w 147"/>
                <a:gd name="T5" fmla="*/ 0 h 156"/>
                <a:gd name="T6" fmla="*/ 0 w 147"/>
                <a:gd name="T7" fmla="*/ 0 h 156"/>
                <a:gd name="T8" fmla="*/ 0 w 147"/>
                <a:gd name="T9" fmla="*/ 0 h 156"/>
                <a:gd name="T10" fmla="*/ 0 w 147"/>
                <a:gd name="T11" fmla="*/ 0 h 156"/>
                <a:gd name="T12" fmla="*/ 0 w 147"/>
                <a:gd name="T13" fmla="*/ 0 h 156"/>
                <a:gd name="T14" fmla="*/ 0 w 147"/>
                <a:gd name="T15" fmla="*/ 0 h 156"/>
                <a:gd name="T16" fmla="*/ 0 w 147"/>
                <a:gd name="T17" fmla="*/ 0 h 156"/>
                <a:gd name="T18" fmla="*/ 0 w 147"/>
                <a:gd name="T19" fmla="*/ 0 h 156"/>
                <a:gd name="T20" fmla="*/ 0 w 147"/>
                <a:gd name="T21" fmla="*/ 0 h 156"/>
                <a:gd name="T22" fmla="*/ 0 w 147"/>
                <a:gd name="T23" fmla="*/ 0 h 156"/>
                <a:gd name="T24" fmla="*/ 0 w 147"/>
                <a:gd name="T25" fmla="*/ 0 h 156"/>
                <a:gd name="T26" fmla="*/ 0 w 147"/>
                <a:gd name="T27" fmla="*/ 0 h 156"/>
                <a:gd name="T28" fmla="*/ 0 w 147"/>
                <a:gd name="T29" fmla="*/ 0 h 156"/>
                <a:gd name="T30" fmla="*/ 0 w 147"/>
                <a:gd name="T31" fmla="*/ 0 h 156"/>
                <a:gd name="T32" fmla="*/ 0 w 147"/>
                <a:gd name="T33" fmla="*/ 0 h 156"/>
                <a:gd name="T34" fmla="*/ 0 w 147"/>
                <a:gd name="T35" fmla="*/ 0 h 156"/>
                <a:gd name="T36" fmla="*/ 0 w 147"/>
                <a:gd name="T37" fmla="*/ 0 h 156"/>
                <a:gd name="T38" fmla="*/ 0 w 147"/>
                <a:gd name="T39" fmla="*/ 0 h 156"/>
                <a:gd name="T40" fmla="*/ 0 w 147"/>
                <a:gd name="T41" fmla="*/ 0 h 156"/>
                <a:gd name="T42" fmla="*/ 0 w 147"/>
                <a:gd name="T43" fmla="*/ 0 h 156"/>
                <a:gd name="T44" fmla="*/ 0 w 147"/>
                <a:gd name="T45" fmla="*/ 0 h 156"/>
                <a:gd name="T46" fmla="*/ 0 w 147"/>
                <a:gd name="T47" fmla="*/ 0 h 156"/>
                <a:gd name="T48" fmla="*/ 0 w 147"/>
                <a:gd name="T49" fmla="*/ 0 h 156"/>
                <a:gd name="T50" fmla="*/ 0 w 147"/>
                <a:gd name="T51" fmla="*/ 0 h 156"/>
                <a:gd name="T52" fmla="*/ 0 w 147"/>
                <a:gd name="T53" fmla="*/ 0 h 156"/>
                <a:gd name="T54" fmla="*/ 0 w 147"/>
                <a:gd name="T55" fmla="*/ 0 h 156"/>
                <a:gd name="T56" fmla="*/ 0 w 147"/>
                <a:gd name="T57" fmla="*/ 0 h 156"/>
                <a:gd name="T58" fmla="*/ 0 w 147"/>
                <a:gd name="T59" fmla="*/ 0 h 156"/>
                <a:gd name="T60" fmla="*/ 0 w 147"/>
                <a:gd name="T61" fmla="*/ 0 h 156"/>
                <a:gd name="T62" fmla="*/ 0 w 147"/>
                <a:gd name="T63" fmla="*/ 0 h 156"/>
                <a:gd name="T64" fmla="*/ 0 w 147"/>
                <a:gd name="T65" fmla="*/ 0 h 156"/>
                <a:gd name="T66" fmla="*/ 0 w 147"/>
                <a:gd name="T67" fmla="*/ 0 h 156"/>
                <a:gd name="T68" fmla="*/ 0 w 147"/>
                <a:gd name="T69" fmla="*/ 0 h 156"/>
                <a:gd name="T70" fmla="*/ 0 w 147"/>
                <a:gd name="T71" fmla="*/ 0 h 156"/>
                <a:gd name="T72" fmla="*/ 0 w 147"/>
                <a:gd name="T73" fmla="*/ 0 h 156"/>
                <a:gd name="T74" fmla="*/ 0 w 147"/>
                <a:gd name="T75" fmla="*/ 0 h 156"/>
                <a:gd name="T76" fmla="*/ 0 w 147"/>
                <a:gd name="T77" fmla="*/ 0 h 156"/>
                <a:gd name="T78" fmla="*/ 0 w 147"/>
                <a:gd name="T79" fmla="*/ 0 h 156"/>
                <a:gd name="T80" fmla="*/ 0 w 147"/>
                <a:gd name="T81" fmla="*/ 0 h 156"/>
                <a:gd name="T82" fmla="*/ 0 w 147"/>
                <a:gd name="T83" fmla="*/ 0 h 156"/>
                <a:gd name="T84" fmla="*/ 0 w 147"/>
                <a:gd name="T85" fmla="*/ 0 h 1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7" h="156">
                  <a:moveTo>
                    <a:pt x="0" y="55"/>
                  </a:moveTo>
                  <a:lnTo>
                    <a:pt x="3" y="76"/>
                  </a:lnTo>
                  <a:lnTo>
                    <a:pt x="8" y="95"/>
                  </a:lnTo>
                  <a:lnTo>
                    <a:pt x="18" y="112"/>
                  </a:lnTo>
                  <a:lnTo>
                    <a:pt x="30" y="126"/>
                  </a:lnTo>
                  <a:lnTo>
                    <a:pt x="45" y="138"/>
                  </a:lnTo>
                  <a:lnTo>
                    <a:pt x="63" y="148"/>
                  </a:lnTo>
                  <a:lnTo>
                    <a:pt x="81" y="153"/>
                  </a:lnTo>
                  <a:lnTo>
                    <a:pt x="102" y="156"/>
                  </a:lnTo>
                  <a:lnTo>
                    <a:pt x="108" y="156"/>
                  </a:lnTo>
                  <a:lnTo>
                    <a:pt x="113" y="154"/>
                  </a:lnTo>
                  <a:lnTo>
                    <a:pt x="119" y="154"/>
                  </a:lnTo>
                  <a:lnTo>
                    <a:pt x="125" y="153"/>
                  </a:lnTo>
                  <a:lnTo>
                    <a:pt x="131" y="151"/>
                  </a:lnTo>
                  <a:lnTo>
                    <a:pt x="136" y="150"/>
                  </a:lnTo>
                  <a:lnTo>
                    <a:pt x="141" y="148"/>
                  </a:lnTo>
                  <a:lnTo>
                    <a:pt x="147" y="145"/>
                  </a:lnTo>
                  <a:lnTo>
                    <a:pt x="140" y="131"/>
                  </a:lnTo>
                  <a:lnTo>
                    <a:pt x="135" y="134"/>
                  </a:lnTo>
                  <a:lnTo>
                    <a:pt x="131" y="135"/>
                  </a:lnTo>
                  <a:lnTo>
                    <a:pt x="126" y="137"/>
                  </a:lnTo>
                  <a:lnTo>
                    <a:pt x="121" y="138"/>
                  </a:lnTo>
                  <a:lnTo>
                    <a:pt x="116" y="139"/>
                  </a:lnTo>
                  <a:lnTo>
                    <a:pt x="111" y="139"/>
                  </a:lnTo>
                  <a:lnTo>
                    <a:pt x="106" y="141"/>
                  </a:lnTo>
                  <a:lnTo>
                    <a:pt x="102" y="141"/>
                  </a:lnTo>
                  <a:lnTo>
                    <a:pt x="84" y="138"/>
                  </a:lnTo>
                  <a:lnTo>
                    <a:pt x="68" y="134"/>
                  </a:lnTo>
                  <a:lnTo>
                    <a:pt x="55" y="126"/>
                  </a:lnTo>
                  <a:lnTo>
                    <a:pt x="42" y="115"/>
                  </a:lnTo>
                  <a:lnTo>
                    <a:pt x="32" y="103"/>
                  </a:lnTo>
                  <a:lnTo>
                    <a:pt x="23" y="88"/>
                  </a:lnTo>
                  <a:lnTo>
                    <a:pt x="18" y="73"/>
                  </a:lnTo>
                  <a:lnTo>
                    <a:pt x="17" y="55"/>
                  </a:lnTo>
                  <a:lnTo>
                    <a:pt x="18" y="43"/>
                  </a:lnTo>
                  <a:lnTo>
                    <a:pt x="20" y="30"/>
                  </a:lnTo>
                  <a:lnTo>
                    <a:pt x="25" y="18"/>
                  </a:lnTo>
                  <a:lnTo>
                    <a:pt x="30" y="8"/>
                  </a:lnTo>
                  <a:lnTo>
                    <a:pt x="17" y="0"/>
                  </a:lnTo>
                  <a:lnTo>
                    <a:pt x="10" y="13"/>
                  </a:lnTo>
                  <a:lnTo>
                    <a:pt x="5" y="27"/>
                  </a:lnTo>
                  <a:lnTo>
                    <a:pt x="2" y="40"/>
                  </a:lnTo>
                  <a:lnTo>
                    <a:pt x="0" y="55"/>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45" name="Freeform 675">
              <a:extLst>
                <a:ext uri="{FF2B5EF4-FFF2-40B4-BE49-F238E27FC236}">
                  <a16:creationId xmlns:a16="http://schemas.microsoft.com/office/drawing/2014/main" id="{877A1C45-024A-4102-9EFA-372B41FB1676}"/>
                </a:ext>
              </a:extLst>
            </p:cNvPr>
            <p:cNvSpPr>
              <a:spLocks/>
            </p:cNvSpPr>
            <p:nvPr/>
          </p:nvSpPr>
          <p:spPr bwMode="gray">
            <a:xfrm>
              <a:off x="3163" y="2943"/>
              <a:ext cx="73" cy="77"/>
            </a:xfrm>
            <a:custGeom>
              <a:avLst/>
              <a:gdLst>
                <a:gd name="T0" fmla="*/ 1 w 145"/>
                <a:gd name="T1" fmla="*/ 0 h 156"/>
                <a:gd name="T2" fmla="*/ 1 w 145"/>
                <a:gd name="T3" fmla="*/ 0 h 156"/>
                <a:gd name="T4" fmla="*/ 1 w 145"/>
                <a:gd name="T5" fmla="*/ 0 h 156"/>
                <a:gd name="T6" fmla="*/ 1 w 145"/>
                <a:gd name="T7" fmla="*/ 0 h 156"/>
                <a:gd name="T8" fmla="*/ 1 w 145"/>
                <a:gd name="T9" fmla="*/ 0 h 156"/>
                <a:gd name="T10" fmla="*/ 1 w 145"/>
                <a:gd name="T11" fmla="*/ 0 h 156"/>
                <a:gd name="T12" fmla="*/ 1 w 145"/>
                <a:gd name="T13" fmla="*/ 0 h 156"/>
                <a:gd name="T14" fmla="*/ 1 w 145"/>
                <a:gd name="T15" fmla="*/ 0 h 156"/>
                <a:gd name="T16" fmla="*/ 1 w 145"/>
                <a:gd name="T17" fmla="*/ 0 h 156"/>
                <a:gd name="T18" fmla="*/ 1 w 145"/>
                <a:gd name="T19" fmla="*/ 0 h 156"/>
                <a:gd name="T20" fmla="*/ 1 w 145"/>
                <a:gd name="T21" fmla="*/ 0 h 156"/>
                <a:gd name="T22" fmla="*/ 1 w 145"/>
                <a:gd name="T23" fmla="*/ 0 h 156"/>
                <a:gd name="T24" fmla="*/ 1 w 145"/>
                <a:gd name="T25" fmla="*/ 0 h 156"/>
                <a:gd name="T26" fmla="*/ 1 w 145"/>
                <a:gd name="T27" fmla="*/ 0 h 156"/>
                <a:gd name="T28" fmla="*/ 1 w 145"/>
                <a:gd name="T29" fmla="*/ 0 h 156"/>
                <a:gd name="T30" fmla="*/ 1 w 145"/>
                <a:gd name="T31" fmla="*/ 0 h 156"/>
                <a:gd name="T32" fmla="*/ 1 w 145"/>
                <a:gd name="T33" fmla="*/ 0 h 156"/>
                <a:gd name="T34" fmla="*/ 1 w 145"/>
                <a:gd name="T35" fmla="*/ 0 h 156"/>
                <a:gd name="T36" fmla="*/ 1 w 145"/>
                <a:gd name="T37" fmla="*/ 0 h 156"/>
                <a:gd name="T38" fmla="*/ 1 w 145"/>
                <a:gd name="T39" fmla="*/ 0 h 156"/>
                <a:gd name="T40" fmla="*/ 1 w 145"/>
                <a:gd name="T41" fmla="*/ 0 h 156"/>
                <a:gd name="T42" fmla="*/ 0 w 145"/>
                <a:gd name="T43" fmla="*/ 0 h 156"/>
                <a:gd name="T44" fmla="*/ 1 w 145"/>
                <a:gd name="T45" fmla="*/ 0 h 156"/>
                <a:gd name="T46" fmla="*/ 1 w 145"/>
                <a:gd name="T47" fmla="*/ 0 h 156"/>
                <a:gd name="T48" fmla="*/ 1 w 145"/>
                <a:gd name="T49" fmla="*/ 0 h 156"/>
                <a:gd name="T50" fmla="*/ 1 w 145"/>
                <a:gd name="T51" fmla="*/ 0 h 156"/>
                <a:gd name="T52" fmla="*/ 1 w 145"/>
                <a:gd name="T53" fmla="*/ 0 h 156"/>
                <a:gd name="T54" fmla="*/ 1 w 145"/>
                <a:gd name="T55" fmla="*/ 0 h 156"/>
                <a:gd name="T56" fmla="*/ 1 w 145"/>
                <a:gd name="T57" fmla="*/ 0 h 156"/>
                <a:gd name="T58" fmla="*/ 1 w 145"/>
                <a:gd name="T59" fmla="*/ 0 h 156"/>
                <a:gd name="T60" fmla="*/ 1 w 145"/>
                <a:gd name="T61" fmla="*/ 0 h 156"/>
                <a:gd name="T62" fmla="*/ 1 w 145"/>
                <a:gd name="T63" fmla="*/ 0 h 156"/>
                <a:gd name="T64" fmla="*/ 1 w 145"/>
                <a:gd name="T65" fmla="*/ 0 h 156"/>
                <a:gd name="T66" fmla="*/ 1 w 145"/>
                <a:gd name="T67" fmla="*/ 0 h 156"/>
                <a:gd name="T68" fmla="*/ 1 w 145"/>
                <a:gd name="T69" fmla="*/ 0 h 156"/>
                <a:gd name="T70" fmla="*/ 1 w 145"/>
                <a:gd name="T71" fmla="*/ 0 h 156"/>
                <a:gd name="T72" fmla="*/ 1 w 145"/>
                <a:gd name="T73" fmla="*/ 0 h 156"/>
                <a:gd name="T74" fmla="*/ 1 w 145"/>
                <a:gd name="T75" fmla="*/ 0 h 156"/>
                <a:gd name="T76" fmla="*/ 1 w 145"/>
                <a:gd name="T77" fmla="*/ 0 h 156"/>
                <a:gd name="T78" fmla="*/ 1 w 145"/>
                <a:gd name="T79" fmla="*/ 0 h 156"/>
                <a:gd name="T80" fmla="*/ 1 w 145"/>
                <a:gd name="T81" fmla="*/ 0 h 156"/>
                <a:gd name="T82" fmla="*/ 1 w 145"/>
                <a:gd name="T83" fmla="*/ 0 h 156"/>
                <a:gd name="T84" fmla="*/ 1 w 145"/>
                <a:gd name="T85" fmla="*/ 0 h 1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5" h="156">
                  <a:moveTo>
                    <a:pt x="116" y="8"/>
                  </a:moveTo>
                  <a:lnTo>
                    <a:pt x="122" y="18"/>
                  </a:lnTo>
                  <a:lnTo>
                    <a:pt x="127" y="30"/>
                  </a:lnTo>
                  <a:lnTo>
                    <a:pt x="129" y="43"/>
                  </a:lnTo>
                  <a:lnTo>
                    <a:pt x="130" y="55"/>
                  </a:lnTo>
                  <a:lnTo>
                    <a:pt x="128" y="73"/>
                  </a:lnTo>
                  <a:lnTo>
                    <a:pt x="123" y="88"/>
                  </a:lnTo>
                  <a:lnTo>
                    <a:pt x="115" y="103"/>
                  </a:lnTo>
                  <a:lnTo>
                    <a:pt x="105" y="115"/>
                  </a:lnTo>
                  <a:lnTo>
                    <a:pt x="92" y="126"/>
                  </a:lnTo>
                  <a:lnTo>
                    <a:pt x="77" y="134"/>
                  </a:lnTo>
                  <a:lnTo>
                    <a:pt x="62" y="138"/>
                  </a:lnTo>
                  <a:lnTo>
                    <a:pt x="45" y="141"/>
                  </a:lnTo>
                  <a:lnTo>
                    <a:pt x="40" y="141"/>
                  </a:lnTo>
                  <a:lnTo>
                    <a:pt x="35" y="139"/>
                  </a:lnTo>
                  <a:lnTo>
                    <a:pt x="30" y="139"/>
                  </a:lnTo>
                  <a:lnTo>
                    <a:pt x="25" y="138"/>
                  </a:lnTo>
                  <a:lnTo>
                    <a:pt x="20" y="137"/>
                  </a:lnTo>
                  <a:lnTo>
                    <a:pt x="15" y="135"/>
                  </a:lnTo>
                  <a:lnTo>
                    <a:pt x="10" y="134"/>
                  </a:lnTo>
                  <a:lnTo>
                    <a:pt x="6" y="131"/>
                  </a:lnTo>
                  <a:lnTo>
                    <a:pt x="0" y="145"/>
                  </a:lnTo>
                  <a:lnTo>
                    <a:pt x="6" y="148"/>
                  </a:lnTo>
                  <a:lnTo>
                    <a:pt x="10" y="150"/>
                  </a:lnTo>
                  <a:lnTo>
                    <a:pt x="16" y="151"/>
                  </a:lnTo>
                  <a:lnTo>
                    <a:pt x="22" y="153"/>
                  </a:lnTo>
                  <a:lnTo>
                    <a:pt x="28" y="154"/>
                  </a:lnTo>
                  <a:lnTo>
                    <a:pt x="33" y="154"/>
                  </a:lnTo>
                  <a:lnTo>
                    <a:pt x="39" y="156"/>
                  </a:lnTo>
                  <a:lnTo>
                    <a:pt x="45" y="156"/>
                  </a:lnTo>
                  <a:lnTo>
                    <a:pt x="66" y="153"/>
                  </a:lnTo>
                  <a:lnTo>
                    <a:pt x="84" y="148"/>
                  </a:lnTo>
                  <a:lnTo>
                    <a:pt x="101" y="138"/>
                  </a:lnTo>
                  <a:lnTo>
                    <a:pt x="116" y="126"/>
                  </a:lnTo>
                  <a:lnTo>
                    <a:pt x="128" y="112"/>
                  </a:lnTo>
                  <a:lnTo>
                    <a:pt x="137" y="95"/>
                  </a:lnTo>
                  <a:lnTo>
                    <a:pt x="143" y="76"/>
                  </a:lnTo>
                  <a:lnTo>
                    <a:pt x="145" y="55"/>
                  </a:lnTo>
                  <a:lnTo>
                    <a:pt x="144" y="40"/>
                  </a:lnTo>
                  <a:lnTo>
                    <a:pt x="140" y="27"/>
                  </a:lnTo>
                  <a:lnTo>
                    <a:pt x="136" y="13"/>
                  </a:lnTo>
                  <a:lnTo>
                    <a:pt x="129" y="0"/>
                  </a:lnTo>
                  <a:lnTo>
                    <a:pt x="116" y="8"/>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46" name="Freeform 676">
              <a:extLst>
                <a:ext uri="{FF2B5EF4-FFF2-40B4-BE49-F238E27FC236}">
                  <a16:creationId xmlns:a16="http://schemas.microsoft.com/office/drawing/2014/main" id="{F74785CB-5B4F-4C51-BBA4-B8136DDE321E}"/>
                </a:ext>
              </a:extLst>
            </p:cNvPr>
            <p:cNvSpPr>
              <a:spLocks/>
            </p:cNvSpPr>
            <p:nvPr/>
          </p:nvSpPr>
          <p:spPr bwMode="gray">
            <a:xfrm>
              <a:off x="3477" y="3107"/>
              <a:ext cx="73" cy="78"/>
            </a:xfrm>
            <a:custGeom>
              <a:avLst/>
              <a:gdLst>
                <a:gd name="T0" fmla="*/ 0 w 147"/>
                <a:gd name="T1" fmla="*/ 1 h 155"/>
                <a:gd name="T2" fmla="*/ 0 w 147"/>
                <a:gd name="T3" fmla="*/ 1 h 155"/>
                <a:gd name="T4" fmla="*/ 0 w 147"/>
                <a:gd name="T5" fmla="*/ 1 h 155"/>
                <a:gd name="T6" fmla="*/ 0 w 147"/>
                <a:gd name="T7" fmla="*/ 1 h 155"/>
                <a:gd name="T8" fmla="*/ 0 w 147"/>
                <a:gd name="T9" fmla="*/ 1 h 155"/>
                <a:gd name="T10" fmla="*/ 0 w 147"/>
                <a:gd name="T11" fmla="*/ 1 h 155"/>
                <a:gd name="T12" fmla="*/ 0 w 147"/>
                <a:gd name="T13" fmla="*/ 1 h 155"/>
                <a:gd name="T14" fmla="*/ 0 w 147"/>
                <a:gd name="T15" fmla="*/ 1 h 155"/>
                <a:gd name="T16" fmla="*/ 0 w 147"/>
                <a:gd name="T17" fmla="*/ 1 h 155"/>
                <a:gd name="T18" fmla="*/ 0 w 147"/>
                <a:gd name="T19" fmla="*/ 1 h 155"/>
                <a:gd name="T20" fmla="*/ 0 w 147"/>
                <a:gd name="T21" fmla="*/ 1 h 155"/>
                <a:gd name="T22" fmla="*/ 0 w 147"/>
                <a:gd name="T23" fmla="*/ 1 h 155"/>
                <a:gd name="T24" fmla="*/ 0 w 147"/>
                <a:gd name="T25" fmla="*/ 1 h 155"/>
                <a:gd name="T26" fmla="*/ 0 w 147"/>
                <a:gd name="T27" fmla="*/ 1 h 155"/>
                <a:gd name="T28" fmla="*/ 0 w 147"/>
                <a:gd name="T29" fmla="*/ 1 h 155"/>
                <a:gd name="T30" fmla="*/ 0 w 147"/>
                <a:gd name="T31" fmla="*/ 1 h 155"/>
                <a:gd name="T32" fmla="*/ 0 w 147"/>
                <a:gd name="T33" fmla="*/ 1 h 155"/>
                <a:gd name="T34" fmla="*/ 0 w 147"/>
                <a:gd name="T35" fmla="*/ 1 h 155"/>
                <a:gd name="T36" fmla="*/ 0 w 147"/>
                <a:gd name="T37" fmla="*/ 1 h 155"/>
                <a:gd name="T38" fmla="*/ 0 w 147"/>
                <a:gd name="T39" fmla="*/ 1 h 155"/>
                <a:gd name="T40" fmla="*/ 0 w 147"/>
                <a:gd name="T41" fmla="*/ 1 h 155"/>
                <a:gd name="T42" fmla="*/ 0 w 147"/>
                <a:gd name="T43" fmla="*/ 1 h 155"/>
                <a:gd name="T44" fmla="*/ 0 w 147"/>
                <a:gd name="T45" fmla="*/ 1 h 155"/>
                <a:gd name="T46" fmla="*/ 0 w 147"/>
                <a:gd name="T47" fmla="*/ 1 h 155"/>
                <a:gd name="T48" fmla="*/ 0 w 147"/>
                <a:gd name="T49" fmla="*/ 1 h 155"/>
                <a:gd name="T50" fmla="*/ 0 w 147"/>
                <a:gd name="T51" fmla="*/ 1 h 155"/>
                <a:gd name="T52" fmla="*/ 0 w 147"/>
                <a:gd name="T53" fmla="*/ 1 h 155"/>
                <a:gd name="T54" fmla="*/ 0 w 147"/>
                <a:gd name="T55" fmla="*/ 1 h 155"/>
                <a:gd name="T56" fmla="*/ 0 w 147"/>
                <a:gd name="T57" fmla="*/ 1 h 155"/>
                <a:gd name="T58" fmla="*/ 0 w 147"/>
                <a:gd name="T59" fmla="*/ 1 h 155"/>
                <a:gd name="T60" fmla="*/ 0 w 147"/>
                <a:gd name="T61" fmla="*/ 1 h 155"/>
                <a:gd name="T62" fmla="*/ 0 w 147"/>
                <a:gd name="T63" fmla="*/ 1 h 155"/>
                <a:gd name="T64" fmla="*/ 0 w 147"/>
                <a:gd name="T65" fmla="*/ 1 h 155"/>
                <a:gd name="T66" fmla="*/ 0 w 147"/>
                <a:gd name="T67" fmla="*/ 0 h 155"/>
                <a:gd name="T68" fmla="*/ 0 w 147"/>
                <a:gd name="T69" fmla="*/ 0 h 155"/>
                <a:gd name="T70" fmla="*/ 0 w 147"/>
                <a:gd name="T71" fmla="*/ 1 h 155"/>
                <a:gd name="T72" fmla="*/ 0 w 147"/>
                <a:gd name="T73" fmla="*/ 1 h 155"/>
                <a:gd name="T74" fmla="*/ 0 w 147"/>
                <a:gd name="T75" fmla="*/ 1 h 155"/>
                <a:gd name="T76" fmla="*/ 0 w 147"/>
                <a:gd name="T77" fmla="*/ 1 h 155"/>
                <a:gd name="T78" fmla="*/ 0 w 147"/>
                <a:gd name="T79" fmla="*/ 1 h 155"/>
                <a:gd name="T80" fmla="*/ 0 w 147"/>
                <a:gd name="T81" fmla="*/ 1 h 155"/>
                <a:gd name="T82" fmla="*/ 0 w 147"/>
                <a:gd name="T83" fmla="*/ 1 h 155"/>
                <a:gd name="T84" fmla="*/ 0 w 147"/>
                <a:gd name="T85" fmla="*/ 1 h 15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7" h="155">
                  <a:moveTo>
                    <a:pt x="0" y="101"/>
                  </a:moveTo>
                  <a:lnTo>
                    <a:pt x="2" y="116"/>
                  </a:lnTo>
                  <a:lnTo>
                    <a:pt x="5" y="130"/>
                  </a:lnTo>
                  <a:lnTo>
                    <a:pt x="10" y="143"/>
                  </a:lnTo>
                  <a:lnTo>
                    <a:pt x="17" y="155"/>
                  </a:lnTo>
                  <a:lnTo>
                    <a:pt x="30" y="147"/>
                  </a:lnTo>
                  <a:lnTo>
                    <a:pt x="25" y="137"/>
                  </a:lnTo>
                  <a:lnTo>
                    <a:pt x="20" y="125"/>
                  </a:lnTo>
                  <a:lnTo>
                    <a:pt x="18" y="113"/>
                  </a:lnTo>
                  <a:lnTo>
                    <a:pt x="17" y="101"/>
                  </a:lnTo>
                  <a:lnTo>
                    <a:pt x="18" y="84"/>
                  </a:lnTo>
                  <a:lnTo>
                    <a:pt x="23" y="68"/>
                  </a:lnTo>
                  <a:lnTo>
                    <a:pt x="32" y="54"/>
                  </a:lnTo>
                  <a:lnTo>
                    <a:pt x="42" y="41"/>
                  </a:lnTo>
                  <a:lnTo>
                    <a:pt x="55" y="31"/>
                  </a:lnTo>
                  <a:lnTo>
                    <a:pt x="68" y="23"/>
                  </a:lnTo>
                  <a:lnTo>
                    <a:pt x="84" y="17"/>
                  </a:lnTo>
                  <a:lnTo>
                    <a:pt x="102" y="16"/>
                  </a:lnTo>
                  <a:lnTo>
                    <a:pt x="106" y="16"/>
                  </a:lnTo>
                  <a:lnTo>
                    <a:pt x="111" y="16"/>
                  </a:lnTo>
                  <a:lnTo>
                    <a:pt x="116" y="17"/>
                  </a:lnTo>
                  <a:lnTo>
                    <a:pt x="121" y="18"/>
                  </a:lnTo>
                  <a:lnTo>
                    <a:pt x="126" y="19"/>
                  </a:lnTo>
                  <a:lnTo>
                    <a:pt x="131" y="20"/>
                  </a:lnTo>
                  <a:lnTo>
                    <a:pt x="135" y="22"/>
                  </a:lnTo>
                  <a:lnTo>
                    <a:pt x="140" y="24"/>
                  </a:lnTo>
                  <a:lnTo>
                    <a:pt x="147" y="11"/>
                  </a:lnTo>
                  <a:lnTo>
                    <a:pt x="141" y="9"/>
                  </a:lnTo>
                  <a:lnTo>
                    <a:pt x="136" y="5"/>
                  </a:lnTo>
                  <a:lnTo>
                    <a:pt x="131" y="4"/>
                  </a:lnTo>
                  <a:lnTo>
                    <a:pt x="125" y="2"/>
                  </a:lnTo>
                  <a:lnTo>
                    <a:pt x="119" y="1"/>
                  </a:lnTo>
                  <a:lnTo>
                    <a:pt x="113" y="1"/>
                  </a:lnTo>
                  <a:lnTo>
                    <a:pt x="108" y="0"/>
                  </a:lnTo>
                  <a:lnTo>
                    <a:pt x="102" y="0"/>
                  </a:lnTo>
                  <a:lnTo>
                    <a:pt x="81" y="2"/>
                  </a:lnTo>
                  <a:lnTo>
                    <a:pt x="63" y="8"/>
                  </a:lnTo>
                  <a:lnTo>
                    <a:pt x="45" y="17"/>
                  </a:lnTo>
                  <a:lnTo>
                    <a:pt x="30" y="30"/>
                  </a:lnTo>
                  <a:lnTo>
                    <a:pt x="18" y="45"/>
                  </a:lnTo>
                  <a:lnTo>
                    <a:pt x="8" y="62"/>
                  </a:lnTo>
                  <a:lnTo>
                    <a:pt x="3" y="80"/>
                  </a:lnTo>
                  <a:lnTo>
                    <a:pt x="0" y="101"/>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47" name="Freeform 677">
              <a:extLst>
                <a:ext uri="{FF2B5EF4-FFF2-40B4-BE49-F238E27FC236}">
                  <a16:creationId xmlns:a16="http://schemas.microsoft.com/office/drawing/2014/main" id="{52914590-7604-4B96-A15E-C0984D309C1D}"/>
                </a:ext>
              </a:extLst>
            </p:cNvPr>
            <p:cNvSpPr>
              <a:spLocks/>
            </p:cNvSpPr>
            <p:nvPr/>
          </p:nvSpPr>
          <p:spPr bwMode="gray">
            <a:xfrm>
              <a:off x="3163" y="3107"/>
              <a:ext cx="73" cy="78"/>
            </a:xfrm>
            <a:custGeom>
              <a:avLst/>
              <a:gdLst>
                <a:gd name="T0" fmla="*/ 0 w 145"/>
                <a:gd name="T1" fmla="*/ 1 h 155"/>
                <a:gd name="T2" fmla="*/ 1 w 145"/>
                <a:gd name="T3" fmla="*/ 1 h 155"/>
                <a:gd name="T4" fmla="*/ 1 w 145"/>
                <a:gd name="T5" fmla="*/ 1 h 155"/>
                <a:gd name="T6" fmla="*/ 1 w 145"/>
                <a:gd name="T7" fmla="*/ 1 h 155"/>
                <a:gd name="T8" fmla="*/ 1 w 145"/>
                <a:gd name="T9" fmla="*/ 1 h 155"/>
                <a:gd name="T10" fmla="*/ 1 w 145"/>
                <a:gd name="T11" fmla="*/ 1 h 155"/>
                <a:gd name="T12" fmla="*/ 1 w 145"/>
                <a:gd name="T13" fmla="*/ 1 h 155"/>
                <a:gd name="T14" fmla="*/ 1 w 145"/>
                <a:gd name="T15" fmla="*/ 1 h 155"/>
                <a:gd name="T16" fmla="*/ 1 w 145"/>
                <a:gd name="T17" fmla="*/ 1 h 155"/>
                <a:gd name="T18" fmla="*/ 1 w 145"/>
                <a:gd name="T19" fmla="*/ 1 h 155"/>
                <a:gd name="T20" fmla="*/ 1 w 145"/>
                <a:gd name="T21" fmla="*/ 1 h 155"/>
                <a:gd name="T22" fmla="*/ 1 w 145"/>
                <a:gd name="T23" fmla="*/ 1 h 155"/>
                <a:gd name="T24" fmla="*/ 1 w 145"/>
                <a:gd name="T25" fmla="*/ 1 h 155"/>
                <a:gd name="T26" fmla="*/ 1 w 145"/>
                <a:gd name="T27" fmla="*/ 1 h 155"/>
                <a:gd name="T28" fmla="*/ 1 w 145"/>
                <a:gd name="T29" fmla="*/ 1 h 155"/>
                <a:gd name="T30" fmla="*/ 1 w 145"/>
                <a:gd name="T31" fmla="*/ 1 h 155"/>
                <a:gd name="T32" fmla="*/ 1 w 145"/>
                <a:gd name="T33" fmla="*/ 1 h 155"/>
                <a:gd name="T34" fmla="*/ 1 w 145"/>
                <a:gd name="T35" fmla="*/ 1 h 155"/>
                <a:gd name="T36" fmla="*/ 1 w 145"/>
                <a:gd name="T37" fmla="*/ 1 h 155"/>
                <a:gd name="T38" fmla="*/ 1 w 145"/>
                <a:gd name="T39" fmla="*/ 1 h 155"/>
                <a:gd name="T40" fmla="*/ 1 w 145"/>
                <a:gd name="T41" fmla="*/ 1 h 155"/>
                <a:gd name="T42" fmla="*/ 1 w 145"/>
                <a:gd name="T43" fmla="*/ 1 h 155"/>
                <a:gd name="T44" fmla="*/ 1 w 145"/>
                <a:gd name="T45" fmla="*/ 1 h 155"/>
                <a:gd name="T46" fmla="*/ 1 w 145"/>
                <a:gd name="T47" fmla="*/ 1 h 155"/>
                <a:gd name="T48" fmla="*/ 1 w 145"/>
                <a:gd name="T49" fmla="*/ 1 h 155"/>
                <a:gd name="T50" fmla="*/ 1 w 145"/>
                <a:gd name="T51" fmla="*/ 1 h 155"/>
                <a:gd name="T52" fmla="*/ 1 w 145"/>
                <a:gd name="T53" fmla="*/ 1 h 155"/>
                <a:gd name="T54" fmla="*/ 1 w 145"/>
                <a:gd name="T55" fmla="*/ 1 h 155"/>
                <a:gd name="T56" fmla="*/ 1 w 145"/>
                <a:gd name="T57" fmla="*/ 1 h 155"/>
                <a:gd name="T58" fmla="*/ 1 w 145"/>
                <a:gd name="T59" fmla="*/ 1 h 155"/>
                <a:gd name="T60" fmla="*/ 1 w 145"/>
                <a:gd name="T61" fmla="*/ 1 h 155"/>
                <a:gd name="T62" fmla="*/ 1 w 145"/>
                <a:gd name="T63" fmla="*/ 1 h 155"/>
                <a:gd name="T64" fmla="*/ 1 w 145"/>
                <a:gd name="T65" fmla="*/ 1 h 155"/>
                <a:gd name="T66" fmla="*/ 1 w 145"/>
                <a:gd name="T67" fmla="*/ 1 h 155"/>
                <a:gd name="T68" fmla="*/ 1 w 145"/>
                <a:gd name="T69" fmla="*/ 0 h 155"/>
                <a:gd name="T70" fmla="*/ 1 w 145"/>
                <a:gd name="T71" fmla="*/ 0 h 155"/>
                <a:gd name="T72" fmla="*/ 1 w 145"/>
                <a:gd name="T73" fmla="*/ 1 h 155"/>
                <a:gd name="T74" fmla="*/ 1 w 145"/>
                <a:gd name="T75" fmla="*/ 1 h 155"/>
                <a:gd name="T76" fmla="*/ 1 w 145"/>
                <a:gd name="T77" fmla="*/ 1 h 155"/>
                <a:gd name="T78" fmla="*/ 1 w 145"/>
                <a:gd name="T79" fmla="*/ 1 h 155"/>
                <a:gd name="T80" fmla="*/ 1 w 145"/>
                <a:gd name="T81" fmla="*/ 1 h 155"/>
                <a:gd name="T82" fmla="*/ 1 w 145"/>
                <a:gd name="T83" fmla="*/ 1 h 155"/>
                <a:gd name="T84" fmla="*/ 0 w 145"/>
                <a:gd name="T85" fmla="*/ 1 h 15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5" h="155">
                  <a:moveTo>
                    <a:pt x="0" y="11"/>
                  </a:moveTo>
                  <a:lnTo>
                    <a:pt x="6" y="24"/>
                  </a:lnTo>
                  <a:lnTo>
                    <a:pt x="10" y="22"/>
                  </a:lnTo>
                  <a:lnTo>
                    <a:pt x="15" y="20"/>
                  </a:lnTo>
                  <a:lnTo>
                    <a:pt x="20" y="19"/>
                  </a:lnTo>
                  <a:lnTo>
                    <a:pt x="25" y="18"/>
                  </a:lnTo>
                  <a:lnTo>
                    <a:pt x="30" y="17"/>
                  </a:lnTo>
                  <a:lnTo>
                    <a:pt x="35" y="16"/>
                  </a:lnTo>
                  <a:lnTo>
                    <a:pt x="40" y="16"/>
                  </a:lnTo>
                  <a:lnTo>
                    <a:pt x="45" y="16"/>
                  </a:lnTo>
                  <a:lnTo>
                    <a:pt x="62" y="17"/>
                  </a:lnTo>
                  <a:lnTo>
                    <a:pt x="77" y="23"/>
                  </a:lnTo>
                  <a:lnTo>
                    <a:pt x="92" y="31"/>
                  </a:lnTo>
                  <a:lnTo>
                    <a:pt x="105" y="41"/>
                  </a:lnTo>
                  <a:lnTo>
                    <a:pt x="115" y="54"/>
                  </a:lnTo>
                  <a:lnTo>
                    <a:pt x="123" y="68"/>
                  </a:lnTo>
                  <a:lnTo>
                    <a:pt x="128" y="84"/>
                  </a:lnTo>
                  <a:lnTo>
                    <a:pt x="130" y="101"/>
                  </a:lnTo>
                  <a:lnTo>
                    <a:pt x="129" y="113"/>
                  </a:lnTo>
                  <a:lnTo>
                    <a:pt x="127" y="125"/>
                  </a:lnTo>
                  <a:lnTo>
                    <a:pt x="122" y="137"/>
                  </a:lnTo>
                  <a:lnTo>
                    <a:pt x="116" y="147"/>
                  </a:lnTo>
                  <a:lnTo>
                    <a:pt x="129" y="155"/>
                  </a:lnTo>
                  <a:lnTo>
                    <a:pt x="136" y="143"/>
                  </a:lnTo>
                  <a:lnTo>
                    <a:pt x="140" y="130"/>
                  </a:lnTo>
                  <a:lnTo>
                    <a:pt x="144" y="116"/>
                  </a:lnTo>
                  <a:lnTo>
                    <a:pt x="145" y="101"/>
                  </a:lnTo>
                  <a:lnTo>
                    <a:pt x="143" y="80"/>
                  </a:lnTo>
                  <a:lnTo>
                    <a:pt x="137" y="62"/>
                  </a:lnTo>
                  <a:lnTo>
                    <a:pt x="128" y="45"/>
                  </a:lnTo>
                  <a:lnTo>
                    <a:pt x="116" y="30"/>
                  </a:lnTo>
                  <a:lnTo>
                    <a:pt x="101" y="17"/>
                  </a:lnTo>
                  <a:lnTo>
                    <a:pt x="84" y="8"/>
                  </a:lnTo>
                  <a:lnTo>
                    <a:pt x="66" y="2"/>
                  </a:lnTo>
                  <a:lnTo>
                    <a:pt x="45" y="0"/>
                  </a:lnTo>
                  <a:lnTo>
                    <a:pt x="39" y="0"/>
                  </a:lnTo>
                  <a:lnTo>
                    <a:pt x="33" y="1"/>
                  </a:lnTo>
                  <a:lnTo>
                    <a:pt x="28" y="1"/>
                  </a:lnTo>
                  <a:lnTo>
                    <a:pt x="22" y="2"/>
                  </a:lnTo>
                  <a:lnTo>
                    <a:pt x="16" y="4"/>
                  </a:lnTo>
                  <a:lnTo>
                    <a:pt x="10" y="5"/>
                  </a:lnTo>
                  <a:lnTo>
                    <a:pt x="6" y="9"/>
                  </a:lnTo>
                  <a:lnTo>
                    <a:pt x="0" y="11"/>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48" name="Freeform 678">
              <a:extLst>
                <a:ext uri="{FF2B5EF4-FFF2-40B4-BE49-F238E27FC236}">
                  <a16:creationId xmlns:a16="http://schemas.microsoft.com/office/drawing/2014/main" id="{E03A9FC3-5364-4F40-B172-FED9F70A5789}"/>
                </a:ext>
              </a:extLst>
            </p:cNvPr>
            <p:cNvSpPr>
              <a:spLocks/>
            </p:cNvSpPr>
            <p:nvPr/>
          </p:nvSpPr>
          <p:spPr bwMode="gray">
            <a:xfrm>
              <a:off x="3302" y="2998"/>
              <a:ext cx="99" cy="36"/>
            </a:xfrm>
            <a:custGeom>
              <a:avLst/>
              <a:gdLst>
                <a:gd name="T0" fmla="*/ 1 w 198"/>
                <a:gd name="T1" fmla="*/ 0 h 70"/>
                <a:gd name="T2" fmla="*/ 0 w 198"/>
                <a:gd name="T3" fmla="*/ 0 h 70"/>
                <a:gd name="T4" fmla="*/ 0 w 198"/>
                <a:gd name="T5" fmla="*/ 1 h 70"/>
                <a:gd name="T6" fmla="*/ 1 w 198"/>
                <a:gd name="T7" fmla="*/ 1 h 70"/>
                <a:gd name="T8" fmla="*/ 1 w 198"/>
                <a:gd name="T9" fmla="*/ 0 h 70"/>
                <a:gd name="T10" fmla="*/ 1 w 198"/>
                <a:gd name="T11" fmla="*/ 0 h 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8" h="70">
                  <a:moveTo>
                    <a:pt x="192" y="0"/>
                  </a:moveTo>
                  <a:lnTo>
                    <a:pt x="0" y="0"/>
                  </a:lnTo>
                  <a:lnTo>
                    <a:pt x="0" y="70"/>
                  </a:lnTo>
                  <a:lnTo>
                    <a:pt x="198" y="70"/>
                  </a:lnTo>
                  <a:lnTo>
                    <a:pt x="198" y="0"/>
                  </a:lnTo>
                  <a:lnTo>
                    <a:pt x="192"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49" name="Freeform 679">
              <a:extLst>
                <a:ext uri="{FF2B5EF4-FFF2-40B4-BE49-F238E27FC236}">
                  <a16:creationId xmlns:a16="http://schemas.microsoft.com/office/drawing/2014/main" id="{B9FC676A-3F18-4DDE-9BF8-AE416C91CA4B}"/>
                </a:ext>
              </a:extLst>
            </p:cNvPr>
            <p:cNvSpPr>
              <a:spLocks/>
            </p:cNvSpPr>
            <p:nvPr/>
          </p:nvSpPr>
          <p:spPr bwMode="gray">
            <a:xfrm>
              <a:off x="3310" y="3006"/>
              <a:ext cx="83" cy="19"/>
            </a:xfrm>
            <a:custGeom>
              <a:avLst/>
              <a:gdLst>
                <a:gd name="T0" fmla="*/ 0 w 167"/>
                <a:gd name="T1" fmla="*/ 0 h 39"/>
                <a:gd name="T2" fmla="*/ 0 w 167"/>
                <a:gd name="T3" fmla="*/ 0 h 39"/>
                <a:gd name="T4" fmla="*/ 0 w 167"/>
                <a:gd name="T5" fmla="*/ 0 h 39"/>
                <a:gd name="T6" fmla="*/ 0 w 167"/>
                <a:gd name="T7" fmla="*/ 0 h 39"/>
                <a:gd name="T8" fmla="*/ 0 w 167"/>
                <a:gd name="T9" fmla="*/ 0 h 39"/>
                <a:gd name="T10" fmla="*/ 0 w 167"/>
                <a:gd name="T11" fmla="*/ 0 h 39"/>
                <a:gd name="T12" fmla="*/ 0 w 167"/>
                <a:gd name="T13" fmla="*/ 0 h 39"/>
                <a:gd name="T14" fmla="*/ 0 w 167"/>
                <a:gd name="T15" fmla="*/ 0 h 39"/>
                <a:gd name="T16" fmla="*/ 0 w 167"/>
                <a:gd name="T17" fmla="*/ 0 h 39"/>
                <a:gd name="T18" fmla="*/ 0 w 167"/>
                <a:gd name="T19" fmla="*/ 0 h 39"/>
                <a:gd name="T20" fmla="*/ 0 w 167"/>
                <a:gd name="T21" fmla="*/ 0 h 39"/>
                <a:gd name="T22" fmla="*/ 0 w 167"/>
                <a:gd name="T23" fmla="*/ 0 h 39"/>
                <a:gd name="T24" fmla="*/ 0 w 167"/>
                <a:gd name="T25" fmla="*/ 0 h 39"/>
                <a:gd name="T26" fmla="*/ 0 w 167"/>
                <a:gd name="T27" fmla="*/ 0 h 39"/>
                <a:gd name="T28" fmla="*/ 0 w 167"/>
                <a:gd name="T29" fmla="*/ 0 h 39"/>
                <a:gd name="T30" fmla="*/ 0 w 167"/>
                <a:gd name="T31" fmla="*/ 0 h 39"/>
                <a:gd name="T32" fmla="*/ 0 w 167"/>
                <a:gd name="T33" fmla="*/ 0 h 39"/>
                <a:gd name="T34" fmla="*/ 0 w 167"/>
                <a:gd name="T35" fmla="*/ 0 h 39"/>
                <a:gd name="T36" fmla="*/ 0 w 167"/>
                <a:gd name="T37" fmla="*/ 0 h 39"/>
                <a:gd name="T38" fmla="*/ 0 w 167"/>
                <a:gd name="T39" fmla="*/ 0 h 39"/>
                <a:gd name="T40" fmla="*/ 0 w 167"/>
                <a:gd name="T41" fmla="*/ 0 h 39"/>
                <a:gd name="T42" fmla="*/ 0 w 167"/>
                <a:gd name="T43" fmla="*/ 0 h 39"/>
                <a:gd name="T44" fmla="*/ 0 w 167"/>
                <a:gd name="T45" fmla="*/ 0 h 39"/>
                <a:gd name="T46" fmla="*/ 0 w 167"/>
                <a:gd name="T47" fmla="*/ 0 h 39"/>
                <a:gd name="T48" fmla="*/ 0 w 167"/>
                <a:gd name="T49" fmla="*/ 0 h 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7" h="39">
                  <a:moveTo>
                    <a:pt x="167" y="0"/>
                  </a:moveTo>
                  <a:lnTo>
                    <a:pt x="167" y="9"/>
                  </a:lnTo>
                  <a:lnTo>
                    <a:pt x="167" y="19"/>
                  </a:lnTo>
                  <a:lnTo>
                    <a:pt x="167" y="31"/>
                  </a:lnTo>
                  <a:lnTo>
                    <a:pt x="167" y="39"/>
                  </a:lnTo>
                  <a:lnTo>
                    <a:pt x="157" y="39"/>
                  </a:lnTo>
                  <a:lnTo>
                    <a:pt x="138" y="39"/>
                  </a:lnTo>
                  <a:lnTo>
                    <a:pt x="112" y="39"/>
                  </a:lnTo>
                  <a:lnTo>
                    <a:pt x="83" y="39"/>
                  </a:lnTo>
                  <a:lnTo>
                    <a:pt x="56" y="39"/>
                  </a:lnTo>
                  <a:lnTo>
                    <a:pt x="30" y="39"/>
                  </a:lnTo>
                  <a:lnTo>
                    <a:pt x="11" y="39"/>
                  </a:lnTo>
                  <a:lnTo>
                    <a:pt x="0" y="39"/>
                  </a:lnTo>
                  <a:lnTo>
                    <a:pt x="0" y="31"/>
                  </a:lnTo>
                  <a:lnTo>
                    <a:pt x="0" y="19"/>
                  </a:lnTo>
                  <a:lnTo>
                    <a:pt x="0" y="9"/>
                  </a:lnTo>
                  <a:lnTo>
                    <a:pt x="0" y="0"/>
                  </a:lnTo>
                  <a:lnTo>
                    <a:pt x="11" y="0"/>
                  </a:lnTo>
                  <a:lnTo>
                    <a:pt x="30" y="0"/>
                  </a:lnTo>
                  <a:lnTo>
                    <a:pt x="56" y="0"/>
                  </a:lnTo>
                  <a:lnTo>
                    <a:pt x="83" y="0"/>
                  </a:lnTo>
                  <a:lnTo>
                    <a:pt x="112" y="0"/>
                  </a:lnTo>
                  <a:lnTo>
                    <a:pt x="138" y="0"/>
                  </a:lnTo>
                  <a:lnTo>
                    <a:pt x="157" y="0"/>
                  </a:lnTo>
                  <a:lnTo>
                    <a:pt x="16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sp>
        <p:nvSpPr>
          <p:cNvPr id="150" name="ZoneTexte 1638">
            <a:extLst>
              <a:ext uri="{FF2B5EF4-FFF2-40B4-BE49-F238E27FC236}">
                <a16:creationId xmlns:a16="http://schemas.microsoft.com/office/drawing/2014/main" id="{CF295B36-BBEF-4C7A-934F-34843E3381F7}"/>
              </a:ext>
            </a:extLst>
          </p:cNvPr>
          <p:cNvSpPr txBox="1">
            <a:spLocks noChangeArrowheads="1"/>
          </p:cNvSpPr>
          <p:nvPr>
            <p:custDataLst>
              <p:tags r:id="rId11"/>
            </p:custDataLst>
          </p:nvPr>
        </p:nvSpPr>
        <p:spPr bwMode="gray">
          <a:xfrm>
            <a:off x="5365927" y="3845048"/>
            <a:ext cx="71913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000">
                <a:solidFill>
                  <a:prstClr val="black"/>
                </a:solidFill>
                <a:latin typeface="Gill Sans MT" panose="020B0502020104020203" pitchFamily="34" charset="0"/>
              </a:rPr>
              <a:t>Pharmacie</a:t>
            </a:r>
          </a:p>
        </p:txBody>
      </p:sp>
      <p:sp>
        <p:nvSpPr>
          <p:cNvPr id="151" name="ZoneTexte 1640">
            <a:extLst>
              <a:ext uri="{FF2B5EF4-FFF2-40B4-BE49-F238E27FC236}">
                <a16:creationId xmlns:a16="http://schemas.microsoft.com/office/drawing/2014/main" id="{FFB3CAE0-7BF6-481E-97E0-D2FA13920288}"/>
              </a:ext>
            </a:extLst>
          </p:cNvPr>
          <p:cNvSpPr txBox="1">
            <a:spLocks noChangeArrowheads="1"/>
          </p:cNvSpPr>
          <p:nvPr>
            <p:custDataLst>
              <p:tags r:id="rId12"/>
            </p:custDataLst>
          </p:nvPr>
        </p:nvSpPr>
        <p:spPr bwMode="gray">
          <a:xfrm>
            <a:off x="9583906" y="3281155"/>
            <a:ext cx="6985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100">
                <a:solidFill>
                  <a:prstClr val="black"/>
                </a:solidFill>
                <a:latin typeface="Gill Sans MT" panose="020B0502020104020203" pitchFamily="34" charset="0"/>
              </a:rPr>
              <a:t>DÉPART</a:t>
            </a:r>
          </a:p>
        </p:txBody>
      </p:sp>
      <p:grpSp>
        <p:nvGrpSpPr>
          <p:cNvPr id="165" name="Group 1249">
            <a:extLst>
              <a:ext uri="{FF2B5EF4-FFF2-40B4-BE49-F238E27FC236}">
                <a16:creationId xmlns:a16="http://schemas.microsoft.com/office/drawing/2014/main" id="{A5AA1393-AD7A-424A-8420-AB87A745963D}"/>
              </a:ext>
            </a:extLst>
          </p:cNvPr>
          <p:cNvGrpSpPr>
            <a:grpSpLocks/>
          </p:cNvGrpSpPr>
          <p:nvPr>
            <p:custDataLst>
              <p:tags r:id="rId13"/>
            </p:custDataLst>
          </p:nvPr>
        </p:nvGrpSpPr>
        <p:grpSpPr bwMode="auto">
          <a:xfrm>
            <a:off x="4027908" y="4332830"/>
            <a:ext cx="271434" cy="389485"/>
            <a:chOff x="2666" y="3532"/>
            <a:chExt cx="415" cy="582"/>
          </a:xfrm>
        </p:grpSpPr>
        <p:sp>
          <p:nvSpPr>
            <p:cNvPr id="166" name="Oval 565">
              <a:extLst>
                <a:ext uri="{FF2B5EF4-FFF2-40B4-BE49-F238E27FC236}">
                  <a16:creationId xmlns:a16="http://schemas.microsoft.com/office/drawing/2014/main" id="{47A298D5-97C5-4F58-AE9C-62AF5536D487}"/>
                </a:ext>
              </a:extLst>
            </p:cNvPr>
            <p:cNvSpPr>
              <a:spLocks noChangeArrowheads="1"/>
            </p:cNvSpPr>
            <p:nvPr/>
          </p:nvSpPr>
          <p:spPr bwMode="gray">
            <a:xfrm>
              <a:off x="2868" y="3597"/>
              <a:ext cx="0" cy="517"/>
            </a:xfrm>
            <a:prstGeom prst="ellipse">
              <a:avLst/>
            </a:prstGeom>
            <a:solidFill>
              <a:schemeClr val="tx2"/>
            </a:solidFill>
            <a:ln w="9525" algn="ctr">
              <a:solidFill>
                <a:srgbClr val="94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167" name="Group 952">
              <a:extLst>
                <a:ext uri="{FF2B5EF4-FFF2-40B4-BE49-F238E27FC236}">
                  <a16:creationId xmlns:a16="http://schemas.microsoft.com/office/drawing/2014/main" id="{06B8CE0A-CE40-4181-9ED4-B9B03C07A3B3}"/>
                </a:ext>
              </a:extLst>
            </p:cNvPr>
            <p:cNvGrpSpPr>
              <a:grpSpLocks/>
            </p:cNvGrpSpPr>
            <p:nvPr/>
          </p:nvGrpSpPr>
          <p:grpSpPr bwMode="auto">
            <a:xfrm>
              <a:off x="2666" y="3532"/>
              <a:ext cx="415" cy="568"/>
              <a:chOff x="2742" y="3631"/>
              <a:chExt cx="308" cy="422"/>
            </a:xfrm>
          </p:grpSpPr>
          <p:sp>
            <p:nvSpPr>
              <p:cNvPr id="168" name="Freeform 944">
                <a:extLst>
                  <a:ext uri="{FF2B5EF4-FFF2-40B4-BE49-F238E27FC236}">
                    <a16:creationId xmlns:a16="http://schemas.microsoft.com/office/drawing/2014/main" id="{CEE9332A-CA6B-459A-8C9D-F99C948CE2B3}"/>
                  </a:ext>
                </a:extLst>
              </p:cNvPr>
              <p:cNvSpPr>
                <a:spLocks/>
              </p:cNvSpPr>
              <p:nvPr/>
            </p:nvSpPr>
            <p:spPr bwMode="gray">
              <a:xfrm>
                <a:off x="2742" y="3722"/>
                <a:ext cx="308" cy="331"/>
              </a:xfrm>
              <a:custGeom>
                <a:avLst/>
                <a:gdLst>
                  <a:gd name="T0" fmla="*/ 0 w 618"/>
                  <a:gd name="T1" fmla="*/ 0 h 661"/>
                  <a:gd name="T2" fmla="*/ 0 w 618"/>
                  <a:gd name="T3" fmla="*/ 0 h 661"/>
                  <a:gd name="T4" fmla="*/ 0 w 618"/>
                  <a:gd name="T5" fmla="*/ 1 h 661"/>
                  <a:gd name="T6" fmla="*/ 0 w 618"/>
                  <a:gd name="T7" fmla="*/ 1 h 661"/>
                  <a:gd name="T8" fmla="*/ 0 w 618"/>
                  <a:gd name="T9" fmla="*/ 1 h 661"/>
                  <a:gd name="T10" fmla="*/ 0 w 618"/>
                  <a:gd name="T11" fmla="*/ 1 h 661"/>
                  <a:gd name="T12" fmla="*/ 0 w 618"/>
                  <a:gd name="T13" fmla="*/ 1 h 661"/>
                  <a:gd name="T14" fmla="*/ 0 w 618"/>
                  <a:gd name="T15" fmla="*/ 1 h 661"/>
                  <a:gd name="T16" fmla="*/ 0 w 618"/>
                  <a:gd name="T17" fmla="*/ 1 h 661"/>
                  <a:gd name="T18" fmla="*/ 0 w 618"/>
                  <a:gd name="T19" fmla="*/ 1 h 661"/>
                  <a:gd name="T20" fmla="*/ 0 w 618"/>
                  <a:gd name="T21" fmla="*/ 1 h 661"/>
                  <a:gd name="T22" fmla="*/ 0 w 618"/>
                  <a:gd name="T23" fmla="*/ 1 h 661"/>
                  <a:gd name="T24" fmla="*/ 0 w 618"/>
                  <a:gd name="T25" fmla="*/ 1 h 661"/>
                  <a:gd name="T26" fmla="*/ 0 w 618"/>
                  <a:gd name="T27" fmla="*/ 1 h 661"/>
                  <a:gd name="T28" fmla="*/ 0 w 618"/>
                  <a:gd name="T29" fmla="*/ 1 h 661"/>
                  <a:gd name="T30" fmla="*/ 0 w 618"/>
                  <a:gd name="T31" fmla="*/ 1 h 661"/>
                  <a:gd name="T32" fmla="*/ 0 w 618"/>
                  <a:gd name="T33" fmla="*/ 1 h 661"/>
                  <a:gd name="T34" fmla="*/ 0 w 618"/>
                  <a:gd name="T35" fmla="*/ 1 h 661"/>
                  <a:gd name="T36" fmla="*/ 0 w 618"/>
                  <a:gd name="T37" fmla="*/ 1 h 661"/>
                  <a:gd name="T38" fmla="*/ 0 w 618"/>
                  <a:gd name="T39" fmla="*/ 1 h 661"/>
                  <a:gd name="T40" fmla="*/ 0 w 618"/>
                  <a:gd name="T41" fmla="*/ 1 h 661"/>
                  <a:gd name="T42" fmla="*/ 0 w 618"/>
                  <a:gd name="T43" fmla="*/ 1 h 661"/>
                  <a:gd name="T44" fmla="*/ 0 w 618"/>
                  <a:gd name="T45" fmla="*/ 0 h 661"/>
                  <a:gd name="T46" fmla="*/ 0 w 618"/>
                  <a:gd name="T47" fmla="*/ 0 h 661"/>
                  <a:gd name="T48" fmla="*/ 0 w 618"/>
                  <a:gd name="T49" fmla="*/ 0 h 66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18" h="661">
                    <a:moveTo>
                      <a:pt x="29" y="0"/>
                    </a:moveTo>
                    <a:lnTo>
                      <a:pt x="1" y="0"/>
                    </a:lnTo>
                    <a:lnTo>
                      <a:pt x="15" y="23"/>
                    </a:lnTo>
                    <a:lnTo>
                      <a:pt x="23" y="38"/>
                    </a:lnTo>
                    <a:lnTo>
                      <a:pt x="42" y="79"/>
                    </a:lnTo>
                    <a:lnTo>
                      <a:pt x="63" y="143"/>
                    </a:lnTo>
                    <a:lnTo>
                      <a:pt x="83" y="222"/>
                    </a:lnTo>
                    <a:lnTo>
                      <a:pt x="95" y="315"/>
                    </a:lnTo>
                    <a:lnTo>
                      <a:pt x="91" y="419"/>
                    </a:lnTo>
                    <a:lnTo>
                      <a:pt x="67" y="527"/>
                    </a:lnTo>
                    <a:lnTo>
                      <a:pt x="15" y="637"/>
                    </a:lnTo>
                    <a:lnTo>
                      <a:pt x="0" y="661"/>
                    </a:lnTo>
                    <a:lnTo>
                      <a:pt x="618" y="661"/>
                    </a:lnTo>
                    <a:lnTo>
                      <a:pt x="602" y="637"/>
                    </a:lnTo>
                    <a:lnTo>
                      <a:pt x="550" y="527"/>
                    </a:lnTo>
                    <a:lnTo>
                      <a:pt x="526" y="419"/>
                    </a:lnTo>
                    <a:lnTo>
                      <a:pt x="522" y="315"/>
                    </a:lnTo>
                    <a:lnTo>
                      <a:pt x="534" y="222"/>
                    </a:lnTo>
                    <a:lnTo>
                      <a:pt x="553" y="143"/>
                    </a:lnTo>
                    <a:lnTo>
                      <a:pt x="575" y="79"/>
                    </a:lnTo>
                    <a:lnTo>
                      <a:pt x="594" y="38"/>
                    </a:lnTo>
                    <a:lnTo>
                      <a:pt x="602" y="23"/>
                    </a:lnTo>
                    <a:lnTo>
                      <a:pt x="615" y="0"/>
                    </a:lnTo>
                    <a:lnTo>
                      <a:pt x="588" y="0"/>
                    </a:lnTo>
                    <a:lnTo>
                      <a:pt x="2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69" name="Freeform 945">
                <a:extLst>
                  <a:ext uri="{FF2B5EF4-FFF2-40B4-BE49-F238E27FC236}">
                    <a16:creationId xmlns:a16="http://schemas.microsoft.com/office/drawing/2014/main" id="{AB1DE6E6-62CF-4F71-8DA3-DC69423F0CB8}"/>
                  </a:ext>
                </a:extLst>
              </p:cNvPr>
              <p:cNvSpPr>
                <a:spLocks/>
              </p:cNvSpPr>
              <p:nvPr/>
            </p:nvSpPr>
            <p:spPr bwMode="gray">
              <a:xfrm>
                <a:off x="2769" y="3738"/>
                <a:ext cx="253" cy="299"/>
              </a:xfrm>
              <a:custGeom>
                <a:avLst/>
                <a:gdLst>
                  <a:gd name="T0" fmla="*/ 1 w 506"/>
                  <a:gd name="T1" fmla="*/ 1 h 598"/>
                  <a:gd name="T2" fmla="*/ 1 w 506"/>
                  <a:gd name="T3" fmla="*/ 1 h 598"/>
                  <a:gd name="T4" fmla="*/ 1 w 506"/>
                  <a:gd name="T5" fmla="*/ 1 h 598"/>
                  <a:gd name="T6" fmla="*/ 1 w 506"/>
                  <a:gd name="T7" fmla="*/ 1 h 598"/>
                  <a:gd name="T8" fmla="*/ 1 w 506"/>
                  <a:gd name="T9" fmla="*/ 1 h 598"/>
                  <a:gd name="T10" fmla="*/ 1 w 506"/>
                  <a:gd name="T11" fmla="*/ 1 h 598"/>
                  <a:gd name="T12" fmla="*/ 1 w 506"/>
                  <a:gd name="T13" fmla="*/ 1 h 598"/>
                  <a:gd name="T14" fmla="*/ 1 w 506"/>
                  <a:gd name="T15" fmla="*/ 1 h 598"/>
                  <a:gd name="T16" fmla="*/ 1 w 506"/>
                  <a:gd name="T17" fmla="*/ 1 h 598"/>
                  <a:gd name="T18" fmla="*/ 1 w 506"/>
                  <a:gd name="T19" fmla="*/ 1 h 598"/>
                  <a:gd name="T20" fmla="*/ 1 w 506"/>
                  <a:gd name="T21" fmla="*/ 1 h 598"/>
                  <a:gd name="T22" fmla="*/ 1 w 506"/>
                  <a:gd name="T23" fmla="*/ 1 h 598"/>
                  <a:gd name="T24" fmla="*/ 1 w 506"/>
                  <a:gd name="T25" fmla="*/ 1 h 598"/>
                  <a:gd name="T26" fmla="*/ 1 w 506"/>
                  <a:gd name="T27" fmla="*/ 1 h 598"/>
                  <a:gd name="T28" fmla="*/ 1 w 506"/>
                  <a:gd name="T29" fmla="*/ 1 h 598"/>
                  <a:gd name="T30" fmla="*/ 1 w 506"/>
                  <a:gd name="T31" fmla="*/ 1 h 598"/>
                  <a:gd name="T32" fmla="*/ 1 w 506"/>
                  <a:gd name="T33" fmla="*/ 1 h 598"/>
                  <a:gd name="T34" fmla="*/ 1 w 506"/>
                  <a:gd name="T35" fmla="*/ 1 h 598"/>
                  <a:gd name="T36" fmla="*/ 1 w 506"/>
                  <a:gd name="T37" fmla="*/ 1 h 598"/>
                  <a:gd name="T38" fmla="*/ 1 w 506"/>
                  <a:gd name="T39" fmla="*/ 1 h 598"/>
                  <a:gd name="T40" fmla="*/ 1 w 506"/>
                  <a:gd name="T41" fmla="*/ 1 h 598"/>
                  <a:gd name="T42" fmla="*/ 1 w 506"/>
                  <a:gd name="T43" fmla="*/ 1 h 598"/>
                  <a:gd name="T44" fmla="*/ 1 w 506"/>
                  <a:gd name="T45" fmla="*/ 1 h 598"/>
                  <a:gd name="T46" fmla="*/ 1 w 506"/>
                  <a:gd name="T47" fmla="*/ 1 h 598"/>
                  <a:gd name="T48" fmla="*/ 1 w 506"/>
                  <a:gd name="T49" fmla="*/ 0 h 598"/>
                  <a:gd name="T50" fmla="*/ 1 w 506"/>
                  <a:gd name="T51" fmla="*/ 0 h 598"/>
                  <a:gd name="T52" fmla="*/ 1 w 506"/>
                  <a:gd name="T53" fmla="*/ 0 h 598"/>
                  <a:gd name="T54" fmla="*/ 1 w 506"/>
                  <a:gd name="T55" fmla="*/ 0 h 598"/>
                  <a:gd name="T56" fmla="*/ 1 w 506"/>
                  <a:gd name="T57" fmla="*/ 0 h 598"/>
                  <a:gd name="T58" fmla="*/ 1 w 506"/>
                  <a:gd name="T59" fmla="*/ 0 h 598"/>
                  <a:gd name="T60" fmla="*/ 1 w 506"/>
                  <a:gd name="T61" fmla="*/ 0 h 598"/>
                  <a:gd name="T62" fmla="*/ 1 w 506"/>
                  <a:gd name="T63" fmla="*/ 0 h 5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06" h="598">
                    <a:moveTo>
                      <a:pt x="506" y="0"/>
                    </a:moveTo>
                    <a:lnTo>
                      <a:pt x="497" y="22"/>
                    </a:lnTo>
                    <a:lnTo>
                      <a:pt x="486" y="49"/>
                    </a:lnTo>
                    <a:lnTo>
                      <a:pt x="474" y="83"/>
                    </a:lnTo>
                    <a:lnTo>
                      <a:pt x="462" y="122"/>
                    </a:lnTo>
                    <a:lnTo>
                      <a:pt x="451" y="166"/>
                    </a:lnTo>
                    <a:lnTo>
                      <a:pt x="443" y="212"/>
                    </a:lnTo>
                    <a:lnTo>
                      <a:pt x="437" y="262"/>
                    </a:lnTo>
                    <a:lnTo>
                      <a:pt x="435" y="317"/>
                    </a:lnTo>
                    <a:lnTo>
                      <a:pt x="436" y="350"/>
                    </a:lnTo>
                    <a:lnTo>
                      <a:pt x="438" y="385"/>
                    </a:lnTo>
                    <a:lnTo>
                      <a:pt x="443" y="419"/>
                    </a:lnTo>
                    <a:lnTo>
                      <a:pt x="451" y="455"/>
                    </a:lnTo>
                    <a:lnTo>
                      <a:pt x="460" y="491"/>
                    </a:lnTo>
                    <a:lnTo>
                      <a:pt x="473" y="526"/>
                    </a:lnTo>
                    <a:lnTo>
                      <a:pt x="488" y="562"/>
                    </a:lnTo>
                    <a:lnTo>
                      <a:pt x="506" y="598"/>
                    </a:lnTo>
                    <a:lnTo>
                      <a:pt x="494" y="598"/>
                    </a:lnTo>
                    <a:lnTo>
                      <a:pt x="473" y="598"/>
                    </a:lnTo>
                    <a:lnTo>
                      <a:pt x="446" y="598"/>
                    </a:lnTo>
                    <a:lnTo>
                      <a:pt x="414" y="598"/>
                    </a:lnTo>
                    <a:lnTo>
                      <a:pt x="377" y="598"/>
                    </a:lnTo>
                    <a:lnTo>
                      <a:pt x="338" y="598"/>
                    </a:lnTo>
                    <a:lnTo>
                      <a:pt x="297" y="598"/>
                    </a:lnTo>
                    <a:lnTo>
                      <a:pt x="254" y="598"/>
                    </a:lnTo>
                    <a:lnTo>
                      <a:pt x="210" y="598"/>
                    </a:lnTo>
                    <a:lnTo>
                      <a:pt x="169" y="598"/>
                    </a:lnTo>
                    <a:lnTo>
                      <a:pt x="129" y="598"/>
                    </a:lnTo>
                    <a:lnTo>
                      <a:pt x="93" y="598"/>
                    </a:lnTo>
                    <a:lnTo>
                      <a:pt x="60" y="598"/>
                    </a:lnTo>
                    <a:lnTo>
                      <a:pt x="34" y="598"/>
                    </a:lnTo>
                    <a:lnTo>
                      <a:pt x="13" y="598"/>
                    </a:lnTo>
                    <a:lnTo>
                      <a:pt x="0" y="598"/>
                    </a:lnTo>
                    <a:lnTo>
                      <a:pt x="19" y="562"/>
                    </a:lnTo>
                    <a:lnTo>
                      <a:pt x="34" y="526"/>
                    </a:lnTo>
                    <a:lnTo>
                      <a:pt x="46" y="491"/>
                    </a:lnTo>
                    <a:lnTo>
                      <a:pt x="57" y="455"/>
                    </a:lnTo>
                    <a:lnTo>
                      <a:pt x="64" y="419"/>
                    </a:lnTo>
                    <a:lnTo>
                      <a:pt x="69" y="385"/>
                    </a:lnTo>
                    <a:lnTo>
                      <a:pt x="72" y="350"/>
                    </a:lnTo>
                    <a:lnTo>
                      <a:pt x="73" y="317"/>
                    </a:lnTo>
                    <a:lnTo>
                      <a:pt x="71" y="262"/>
                    </a:lnTo>
                    <a:lnTo>
                      <a:pt x="65" y="212"/>
                    </a:lnTo>
                    <a:lnTo>
                      <a:pt x="56" y="166"/>
                    </a:lnTo>
                    <a:lnTo>
                      <a:pt x="45" y="122"/>
                    </a:lnTo>
                    <a:lnTo>
                      <a:pt x="34" y="83"/>
                    </a:lnTo>
                    <a:lnTo>
                      <a:pt x="21" y="49"/>
                    </a:lnTo>
                    <a:lnTo>
                      <a:pt x="10" y="22"/>
                    </a:lnTo>
                    <a:lnTo>
                      <a:pt x="0" y="0"/>
                    </a:lnTo>
                    <a:lnTo>
                      <a:pt x="13" y="0"/>
                    </a:lnTo>
                    <a:lnTo>
                      <a:pt x="33" y="0"/>
                    </a:lnTo>
                    <a:lnTo>
                      <a:pt x="60" y="0"/>
                    </a:lnTo>
                    <a:lnTo>
                      <a:pt x="93" y="0"/>
                    </a:lnTo>
                    <a:lnTo>
                      <a:pt x="128" y="0"/>
                    </a:lnTo>
                    <a:lnTo>
                      <a:pt x="169" y="0"/>
                    </a:lnTo>
                    <a:lnTo>
                      <a:pt x="210" y="0"/>
                    </a:lnTo>
                    <a:lnTo>
                      <a:pt x="254" y="0"/>
                    </a:lnTo>
                    <a:lnTo>
                      <a:pt x="297" y="0"/>
                    </a:lnTo>
                    <a:lnTo>
                      <a:pt x="338" y="0"/>
                    </a:lnTo>
                    <a:lnTo>
                      <a:pt x="378" y="0"/>
                    </a:lnTo>
                    <a:lnTo>
                      <a:pt x="414" y="0"/>
                    </a:lnTo>
                    <a:lnTo>
                      <a:pt x="446" y="0"/>
                    </a:lnTo>
                    <a:lnTo>
                      <a:pt x="474" y="0"/>
                    </a:lnTo>
                    <a:lnTo>
                      <a:pt x="494" y="0"/>
                    </a:lnTo>
                    <a:lnTo>
                      <a:pt x="506" y="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70" name="Rectangle 1674">
                <a:extLst>
                  <a:ext uri="{FF2B5EF4-FFF2-40B4-BE49-F238E27FC236}">
                    <a16:creationId xmlns:a16="http://schemas.microsoft.com/office/drawing/2014/main" id="{AF0CF14C-A63C-4619-8B7D-3AFFACD500AD}"/>
                  </a:ext>
                </a:extLst>
              </p:cNvPr>
              <p:cNvSpPr>
                <a:spLocks noChangeArrowheads="1"/>
              </p:cNvSpPr>
              <p:nvPr/>
            </p:nvSpPr>
            <p:spPr bwMode="gray">
              <a:xfrm>
                <a:off x="2774" y="4007"/>
                <a:ext cx="244" cy="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171" name="Freeform 947">
                <a:extLst>
                  <a:ext uri="{FF2B5EF4-FFF2-40B4-BE49-F238E27FC236}">
                    <a16:creationId xmlns:a16="http://schemas.microsoft.com/office/drawing/2014/main" id="{868B172E-05FF-4D95-B797-7FF377195DBE}"/>
                  </a:ext>
                </a:extLst>
              </p:cNvPr>
              <p:cNvSpPr>
                <a:spLocks/>
              </p:cNvSpPr>
              <p:nvPr/>
            </p:nvSpPr>
            <p:spPr bwMode="gray">
              <a:xfrm>
                <a:off x="2756" y="3730"/>
                <a:ext cx="279" cy="78"/>
              </a:xfrm>
              <a:custGeom>
                <a:avLst/>
                <a:gdLst>
                  <a:gd name="T0" fmla="*/ 0 w 559"/>
                  <a:gd name="T1" fmla="*/ 1 h 156"/>
                  <a:gd name="T2" fmla="*/ 0 w 559"/>
                  <a:gd name="T3" fmla="*/ 1 h 156"/>
                  <a:gd name="T4" fmla="*/ 0 w 559"/>
                  <a:gd name="T5" fmla="*/ 1 h 156"/>
                  <a:gd name="T6" fmla="*/ 0 w 559"/>
                  <a:gd name="T7" fmla="*/ 1 h 156"/>
                  <a:gd name="T8" fmla="*/ 0 w 559"/>
                  <a:gd name="T9" fmla="*/ 1 h 156"/>
                  <a:gd name="T10" fmla="*/ 0 w 559"/>
                  <a:gd name="T11" fmla="*/ 1 h 156"/>
                  <a:gd name="T12" fmla="*/ 0 w 559"/>
                  <a:gd name="T13" fmla="*/ 1 h 156"/>
                  <a:gd name="T14" fmla="*/ 0 w 559"/>
                  <a:gd name="T15" fmla="*/ 1 h 156"/>
                  <a:gd name="T16" fmla="*/ 0 w 559"/>
                  <a:gd name="T17" fmla="*/ 1 h 156"/>
                  <a:gd name="T18" fmla="*/ 0 w 559"/>
                  <a:gd name="T19" fmla="*/ 1 h 156"/>
                  <a:gd name="T20" fmla="*/ 0 w 559"/>
                  <a:gd name="T21" fmla="*/ 1 h 156"/>
                  <a:gd name="T22" fmla="*/ 0 w 559"/>
                  <a:gd name="T23" fmla="*/ 1 h 156"/>
                  <a:gd name="T24" fmla="*/ 0 w 559"/>
                  <a:gd name="T25" fmla="*/ 1 h 156"/>
                  <a:gd name="T26" fmla="*/ 0 w 559"/>
                  <a:gd name="T27" fmla="*/ 1 h 156"/>
                  <a:gd name="T28" fmla="*/ 0 w 559"/>
                  <a:gd name="T29" fmla="*/ 1 h 156"/>
                  <a:gd name="T30" fmla="*/ 0 w 559"/>
                  <a:gd name="T31" fmla="*/ 1 h 156"/>
                  <a:gd name="T32" fmla="*/ 0 w 559"/>
                  <a:gd name="T33" fmla="*/ 1 h 156"/>
                  <a:gd name="T34" fmla="*/ 0 w 559"/>
                  <a:gd name="T35" fmla="*/ 1 h 156"/>
                  <a:gd name="T36" fmla="*/ 0 w 559"/>
                  <a:gd name="T37" fmla="*/ 1 h 156"/>
                  <a:gd name="T38" fmla="*/ 0 w 559"/>
                  <a:gd name="T39" fmla="*/ 1 h 156"/>
                  <a:gd name="T40" fmla="*/ 0 w 559"/>
                  <a:gd name="T41" fmla="*/ 0 h 156"/>
                  <a:gd name="T42" fmla="*/ 0 w 559"/>
                  <a:gd name="T43" fmla="*/ 0 h 156"/>
                  <a:gd name="T44" fmla="*/ 0 w 559"/>
                  <a:gd name="T45" fmla="*/ 1 h 156"/>
                  <a:gd name="T46" fmla="*/ 0 w 559"/>
                  <a:gd name="T47" fmla="*/ 1 h 156"/>
                  <a:gd name="T48" fmla="*/ 0 w 559"/>
                  <a:gd name="T49" fmla="*/ 1 h 156"/>
                  <a:gd name="T50" fmla="*/ 0 w 559"/>
                  <a:gd name="T51" fmla="*/ 1 h 156"/>
                  <a:gd name="T52" fmla="*/ 0 w 559"/>
                  <a:gd name="T53" fmla="*/ 1 h 156"/>
                  <a:gd name="T54" fmla="*/ 0 w 559"/>
                  <a:gd name="T55" fmla="*/ 1 h 156"/>
                  <a:gd name="T56" fmla="*/ 0 w 559"/>
                  <a:gd name="T57" fmla="*/ 1 h 156"/>
                  <a:gd name="T58" fmla="*/ 0 w 559"/>
                  <a:gd name="T59" fmla="*/ 1 h 156"/>
                  <a:gd name="T60" fmla="*/ 0 w 559"/>
                  <a:gd name="T61" fmla="*/ 1 h 156"/>
                  <a:gd name="T62" fmla="*/ 0 w 559"/>
                  <a:gd name="T63" fmla="*/ 1 h 156"/>
                  <a:gd name="T64" fmla="*/ 0 w 559"/>
                  <a:gd name="T65" fmla="*/ 1 h 156"/>
                  <a:gd name="T66" fmla="*/ 0 w 559"/>
                  <a:gd name="T67" fmla="*/ 1 h 156"/>
                  <a:gd name="T68" fmla="*/ 0 w 559"/>
                  <a:gd name="T69" fmla="*/ 1 h 156"/>
                  <a:gd name="T70" fmla="*/ 0 w 559"/>
                  <a:gd name="T71" fmla="*/ 1 h 156"/>
                  <a:gd name="T72" fmla="*/ 0 w 559"/>
                  <a:gd name="T73" fmla="*/ 1 h 156"/>
                  <a:gd name="T74" fmla="*/ 0 w 559"/>
                  <a:gd name="T75" fmla="*/ 1 h 156"/>
                  <a:gd name="T76" fmla="*/ 0 w 559"/>
                  <a:gd name="T77" fmla="*/ 1 h 156"/>
                  <a:gd name="T78" fmla="*/ 0 w 559"/>
                  <a:gd name="T79" fmla="*/ 1 h 156"/>
                  <a:gd name="T80" fmla="*/ 0 w 559"/>
                  <a:gd name="T81" fmla="*/ 1 h 156"/>
                  <a:gd name="T82" fmla="*/ 0 w 559"/>
                  <a:gd name="T83" fmla="*/ 1 h 1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59" h="156">
                    <a:moveTo>
                      <a:pt x="280" y="156"/>
                    </a:moveTo>
                    <a:lnTo>
                      <a:pt x="301" y="156"/>
                    </a:lnTo>
                    <a:lnTo>
                      <a:pt x="320" y="154"/>
                    </a:lnTo>
                    <a:lnTo>
                      <a:pt x="340" y="152"/>
                    </a:lnTo>
                    <a:lnTo>
                      <a:pt x="359" y="148"/>
                    </a:lnTo>
                    <a:lnTo>
                      <a:pt x="378" y="144"/>
                    </a:lnTo>
                    <a:lnTo>
                      <a:pt x="396" y="139"/>
                    </a:lnTo>
                    <a:lnTo>
                      <a:pt x="414" y="132"/>
                    </a:lnTo>
                    <a:lnTo>
                      <a:pt x="431" y="125"/>
                    </a:lnTo>
                    <a:lnTo>
                      <a:pt x="447" y="118"/>
                    </a:lnTo>
                    <a:lnTo>
                      <a:pt x="462" y="109"/>
                    </a:lnTo>
                    <a:lnTo>
                      <a:pt x="477" y="100"/>
                    </a:lnTo>
                    <a:lnTo>
                      <a:pt x="491" y="91"/>
                    </a:lnTo>
                    <a:lnTo>
                      <a:pt x="503" y="79"/>
                    </a:lnTo>
                    <a:lnTo>
                      <a:pt x="516" y="69"/>
                    </a:lnTo>
                    <a:lnTo>
                      <a:pt x="527" y="57"/>
                    </a:lnTo>
                    <a:lnTo>
                      <a:pt x="537" y="45"/>
                    </a:lnTo>
                    <a:lnTo>
                      <a:pt x="546" y="25"/>
                    </a:lnTo>
                    <a:lnTo>
                      <a:pt x="553" y="11"/>
                    </a:lnTo>
                    <a:lnTo>
                      <a:pt x="558" y="3"/>
                    </a:lnTo>
                    <a:lnTo>
                      <a:pt x="559" y="0"/>
                    </a:lnTo>
                    <a:lnTo>
                      <a:pt x="0" y="0"/>
                    </a:lnTo>
                    <a:lnTo>
                      <a:pt x="1" y="2"/>
                    </a:lnTo>
                    <a:lnTo>
                      <a:pt x="6" y="9"/>
                    </a:lnTo>
                    <a:lnTo>
                      <a:pt x="11" y="21"/>
                    </a:lnTo>
                    <a:lnTo>
                      <a:pt x="18" y="36"/>
                    </a:lnTo>
                    <a:lnTo>
                      <a:pt x="27" y="49"/>
                    </a:lnTo>
                    <a:lnTo>
                      <a:pt x="39" y="62"/>
                    </a:lnTo>
                    <a:lnTo>
                      <a:pt x="51" y="74"/>
                    </a:lnTo>
                    <a:lnTo>
                      <a:pt x="63" y="85"/>
                    </a:lnTo>
                    <a:lnTo>
                      <a:pt x="77" y="96"/>
                    </a:lnTo>
                    <a:lnTo>
                      <a:pt x="92" y="106"/>
                    </a:lnTo>
                    <a:lnTo>
                      <a:pt x="108" y="115"/>
                    </a:lnTo>
                    <a:lnTo>
                      <a:pt x="124" y="123"/>
                    </a:lnTo>
                    <a:lnTo>
                      <a:pt x="142" y="131"/>
                    </a:lnTo>
                    <a:lnTo>
                      <a:pt x="160" y="137"/>
                    </a:lnTo>
                    <a:lnTo>
                      <a:pt x="178" y="142"/>
                    </a:lnTo>
                    <a:lnTo>
                      <a:pt x="198" y="147"/>
                    </a:lnTo>
                    <a:lnTo>
                      <a:pt x="218" y="152"/>
                    </a:lnTo>
                    <a:lnTo>
                      <a:pt x="238" y="154"/>
                    </a:lnTo>
                    <a:lnTo>
                      <a:pt x="259" y="156"/>
                    </a:lnTo>
                    <a:lnTo>
                      <a:pt x="280" y="1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72" name="Freeform 948">
                <a:extLst>
                  <a:ext uri="{FF2B5EF4-FFF2-40B4-BE49-F238E27FC236}">
                    <a16:creationId xmlns:a16="http://schemas.microsoft.com/office/drawing/2014/main" id="{E95E2D26-536C-4B07-A004-510A27184E6D}"/>
                  </a:ext>
                </a:extLst>
              </p:cNvPr>
              <p:cNvSpPr>
                <a:spLocks/>
              </p:cNvSpPr>
              <p:nvPr/>
            </p:nvSpPr>
            <p:spPr bwMode="gray">
              <a:xfrm>
                <a:off x="2880" y="3638"/>
                <a:ext cx="90" cy="139"/>
              </a:xfrm>
              <a:custGeom>
                <a:avLst/>
                <a:gdLst>
                  <a:gd name="T0" fmla="*/ 1 w 180"/>
                  <a:gd name="T1" fmla="*/ 1 h 278"/>
                  <a:gd name="T2" fmla="*/ 1 w 180"/>
                  <a:gd name="T3" fmla="*/ 0 h 278"/>
                  <a:gd name="T4" fmla="*/ 1 w 180"/>
                  <a:gd name="T5" fmla="*/ 1 h 278"/>
                  <a:gd name="T6" fmla="*/ 1 w 180"/>
                  <a:gd name="T7" fmla="*/ 1 h 278"/>
                  <a:gd name="T8" fmla="*/ 1 w 180"/>
                  <a:gd name="T9" fmla="*/ 1 h 278"/>
                  <a:gd name="T10" fmla="*/ 1 w 180"/>
                  <a:gd name="T11" fmla="*/ 1 h 278"/>
                  <a:gd name="T12" fmla="*/ 1 w 180"/>
                  <a:gd name="T13" fmla="*/ 1 h 278"/>
                  <a:gd name="T14" fmla="*/ 1 w 180"/>
                  <a:gd name="T15" fmla="*/ 1 h 278"/>
                  <a:gd name="T16" fmla="*/ 1 w 180"/>
                  <a:gd name="T17" fmla="*/ 1 h 278"/>
                  <a:gd name="T18" fmla="*/ 1 w 180"/>
                  <a:gd name="T19" fmla="*/ 1 h 278"/>
                  <a:gd name="T20" fmla="*/ 1 w 180"/>
                  <a:gd name="T21" fmla="*/ 1 h 278"/>
                  <a:gd name="T22" fmla="*/ 1 w 180"/>
                  <a:gd name="T23" fmla="*/ 1 h 278"/>
                  <a:gd name="T24" fmla="*/ 1 w 180"/>
                  <a:gd name="T25" fmla="*/ 1 h 278"/>
                  <a:gd name="T26" fmla="*/ 1 w 180"/>
                  <a:gd name="T27" fmla="*/ 1 h 278"/>
                  <a:gd name="T28" fmla="*/ 1 w 180"/>
                  <a:gd name="T29" fmla="*/ 1 h 278"/>
                  <a:gd name="T30" fmla="*/ 1 w 180"/>
                  <a:gd name="T31" fmla="*/ 1 h 278"/>
                  <a:gd name="T32" fmla="*/ 1 w 180"/>
                  <a:gd name="T33" fmla="*/ 1 h 278"/>
                  <a:gd name="T34" fmla="*/ 1 w 180"/>
                  <a:gd name="T35" fmla="*/ 1 h 278"/>
                  <a:gd name="T36" fmla="*/ 1 w 180"/>
                  <a:gd name="T37" fmla="*/ 1 h 278"/>
                  <a:gd name="T38" fmla="*/ 1 w 180"/>
                  <a:gd name="T39" fmla="*/ 1 h 278"/>
                  <a:gd name="T40" fmla="*/ 1 w 180"/>
                  <a:gd name="T41" fmla="*/ 1 h 278"/>
                  <a:gd name="T42" fmla="*/ 1 w 180"/>
                  <a:gd name="T43" fmla="*/ 1 h 278"/>
                  <a:gd name="T44" fmla="*/ 1 w 180"/>
                  <a:gd name="T45" fmla="*/ 1 h 278"/>
                  <a:gd name="T46" fmla="*/ 1 w 180"/>
                  <a:gd name="T47" fmla="*/ 1 h 278"/>
                  <a:gd name="T48" fmla="*/ 1 w 180"/>
                  <a:gd name="T49" fmla="*/ 1 h 278"/>
                  <a:gd name="T50" fmla="*/ 1 w 180"/>
                  <a:gd name="T51" fmla="*/ 1 h 278"/>
                  <a:gd name="T52" fmla="*/ 1 w 180"/>
                  <a:gd name="T53" fmla="*/ 1 h 278"/>
                  <a:gd name="T54" fmla="*/ 1 w 180"/>
                  <a:gd name="T55" fmla="*/ 1 h 278"/>
                  <a:gd name="T56" fmla="*/ 1 w 180"/>
                  <a:gd name="T57" fmla="*/ 1 h 278"/>
                  <a:gd name="T58" fmla="*/ 1 w 180"/>
                  <a:gd name="T59" fmla="*/ 1 h 278"/>
                  <a:gd name="T60" fmla="*/ 1 w 180"/>
                  <a:gd name="T61" fmla="*/ 1 h 278"/>
                  <a:gd name="T62" fmla="*/ 1 w 180"/>
                  <a:gd name="T63" fmla="*/ 1 h 278"/>
                  <a:gd name="T64" fmla="*/ 1 w 180"/>
                  <a:gd name="T65" fmla="*/ 1 h 27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0" h="278">
                    <a:moveTo>
                      <a:pt x="127" y="4"/>
                    </a:moveTo>
                    <a:lnTo>
                      <a:pt x="120" y="2"/>
                    </a:lnTo>
                    <a:lnTo>
                      <a:pt x="113" y="0"/>
                    </a:lnTo>
                    <a:lnTo>
                      <a:pt x="105" y="0"/>
                    </a:lnTo>
                    <a:lnTo>
                      <a:pt x="98" y="0"/>
                    </a:lnTo>
                    <a:lnTo>
                      <a:pt x="91" y="2"/>
                    </a:lnTo>
                    <a:lnTo>
                      <a:pt x="84" y="3"/>
                    </a:lnTo>
                    <a:lnTo>
                      <a:pt x="77" y="5"/>
                    </a:lnTo>
                    <a:lnTo>
                      <a:pt x="70" y="8"/>
                    </a:lnTo>
                    <a:lnTo>
                      <a:pt x="63" y="12"/>
                    </a:lnTo>
                    <a:lnTo>
                      <a:pt x="57" y="16"/>
                    </a:lnTo>
                    <a:lnTo>
                      <a:pt x="52" y="22"/>
                    </a:lnTo>
                    <a:lnTo>
                      <a:pt x="46" y="28"/>
                    </a:lnTo>
                    <a:lnTo>
                      <a:pt x="41" y="34"/>
                    </a:lnTo>
                    <a:lnTo>
                      <a:pt x="38" y="41"/>
                    </a:lnTo>
                    <a:lnTo>
                      <a:pt x="34" y="48"/>
                    </a:lnTo>
                    <a:lnTo>
                      <a:pt x="32" y="55"/>
                    </a:lnTo>
                    <a:lnTo>
                      <a:pt x="31" y="60"/>
                    </a:lnTo>
                    <a:lnTo>
                      <a:pt x="30" y="66"/>
                    </a:lnTo>
                    <a:lnTo>
                      <a:pt x="29" y="72"/>
                    </a:lnTo>
                    <a:lnTo>
                      <a:pt x="29" y="78"/>
                    </a:lnTo>
                    <a:lnTo>
                      <a:pt x="30" y="91"/>
                    </a:lnTo>
                    <a:lnTo>
                      <a:pt x="33" y="104"/>
                    </a:lnTo>
                    <a:lnTo>
                      <a:pt x="39" y="116"/>
                    </a:lnTo>
                    <a:lnTo>
                      <a:pt x="47" y="127"/>
                    </a:lnTo>
                    <a:lnTo>
                      <a:pt x="45" y="136"/>
                    </a:lnTo>
                    <a:lnTo>
                      <a:pt x="40" y="152"/>
                    </a:lnTo>
                    <a:lnTo>
                      <a:pt x="33" y="174"/>
                    </a:lnTo>
                    <a:lnTo>
                      <a:pt x="25" y="199"/>
                    </a:lnTo>
                    <a:lnTo>
                      <a:pt x="17" y="224"/>
                    </a:lnTo>
                    <a:lnTo>
                      <a:pt x="10" y="247"/>
                    </a:lnTo>
                    <a:lnTo>
                      <a:pt x="4" y="265"/>
                    </a:lnTo>
                    <a:lnTo>
                      <a:pt x="1" y="277"/>
                    </a:lnTo>
                    <a:lnTo>
                      <a:pt x="0" y="278"/>
                    </a:lnTo>
                    <a:lnTo>
                      <a:pt x="86" y="278"/>
                    </a:lnTo>
                    <a:lnTo>
                      <a:pt x="86" y="276"/>
                    </a:lnTo>
                    <a:lnTo>
                      <a:pt x="91" y="262"/>
                    </a:lnTo>
                    <a:lnTo>
                      <a:pt x="95" y="245"/>
                    </a:lnTo>
                    <a:lnTo>
                      <a:pt x="101" y="225"/>
                    </a:lnTo>
                    <a:lnTo>
                      <a:pt x="108" y="204"/>
                    </a:lnTo>
                    <a:lnTo>
                      <a:pt x="114" y="186"/>
                    </a:lnTo>
                    <a:lnTo>
                      <a:pt x="118" y="170"/>
                    </a:lnTo>
                    <a:lnTo>
                      <a:pt x="122" y="158"/>
                    </a:lnTo>
                    <a:lnTo>
                      <a:pt x="124" y="151"/>
                    </a:lnTo>
                    <a:lnTo>
                      <a:pt x="133" y="148"/>
                    </a:lnTo>
                    <a:lnTo>
                      <a:pt x="142" y="144"/>
                    </a:lnTo>
                    <a:lnTo>
                      <a:pt x="150" y="139"/>
                    </a:lnTo>
                    <a:lnTo>
                      <a:pt x="156" y="133"/>
                    </a:lnTo>
                    <a:lnTo>
                      <a:pt x="162" y="126"/>
                    </a:lnTo>
                    <a:lnTo>
                      <a:pt x="168" y="118"/>
                    </a:lnTo>
                    <a:lnTo>
                      <a:pt x="173" y="110"/>
                    </a:lnTo>
                    <a:lnTo>
                      <a:pt x="176" y="101"/>
                    </a:lnTo>
                    <a:lnTo>
                      <a:pt x="177" y="95"/>
                    </a:lnTo>
                    <a:lnTo>
                      <a:pt x="178" y="89"/>
                    </a:lnTo>
                    <a:lnTo>
                      <a:pt x="180" y="83"/>
                    </a:lnTo>
                    <a:lnTo>
                      <a:pt x="180" y="78"/>
                    </a:lnTo>
                    <a:lnTo>
                      <a:pt x="178" y="65"/>
                    </a:lnTo>
                    <a:lnTo>
                      <a:pt x="176" y="53"/>
                    </a:lnTo>
                    <a:lnTo>
                      <a:pt x="171" y="42"/>
                    </a:lnTo>
                    <a:lnTo>
                      <a:pt x="166" y="31"/>
                    </a:lnTo>
                    <a:lnTo>
                      <a:pt x="158" y="23"/>
                    </a:lnTo>
                    <a:lnTo>
                      <a:pt x="148" y="15"/>
                    </a:lnTo>
                    <a:lnTo>
                      <a:pt x="138" y="8"/>
                    </a:lnTo>
                    <a:lnTo>
                      <a:pt x="127" y="4"/>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73" name="Freeform 949">
                <a:extLst>
                  <a:ext uri="{FF2B5EF4-FFF2-40B4-BE49-F238E27FC236}">
                    <a16:creationId xmlns:a16="http://schemas.microsoft.com/office/drawing/2014/main" id="{26989453-9067-415C-8511-A687165B3C55}"/>
                  </a:ext>
                </a:extLst>
              </p:cNvPr>
              <p:cNvSpPr>
                <a:spLocks/>
              </p:cNvSpPr>
              <p:nvPr/>
            </p:nvSpPr>
            <p:spPr bwMode="gray">
              <a:xfrm>
                <a:off x="2878" y="3631"/>
                <a:ext cx="96" cy="147"/>
              </a:xfrm>
              <a:custGeom>
                <a:avLst/>
                <a:gdLst>
                  <a:gd name="T0" fmla="*/ 0 w 193"/>
                  <a:gd name="T1" fmla="*/ 1 h 293"/>
                  <a:gd name="T2" fmla="*/ 0 w 193"/>
                  <a:gd name="T3" fmla="*/ 0 h 293"/>
                  <a:gd name="T4" fmla="*/ 0 w 193"/>
                  <a:gd name="T5" fmla="*/ 1 h 293"/>
                  <a:gd name="T6" fmla="*/ 0 w 193"/>
                  <a:gd name="T7" fmla="*/ 1 h 293"/>
                  <a:gd name="T8" fmla="*/ 0 w 193"/>
                  <a:gd name="T9" fmla="*/ 1 h 293"/>
                  <a:gd name="T10" fmla="*/ 0 w 193"/>
                  <a:gd name="T11" fmla="*/ 1 h 293"/>
                  <a:gd name="T12" fmla="*/ 0 w 193"/>
                  <a:gd name="T13" fmla="*/ 1 h 293"/>
                  <a:gd name="T14" fmla="*/ 0 w 193"/>
                  <a:gd name="T15" fmla="*/ 1 h 293"/>
                  <a:gd name="T16" fmla="*/ 0 w 193"/>
                  <a:gd name="T17" fmla="*/ 1 h 293"/>
                  <a:gd name="T18" fmla="*/ 0 w 193"/>
                  <a:gd name="T19" fmla="*/ 1 h 293"/>
                  <a:gd name="T20" fmla="*/ 0 w 193"/>
                  <a:gd name="T21" fmla="*/ 1 h 293"/>
                  <a:gd name="T22" fmla="*/ 0 w 193"/>
                  <a:gd name="T23" fmla="*/ 1 h 293"/>
                  <a:gd name="T24" fmla="*/ 0 w 193"/>
                  <a:gd name="T25" fmla="*/ 1 h 293"/>
                  <a:gd name="T26" fmla="*/ 0 w 193"/>
                  <a:gd name="T27" fmla="*/ 1 h 293"/>
                  <a:gd name="T28" fmla="*/ 0 w 193"/>
                  <a:gd name="T29" fmla="*/ 1 h 293"/>
                  <a:gd name="T30" fmla="*/ 0 w 193"/>
                  <a:gd name="T31" fmla="*/ 1 h 293"/>
                  <a:gd name="T32" fmla="*/ 0 w 193"/>
                  <a:gd name="T33" fmla="*/ 1 h 293"/>
                  <a:gd name="T34" fmla="*/ 0 w 193"/>
                  <a:gd name="T35" fmla="*/ 1 h 293"/>
                  <a:gd name="T36" fmla="*/ 0 w 193"/>
                  <a:gd name="T37" fmla="*/ 1 h 293"/>
                  <a:gd name="T38" fmla="*/ 0 w 193"/>
                  <a:gd name="T39" fmla="*/ 1 h 293"/>
                  <a:gd name="T40" fmla="*/ 0 w 193"/>
                  <a:gd name="T41" fmla="*/ 1 h 293"/>
                  <a:gd name="T42" fmla="*/ 0 w 193"/>
                  <a:gd name="T43" fmla="*/ 1 h 293"/>
                  <a:gd name="T44" fmla="*/ 0 w 193"/>
                  <a:gd name="T45" fmla="*/ 1 h 293"/>
                  <a:gd name="T46" fmla="*/ 0 w 193"/>
                  <a:gd name="T47" fmla="*/ 1 h 293"/>
                  <a:gd name="T48" fmla="*/ 0 w 193"/>
                  <a:gd name="T49" fmla="*/ 1 h 293"/>
                  <a:gd name="T50" fmla="*/ 0 w 193"/>
                  <a:gd name="T51" fmla="*/ 1 h 293"/>
                  <a:gd name="T52" fmla="*/ 0 w 193"/>
                  <a:gd name="T53" fmla="*/ 1 h 293"/>
                  <a:gd name="T54" fmla="*/ 0 w 193"/>
                  <a:gd name="T55" fmla="*/ 1 h 293"/>
                  <a:gd name="T56" fmla="*/ 0 w 193"/>
                  <a:gd name="T57" fmla="*/ 1 h 293"/>
                  <a:gd name="T58" fmla="*/ 0 w 193"/>
                  <a:gd name="T59" fmla="*/ 1 h 293"/>
                  <a:gd name="T60" fmla="*/ 0 w 193"/>
                  <a:gd name="T61" fmla="*/ 1 h 293"/>
                  <a:gd name="T62" fmla="*/ 0 w 193"/>
                  <a:gd name="T63" fmla="*/ 1 h 293"/>
                  <a:gd name="T64" fmla="*/ 0 w 193"/>
                  <a:gd name="T65" fmla="*/ 1 h 293"/>
                  <a:gd name="T66" fmla="*/ 0 w 193"/>
                  <a:gd name="T67" fmla="*/ 1 h 293"/>
                  <a:gd name="T68" fmla="*/ 0 w 193"/>
                  <a:gd name="T69" fmla="*/ 1 h 293"/>
                  <a:gd name="T70" fmla="*/ 0 w 193"/>
                  <a:gd name="T71" fmla="*/ 1 h 293"/>
                  <a:gd name="T72" fmla="*/ 0 w 193"/>
                  <a:gd name="T73" fmla="*/ 1 h 293"/>
                  <a:gd name="T74" fmla="*/ 0 w 193"/>
                  <a:gd name="T75" fmla="*/ 1 h 293"/>
                  <a:gd name="T76" fmla="*/ 0 w 193"/>
                  <a:gd name="T77" fmla="*/ 1 h 293"/>
                  <a:gd name="T78" fmla="*/ 0 w 193"/>
                  <a:gd name="T79" fmla="*/ 1 h 293"/>
                  <a:gd name="T80" fmla="*/ 0 w 193"/>
                  <a:gd name="T81" fmla="*/ 1 h 293"/>
                  <a:gd name="T82" fmla="*/ 0 w 193"/>
                  <a:gd name="T83" fmla="*/ 1 h 293"/>
                  <a:gd name="T84" fmla="*/ 0 w 193"/>
                  <a:gd name="T85" fmla="*/ 1 h 293"/>
                  <a:gd name="T86" fmla="*/ 0 w 193"/>
                  <a:gd name="T87" fmla="*/ 1 h 293"/>
                  <a:gd name="T88" fmla="*/ 0 w 193"/>
                  <a:gd name="T89" fmla="*/ 1 h 293"/>
                  <a:gd name="T90" fmla="*/ 0 w 193"/>
                  <a:gd name="T91" fmla="*/ 1 h 293"/>
                  <a:gd name="T92" fmla="*/ 0 w 193"/>
                  <a:gd name="T93" fmla="*/ 1 h 293"/>
                  <a:gd name="T94" fmla="*/ 0 w 193"/>
                  <a:gd name="T95" fmla="*/ 1 h 293"/>
                  <a:gd name="T96" fmla="*/ 0 w 193"/>
                  <a:gd name="T97" fmla="*/ 1 h 2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93" h="293">
                    <a:moveTo>
                      <a:pt x="135" y="3"/>
                    </a:moveTo>
                    <a:lnTo>
                      <a:pt x="127" y="1"/>
                    </a:lnTo>
                    <a:lnTo>
                      <a:pt x="119" y="0"/>
                    </a:lnTo>
                    <a:lnTo>
                      <a:pt x="111" y="0"/>
                    </a:lnTo>
                    <a:lnTo>
                      <a:pt x="104" y="0"/>
                    </a:lnTo>
                    <a:lnTo>
                      <a:pt x="96" y="1"/>
                    </a:lnTo>
                    <a:lnTo>
                      <a:pt x="88" y="3"/>
                    </a:lnTo>
                    <a:lnTo>
                      <a:pt x="80" y="5"/>
                    </a:lnTo>
                    <a:lnTo>
                      <a:pt x="73" y="9"/>
                    </a:lnTo>
                    <a:lnTo>
                      <a:pt x="66" y="13"/>
                    </a:lnTo>
                    <a:lnTo>
                      <a:pt x="59" y="18"/>
                    </a:lnTo>
                    <a:lnTo>
                      <a:pt x="53" y="24"/>
                    </a:lnTo>
                    <a:lnTo>
                      <a:pt x="47" y="29"/>
                    </a:lnTo>
                    <a:lnTo>
                      <a:pt x="43" y="35"/>
                    </a:lnTo>
                    <a:lnTo>
                      <a:pt x="38" y="43"/>
                    </a:lnTo>
                    <a:lnTo>
                      <a:pt x="35" y="50"/>
                    </a:lnTo>
                    <a:lnTo>
                      <a:pt x="31" y="58"/>
                    </a:lnTo>
                    <a:lnTo>
                      <a:pt x="30" y="65"/>
                    </a:lnTo>
                    <a:lnTo>
                      <a:pt x="29" y="71"/>
                    </a:lnTo>
                    <a:lnTo>
                      <a:pt x="28" y="78"/>
                    </a:lnTo>
                    <a:lnTo>
                      <a:pt x="28" y="84"/>
                    </a:lnTo>
                    <a:lnTo>
                      <a:pt x="29" y="99"/>
                    </a:lnTo>
                    <a:lnTo>
                      <a:pt x="32" y="112"/>
                    </a:lnTo>
                    <a:lnTo>
                      <a:pt x="39" y="126"/>
                    </a:lnTo>
                    <a:lnTo>
                      <a:pt x="47" y="139"/>
                    </a:lnTo>
                    <a:lnTo>
                      <a:pt x="45" y="147"/>
                    </a:lnTo>
                    <a:lnTo>
                      <a:pt x="40" y="162"/>
                    </a:lnTo>
                    <a:lnTo>
                      <a:pt x="35" y="183"/>
                    </a:lnTo>
                    <a:lnTo>
                      <a:pt x="28" y="206"/>
                    </a:lnTo>
                    <a:lnTo>
                      <a:pt x="20" y="231"/>
                    </a:lnTo>
                    <a:lnTo>
                      <a:pt x="12" y="255"/>
                    </a:lnTo>
                    <a:lnTo>
                      <a:pt x="6" y="277"/>
                    </a:lnTo>
                    <a:lnTo>
                      <a:pt x="0" y="293"/>
                    </a:lnTo>
                    <a:lnTo>
                      <a:pt x="26" y="293"/>
                    </a:lnTo>
                    <a:lnTo>
                      <a:pt x="75" y="132"/>
                    </a:lnTo>
                    <a:lnTo>
                      <a:pt x="70" y="127"/>
                    </a:lnTo>
                    <a:lnTo>
                      <a:pt x="60" y="114"/>
                    </a:lnTo>
                    <a:lnTo>
                      <a:pt x="53" y="99"/>
                    </a:lnTo>
                    <a:lnTo>
                      <a:pt x="52" y="83"/>
                    </a:lnTo>
                    <a:lnTo>
                      <a:pt x="54" y="65"/>
                    </a:lnTo>
                    <a:lnTo>
                      <a:pt x="59" y="55"/>
                    </a:lnTo>
                    <a:lnTo>
                      <a:pt x="66" y="44"/>
                    </a:lnTo>
                    <a:lnTo>
                      <a:pt x="74" y="36"/>
                    </a:lnTo>
                    <a:lnTo>
                      <a:pt x="84" y="29"/>
                    </a:lnTo>
                    <a:lnTo>
                      <a:pt x="90" y="27"/>
                    </a:lnTo>
                    <a:lnTo>
                      <a:pt x="95" y="25"/>
                    </a:lnTo>
                    <a:lnTo>
                      <a:pt x="100" y="24"/>
                    </a:lnTo>
                    <a:lnTo>
                      <a:pt x="106" y="24"/>
                    </a:lnTo>
                    <a:lnTo>
                      <a:pt x="111" y="24"/>
                    </a:lnTo>
                    <a:lnTo>
                      <a:pt x="117" y="24"/>
                    </a:lnTo>
                    <a:lnTo>
                      <a:pt x="122" y="25"/>
                    </a:lnTo>
                    <a:lnTo>
                      <a:pt x="128" y="26"/>
                    </a:lnTo>
                    <a:lnTo>
                      <a:pt x="138" y="31"/>
                    </a:lnTo>
                    <a:lnTo>
                      <a:pt x="148" y="38"/>
                    </a:lnTo>
                    <a:lnTo>
                      <a:pt x="156" y="46"/>
                    </a:lnTo>
                    <a:lnTo>
                      <a:pt x="161" y="56"/>
                    </a:lnTo>
                    <a:lnTo>
                      <a:pt x="166" y="66"/>
                    </a:lnTo>
                    <a:lnTo>
                      <a:pt x="168" y="78"/>
                    </a:lnTo>
                    <a:lnTo>
                      <a:pt x="168" y="89"/>
                    </a:lnTo>
                    <a:lnTo>
                      <a:pt x="166" y="102"/>
                    </a:lnTo>
                    <a:lnTo>
                      <a:pt x="163" y="110"/>
                    </a:lnTo>
                    <a:lnTo>
                      <a:pt x="159" y="117"/>
                    </a:lnTo>
                    <a:lnTo>
                      <a:pt x="155" y="124"/>
                    </a:lnTo>
                    <a:lnTo>
                      <a:pt x="149" y="130"/>
                    </a:lnTo>
                    <a:lnTo>
                      <a:pt x="143" y="134"/>
                    </a:lnTo>
                    <a:lnTo>
                      <a:pt x="136" y="138"/>
                    </a:lnTo>
                    <a:lnTo>
                      <a:pt x="129" y="141"/>
                    </a:lnTo>
                    <a:lnTo>
                      <a:pt x="121" y="144"/>
                    </a:lnTo>
                    <a:lnTo>
                      <a:pt x="113" y="145"/>
                    </a:lnTo>
                    <a:lnTo>
                      <a:pt x="68" y="293"/>
                    </a:lnTo>
                    <a:lnTo>
                      <a:pt x="94" y="293"/>
                    </a:lnTo>
                    <a:lnTo>
                      <a:pt x="98" y="277"/>
                    </a:lnTo>
                    <a:lnTo>
                      <a:pt x="104" y="259"/>
                    </a:lnTo>
                    <a:lnTo>
                      <a:pt x="111" y="238"/>
                    </a:lnTo>
                    <a:lnTo>
                      <a:pt x="117" y="217"/>
                    </a:lnTo>
                    <a:lnTo>
                      <a:pt x="122" y="199"/>
                    </a:lnTo>
                    <a:lnTo>
                      <a:pt x="127" y="183"/>
                    </a:lnTo>
                    <a:lnTo>
                      <a:pt x="130" y="170"/>
                    </a:lnTo>
                    <a:lnTo>
                      <a:pt x="133" y="164"/>
                    </a:lnTo>
                    <a:lnTo>
                      <a:pt x="142" y="161"/>
                    </a:lnTo>
                    <a:lnTo>
                      <a:pt x="151" y="156"/>
                    </a:lnTo>
                    <a:lnTo>
                      <a:pt x="160" y="150"/>
                    </a:lnTo>
                    <a:lnTo>
                      <a:pt x="168" y="144"/>
                    </a:lnTo>
                    <a:lnTo>
                      <a:pt x="174" y="137"/>
                    </a:lnTo>
                    <a:lnTo>
                      <a:pt x="181" y="129"/>
                    </a:lnTo>
                    <a:lnTo>
                      <a:pt x="186" y="119"/>
                    </a:lnTo>
                    <a:lnTo>
                      <a:pt x="189" y="109"/>
                    </a:lnTo>
                    <a:lnTo>
                      <a:pt x="190" y="103"/>
                    </a:lnTo>
                    <a:lnTo>
                      <a:pt x="191" y="96"/>
                    </a:lnTo>
                    <a:lnTo>
                      <a:pt x="193" y="91"/>
                    </a:lnTo>
                    <a:lnTo>
                      <a:pt x="193" y="84"/>
                    </a:lnTo>
                    <a:lnTo>
                      <a:pt x="191" y="71"/>
                    </a:lnTo>
                    <a:lnTo>
                      <a:pt x="189" y="57"/>
                    </a:lnTo>
                    <a:lnTo>
                      <a:pt x="183" y="46"/>
                    </a:lnTo>
                    <a:lnTo>
                      <a:pt x="178" y="34"/>
                    </a:lnTo>
                    <a:lnTo>
                      <a:pt x="168" y="24"/>
                    </a:lnTo>
                    <a:lnTo>
                      <a:pt x="159" y="16"/>
                    </a:lnTo>
                    <a:lnTo>
                      <a:pt x="148" y="9"/>
                    </a:lnTo>
                    <a:lnTo>
                      <a:pt x="135" y="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74" name="Freeform 950">
                <a:extLst>
                  <a:ext uri="{FF2B5EF4-FFF2-40B4-BE49-F238E27FC236}">
                    <a16:creationId xmlns:a16="http://schemas.microsoft.com/office/drawing/2014/main" id="{95B8E76D-328F-4FD6-BC83-773DDA5C176F}"/>
                  </a:ext>
                </a:extLst>
              </p:cNvPr>
              <p:cNvSpPr>
                <a:spLocks/>
              </p:cNvSpPr>
              <p:nvPr/>
            </p:nvSpPr>
            <p:spPr bwMode="gray">
              <a:xfrm>
                <a:off x="2857" y="3850"/>
                <a:ext cx="77" cy="99"/>
              </a:xfrm>
              <a:custGeom>
                <a:avLst/>
                <a:gdLst>
                  <a:gd name="T0" fmla="*/ 1 w 153"/>
                  <a:gd name="T1" fmla="*/ 0 h 199"/>
                  <a:gd name="T2" fmla="*/ 1 w 153"/>
                  <a:gd name="T3" fmla="*/ 0 h 199"/>
                  <a:gd name="T4" fmla="*/ 1 w 153"/>
                  <a:gd name="T5" fmla="*/ 0 h 199"/>
                  <a:gd name="T6" fmla="*/ 1 w 153"/>
                  <a:gd name="T7" fmla="*/ 0 h 199"/>
                  <a:gd name="T8" fmla="*/ 1 w 153"/>
                  <a:gd name="T9" fmla="*/ 0 h 199"/>
                  <a:gd name="T10" fmla="*/ 1 w 153"/>
                  <a:gd name="T11" fmla="*/ 0 h 199"/>
                  <a:gd name="T12" fmla="*/ 1 w 153"/>
                  <a:gd name="T13" fmla="*/ 0 h 199"/>
                  <a:gd name="T14" fmla="*/ 1 w 153"/>
                  <a:gd name="T15" fmla="*/ 0 h 199"/>
                  <a:gd name="T16" fmla="*/ 1 w 153"/>
                  <a:gd name="T17" fmla="*/ 0 h 199"/>
                  <a:gd name="T18" fmla="*/ 1 w 153"/>
                  <a:gd name="T19" fmla="*/ 0 h 199"/>
                  <a:gd name="T20" fmla="*/ 1 w 153"/>
                  <a:gd name="T21" fmla="*/ 0 h 199"/>
                  <a:gd name="T22" fmla="*/ 1 w 153"/>
                  <a:gd name="T23" fmla="*/ 0 h 199"/>
                  <a:gd name="T24" fmla="*/ 1 w 153"/>
                  <a:gd name="T25" fmla="*/ 0 h 199"/>
                  <a:gd name="T26" fmla="*/ 1 w 153"/>
                  <a:gd name="T27" fmla="*/ 0 h 199"/>
                  <a:gd name="T28" fmla="*/ 1 w 153"/>
                  <a:gd name="T29" fmla="*/ 0 h 199"/>
                  <a:gd name="T30" fmla="*/ 1 w 153"/>
                  <a:gd name="T31" fmla="*/ 0 h 199"/>
                  <a:gd name="T32" fmla="*/ 1 w 153"/>
                  <a:gd name="T33" fmla="*/ 0 h 199"/>
                  <a:gd name="T34" fmla="*/ 1 w 153"/>
                  <a:gd name="T35" fmla="*/ 0 h 199"/>
                  <a:gd name="T36" fmla="*/ 1 w 153"/>
                  <a:gd name="T37" fmla="*/ 0 h 199"/>
                  <a:gd name="T38" fmla="*/ 1 w 153"/>
                  <a:gd name="T39" fmla="*/ 0 h 199"/>
                  <a:gd name="T40" fmla="*/ 1 w 153"/>
                  <a:gd name="T41" fmla="*/ 0 h 199"/>
                  <a:gd name="T42" fmla="*/ 1 w 153"/>
                  <a:gd name="T43" fmla="*/ 0 h 199"/>
                  <a:gd name="T44" fmla="*/ 1 w 153"/>
                  <a:gd name="T45" fmla="*/ 0 h 199"/>
                  <a:gd name="T46" fmla="*/ 1 w 153"/>
                  <a:gd name="T47" fmla="*/ 0 h 199"/>
                  <a:gd name="T48" fmla="*/ 1 w 153"/>
                  <a:gd name="T49" fmla="*/ 0 h 199"/>
                  <a:gd name="T50" fmla="*/ 1 w 153"/>
                  <a:gd name="T51" fmla="*/ 0 h 199"/>
                  <a:gd name="T52" fmla="*/ 1 w 153"/>
                  <a:gd name="T53" fmla="*/ 0 h 199"/>
                  <a:gd name="T54" fmla="*/ 1 w 153"/>
                  <a:gd name="T55" fmla="*/ 0 h 199"/>
                  <a:gd name="T56" fmla="*/ 1 w 153"/>
                  <a:gd name="T57" fmla="*/ 0 h 199"/>
                  <a:gd name="T58" fmla="*/ 1 w 153"/>
                  <a:gd name="T59" fmla="*/ 0 h 199"/>
                  <a:gd name="T60" fmla="*/ 1 w 153"/>
                  <a:gd name="T61" fmla="*/ 0 h 199"/>
                  <a:gd name="T62" fmla="*/ 1 w 153"/>
                  <a:gd name="T63" fmla="*/ 0 h 199"/>
                  <a:gd name="T64" fmla="*/ 1 w 153"/>
                  <a:gd name="T65" fmla="*/ 0 h 199"/>
                  <a:gd name="T66" fmla="*/ 1 w 153"/>
                  <a:gd name="T67" fmla="*/ 0 h 199"/>
                  <a:gd name="T68" fmla="*/ 0 w 153"/>
                  <a:gd name="T69" fmla="*/ 0 h 199"/>
                  <a:gd name="T70" fmla="*/ 0 w 153"/>
                  <a:gd name="T71" fmla="*/ 0 h 199"/>
                  <a:gd name="T72" fmla="*/ 1 w 153"/>
                  <a:gd name="T73" fmla="*/ 0 h 199"/>
                  <a:gd name="T74" fmla="*/ 1 w 153"/>
                  <a:gd name="T75" fmla="*/ 0 h 199"/>
                  <a:gd name="T76" fmla="*/ 1 w 153"/>
                  <a:gd name="T77" fmla="*/ 0 h 199"/>
                  <a:gd name="T78" fmla="*/ 1 w 153"/>
                  <a:gd name="T79" fmla="*/ 0 h 199"/>
                  <a:gd name="T80" fmla="*/ 1 w 153"/>
                  <a:gd name="T81" fmla="*/ 0 h 199"/>
                  <a:gd name="T82" fmla="*/ 1 w 153"/>
                  <a:gd name="T83" fmla="*/ 0 h 199"/>
                  <a:gd name="T84" fmla="*/ 1 w 153"/>
                  <a:gd name="T85" fmla="*/ 0 h 199"/>
                  <a:gd name="T86" fmla="*/ 1 w 153"/>
                  <a:gd name="T87" fmla="*/ 0 h 199"/>
                  <a:gd name="T88" fmla="*/ 1 w 153"/>
                  <a:gd name="T89" fmla="*/ 0 h 199"/>
                  <a:gd name="T90" fmla="*/ 1 w 153"/>
                  <a:gd name="T91" fmla="*/ 0 h 199"/>
                  <a:gd name="T92" fmla="*/ 1 w 153"/>
                  <a:gd name="T93" fmla="*/ 0 h 199"/>
                  <a:gd name="T94" fmla="*/ 1 w 153"/>
                  <a:gd name="T95" fmla="*/ 0 h 199"/>
                  <a:gd name="T96" fmla="*/ 1 w 153"/>
                  <a:gd name="T97" fmla="*/ 0 h 199"/>
                  <a:gd name="T98" fmla="*/ 1 w 153"/>
                  <a:gd name="T99" fmla="*/ 0 h 199"/>
                  <a:gd name="T100" fmla="*/ 1 w 153"/>
                  <a:gd name="T101" fmla="*/ 0 h 199"/>
                  <a:gd name="T102" fmla="*/ 1 w 153"/>
                  <a:gd name="T103" fmla="*/ 0 h 199"/>
                  <a:gd name="T104" fmla="*/ 1 w 153"/>
                  <a:gd name="T105" fmla="*/ 0 h 199"/>
                  <a:gd name="T106" fmla="*/ 1 w 153"/>
                  <a:gd name="T107" fmla="*/ 0 h 199"/>
                  <a:gd name="T108" fmla="*/ 1 w 153"/>
                  <a:gd name="T109" fmla="*/ 0 h 199"/>
                  <a:gd name="T110" fmla="*/ 1 w 153"/>
                  <a:gd name="T111" fmla="*/ 0 h 199"/>
                  <a:gd name="T112" fmla="*/ 1 w 153"/>
                  <a:gd name="T113" fmla="*/ 0 h 19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3" h="199">
                    <a:moveTo>
                      <a:pt x="153" y="197"/>
                    </a:moveTo>
                    <a:lnTo>
                      <a:pt x="113" y="131"/>
                    </a:lnTo>
                    <a:lnTo>
                      <a:pt x="148" y="76"/>
                    </a:lnTo>
                    <a:lnTo>
                      <a:pt x="120" y="76"/>
                    </a:lnTo>
                    <a:lnTo>
                      <a:pt x="99" y="107"/>
                    </a:lnTo>
                    <a:lnTo>
                      <a:pt x="93" y="97"/>
                    </a:lnTo>
                    <a:lnTo>
                      <a:pt x="88" y="91"/>
                    </a:lnTo>
                    <a:lnTo>
                      <a:pt x="85" y="86"/>
                    </a:lnTo>
                    <a:lnTo>
                      <a:pt x="81" y="81"/>
                    </a:lnTo>
                    <a:lnTo>
                      <a:pt x="79" y="78"/>
                    </a:lnTo>
                    <a:lnTo>
                      <a:pt x="77" y="75"/>
                    </a:lnTo>
                    <a:lnTo>
                      <a:pt x="73" y="73"/>
                    </a:lnTo>
                    <a:lnTo>
                      <a:pt x="70" y="71"/>
                    </a:lnTo>
                    <a:lnTo>
                      <a:pt x="67" y="68"/>
                    </a:lnTo>
                    <a:lnTo>
                      <a:pt x="73" y="66"/>
                    </a:lnTo>
                    <a:lnTo>
                      <a:pt x="80" y="64"/>
                    </a:lnTo>
                    <a:lnTo>
                      <a:pt x="86" y="60"/>
                    </a:lnTo>
                    <a:lnTo>
                      <a:pt x="91" y="57"/>
                    </a:lnTo>
                    <a:lnTo>
                      <a:pt x="94" y="52"/>
                    </a:lnTo>
                    <a:lnTo>
                      <a:pt x="96" y="46"/>
                    </a:lnTo>
                    <a:lnTo>
                      <a:pt x="98" y="41"/>
                    </a:lnTo>
                    <a:lnTo>
                      <a:pt x="99" y="34"/>
                    </a:lnTo>
                    <a:lnTo>
                      <a:pt x="99" y="29"/>
                    </a:lnTo>
                    <a:lnTo>
                      <a:pt x="98" y="23"/>
                    </a:lnTo>
                    <a:lnTo>
                      <a:pt x="95" y="19"/>
                    </a:lnTo>
                    <a:lnTo>
                      <a:pt x="93" y="15"/>
                    </a:lnTo>
                    <a:lnTo>
                      <a:pt x="91" y="11"/>
                    </a:lnTo>
                    <a:lnTo>
                      <a:pt x="87" y="7"/>
                    </a:lnTo>
                    <a:lnTo>
                      <a:pt x="84" y="5"/>
                    </a:lnTo>
                    <a:lnTo>
                      <a:pt x="79" y="3"/>
                    </a:lnTo>
                    <a:lnTo>
                      <a:pt x="75" y="1"/>
                    </a:lnTo>
                    <a:lnTo>
                      <a:pt x="68" y="1"/>
                    </a:lnTo>
                    <a:lnTo>
                      <a:pt x="60" y="0"/>
                    </a:lnTo>
                    <a:lnTo>
                      <a:pt x="50" y="0"/>
                    </a:lnTo>
                    <a:lnTo>
                      <a:pt x="0" y="0"/>
                    </a:lnTo>
                    <a:lnTo>
                      <a:pt x="0" y="121"/>
                    </a:lnTo>
                    <a:lnTo>
                      <a:pt x="24" y="121"/>
                    </a:lnTo>
                    <a:lnTo>
                      <a:pt x="24" y="71"/>
                    </a:lnTo>
                    <a:lnTo>
                      <a:pt x="28" y="71"/>
                    </a:lnTo>
                    <a:lnTo>
                      <a:pt x="33" y="71"/>
                    </a:lnTo>
                    <a:lnTo>
                      <a:pt x="37" y="71"/>
                    </a:lnTo>
                    <a:lnTo>
                      <a:pt x="39" y="71"/>
                    </a:lnTo>
                    <a:lnTo>
                      <a:pt x="41" y="72"/>
                    </a:lnTo>
                    <a:lnTo>
                      <a:pt x="43" y="73"/>
                    </a:lnTo>
                    <a:lnTo>
                      <a:pt x="45" y="74"/>
                    </a:lnTo>
                    <a:lnTo>
                      <a:pt x="47" y="75"/>
                    </a:lnTo>
                    <a:lnTo>
                      <a:pt x="48" y="78"/>
                    </a:lnTo>
                    <a:lnTo>
                      <a:pt x="50" y="80"/>
                    </a:lnTo>
                    <a:lnTo>
                      <a:pt x="54" y="83"/>
                    </a:lnTo>
                    <a:lnTo>
                      <a:pt x="57" y="89"/>
                    </a:lnTo>
                    <a:lnTo>
                      <a:pt x="62" y="95"/>
                    </a:lnTo>
                    <a:lnTo>
                      <a:pt x="84" y="132"/>
                    </a:lnTo>
                    <a:lnTo>
                      <a:pt x="39" y="199"/>
                    </a:lnTo>
                    <a:lnTo>
                      <a:pt x="69" y="199"/>
                    </a:lnTo>
                    <a:lnTo>
                      <a:pt x="98" y="154"/>
                    </a:lnTo>
                    <a:lnTo>
                      <a:pt x="124" y="197"/>
                    </a:lnTo>
                    <a:lnTo>
                      <a:pt x="153" y="1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75" name="Freeform 951">
                <a:extLst>
                  <a:ext uri="{FF2B5EF4-FFF2-40B4-BE49-F238E27FC236}">
                    <a16:creationId xmlns:a16="http://schemas.microsoft.com/office/drawing/2014/main" id="{97E6A6D0-C995-4416-BEFA-2060A90353A5}"/>
                  </a:ext>
                </a:extLst>
              </p:cNvPr>
              <p:cNvSpPr>
                <a:spLocks/>
              </p:cNvSpPr>
              <p:nvPr/>
            </p:nvSpPr>
            <p:spPr bwMode="gray">
              <a:xfrm>
                <a:off x="2869" y="3860"/>
                <a:ext cx="25" cy="15"/>
              </a:xfrm>
              <a:custGeom>
                <a:avLst/>
                <a:gdLst>
                  <a:gd name="T0" fmla="*/ 1 w 49"/>
                  <a:gd name="T1" fmla="*/ 1 h 30"/>
                  <a:gd name="T2" fmla="*/ 0 w 49"/>
                  <a:gd name="T3" fmla="*/ 1 h 30"/>
                  <a:gd name="T4" fmla="*/ 0 w 49"/>
                  <a:gd name="T5" fmla="*/ 0 h 30"/>
                  <a:gd name="T6" fmla="*/ 1 w 49"/>
                  <a:gd name="T7" fmla="*/ 0 h 30"/>
                  <a:gd name="T8" fmla="*/ 1 w 49"/>
                  <a:gd name="T9" fmla="*/ 0 h 30"/>
                  <a:gd name="T10" fmla="*/ 1 w 49"/>
                  <a:gd name="T11" fmla="*/ 0 h 30"/>
                  <a:gd name="T12" fmla="*/ 1 w 49"/>
                  <a:gd name="T13" fmla="*/ 0 h 30"/>
                  <a:gd name="T14" fmla="*/ 1 w 49"/>
                  <a:gd name="T15" fmla="*/ 0 h 30"/>
                  <a:gd name="T16" fmla="*/ 1 w 49"/>
                  <a:gd name="T17" fmla="*/ 0 h 30"/>
                  <a:gd name="T18" fmla="*/ 1 w 49"/>
                  <a:gd name="T19" fmla="*/ 1 h 30"/>
                  <a:gd name="T20" fmla="*/ 1 w 49"/>
                  <a:gd name="T21" fmla="*/ 1 h 30"/>
                  <a:gd name="T22" fmla="*/ 1 w 49"/>
                  <a:gd name="T23" fmla="*/ 1 h 30"/>
                  <a:gd name="T24" fmla="*/ 1 w 49"/>
                  <a:gd name="T25" fmla="*/ 1 h 30"/>
                  <a:gd name="T26" fmla="*/ 1 w 49"/>
                  <a:gd name="T27" fmla="*/ 1 h 30"/>
                  <a:gd name="T28" fmla="*/ 1 w 49"/>
                  <a:gd name="T29" fmla="*/ 1 h 30"/>
                  <a:gd name="T30" fmla="*/ 1 w 49"/>
                  <a:gd name="T31" fmla="*/ 1 h 30"/>
                  <a:gd name="T32" fmla="*/ 1 w 49"/>
                  <a:gd name="T33" fmla="*/ 1 h 30"/>
                  <a:gd name="T34" fmla="*/ 1 w 49"/>
                  <a:gd name="T35" fmla="*/ 1 h 30"/>
                  <a:gd name="T36" fmla="*/ 1 w 49"/>
                  <a:gd name="T37" fmla="*/ 1 h 30"/>
                  <a:gd name="T38" fmla="*/ 1 w 49"/>
                  <a:gd name="T39" fmla="*/ 1 h 30"/>
                  <a:gd name="T40" fmla="*/ 1 w 49"/>
                  <a:gd name="T41" fmla="*/ 1 h 30"/>
                  <a:gd name="T42" fmla="*/ 1 w 49"/>
                  <a:gd name="T43" fmla="*/ 1 h 30"/>
                  <a:gd name="T44" fmla="*/ 1 w 49"/>
                  <a:gd name="T45" fmla="*/ 1 h 30"/>
                  <a:gd name="T46" fmla="*/ 1 w 49"/>
                  <a:gd name="T47" fmla="*/ 1 h 30"/>
                  <a:gd name="T48" fmla="*/ 1 w 49"/>
                  <a:gd name="T49" fmla="*/ 1 h 30"/>
                  <a:gd name="T50" fmla="*/ 1 w 49"/>
                  <a:gd name="T51" fmla="*/ 1 h 30"/>
                  <a:gd name="T52" fmla="*/ 1 w 49"/>
                  <a:gd name="T53" fmla="*/ 1 h 30"/>
                  <a:gd name="T54" fmla="*/ 1 w 49"/>
                  <a:gd name="T55" fmla="*/ 1 h 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9" h="30">
                    <a:moveTo>
                      <a:pt x="18" y="30"/>
                    </a:moveTo>
                    <a:lnTo>
                      <a:pt x="0" y="30"/>
                    </a:lnTo>
                    <a:lnTo>
                      <a:pt x="0" y="0"/>
                    </a:lnTo>
                    <a:lnTo>
                      <a:pt x="19" y="0"/>
                    </a:lnTo>
                    <a:lnTo>
                      <a:pt x="25" y="0"/>
                    </a:lnTo>
                    <a:lnTo>
                      <a:pt x="31" y="0"/>
                    </a:lnTo>
                    <a:lnTo>
                      <a:pt x="34" y="0"/>
                    </a:lnTo>
                    <a:lnTo>
                      <a:pt x="37" y="0"/>
                    </a:lnTo>
                    <a:lnTo>
                      <a:pt x="39" y="0"/>
                    </a:lnTo>
                    <a:lnTo>
                      <a:pt x="41" y="1"/>
                    </a:lnTo>
                    <a:lnTo>
                      <a:pt x="44" y="3"/>
                    </a:lnTo>
                    <a:lnTo>
                      <a:pt x="46" y="5"/>
                    </a:lnTo>
                    <a:lnTo>
                      <a:pt x="47" y="7"/>
                    </a:lnTo>
                    <a:lnTo>
                      <a:pt x="48" y="9"/>
                    </a:lnTo>
                    <a:lnTo>
                      <a:pt x="49" y="12"/>
                    </a:lnTo>
                    <a:lnTo>
                      <a:pt x="49" y="15"/>
                    </a:lnTo>
                    <a:lnTo>
                      <a:pt x="49" y="17"/>
                    </a:lnTo>
                    <a:lnTo>
                      <a:pt x="48" y="20"/>
                    </a:lnTo>
                    <a:lnTo>
                      <a:pt x="48" y="22"/>
                    </a:lnTo>
                    <a:lnTo>
                      <a:pt x="47" y="24"/>
                    </a:lnTo>
                    <a:lnTo>
                      <a:pt x="46" y="25"/>
                    </a:lnTo>
                    <a:lnTo>
                      <a:pt x="44" y="27"/>
                    </a:lnTo>
                    <a:lnTo>
                      <a:pt x="43" y="28"/>
                    </a:lnTo>
                    <a:lnTo>
                      <a:pt x="40" y="29"/>
                    </a:lnTo>
                    <a:lnTo>
                      <a:pt x="37" y="30"/>
                    </a:lnTo>
                    <a:lnTo>
                      <a:pt x="32" y="30"/>
                    </a:lnTo>
                    <a:lnTo>
                      <a:pt x="26" y="30"/>
                    </a:lnTo>
                    <a:lnTo>
                      <a:pt x="18" y="3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grpSp>
      <p:sp>
        <p:nvSpPr>
          <p:cNvPr id="176" name="ZoneTexte 1680">
            <a:extLst>
              <a:ext uri="{FF2B5EF4-FFF2-40B4-BE49-F238E27FC236}">
                <a16:creationId xmlns:a16="http://schemas.microsoft.com/office/drawing/2014/main" id="{F8DB2B89-A03B-4C33-96EF-382FA79049B8}"/>
              </a:ext>
            </a:extLst>
          </p:cNvPr>
          <p:cNvSpPr txBox="1">
            <a:spLocks noChangeArrowheads="1"/>
          </p:cNvSpPr>
          <p:nvPr>
            <p:custDataLst>
              <p:tags r:id="rId14"/>
            </p:custDataLst>
          </p:nvPr>
        </p:nvSpPr>
        <p:spPr bwMode="gray">
          <a:xfrm>
            <a:off x="3626507" y="4810081"/>
            <a:ext cx="71913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000">
                <a:solidFill>
                  <a:prstClr val="black"/>
                </a:solidFill>
                <a:latin typeface="Gill Sans MT" panose="020B0502020104020203" pitchFamily="34" charset="0"/>
              </a:rPr>
              <a:t>Pharmacie</a:t>
            </a:r>
          </a:p>
        </p:txBody>
      </p:sp>
      <p:grpSp>
        <p:nvGrpSpPr>
          <p:cNvPr id="177" name="Groupe 7">
            <a:extLst>
              <a:ext uri="{FF2B5EF4-FFF2-40B4-BE49-F238E27FC236}">
                <a16:creationId xmlns:a16="http://schemas.microsoft.com/office/drawing/2014/main" id="{EF2208A6-95C5-4F3F-966F-3D509FE9BCDF}"/>
              </a:ext>
            </a:extLst>
          </p:cNvPr>
          <p:cNvGrpSpPr>
            <a:grpSpLocks/>
          </p:cNvGrpSpPr>
          <p:nvPr>
            <p:custDataLst>
              <p:tags r:id="rId15"/>
            </p:custDataLst>
          </p:nvPr>
        </p:nvGrpSpPr>
        <p:grpSpPr bwMode="auto">
          <a:xfrm>
            <a:off x="4532821" y="1910938"/>
            <a:ext cx="4856079" cy="4120082"/>
            <a:chOff x="3041734" y="1249654"/>
            <a:chExt cx="4856079" cy="4120082"/>
          </a:xfrm>
        </p:grpSpPr>
        <p:sp>
          <p:nvSpPr>
            <p:cNvPr id="178" name="Rectangle 177">
              <a:extLst>
                <a:ext uri="{FF2B5EF4-FFF2-40B4-BE49-F238E27FC236}">
                  <a16:creationId xmlns:a16="http://schemas.microsoft.com/office/drawing/2014/main" id="{9DD8BA76-A6BC-484E-A5F3-F549522F023D}"/>
                </a:ext>
              </a:extLst>
            </p:cNvPr>
            <p:cNvSpPr/>
            <p:nvPr/>
          </p:nvSpPr>
          <p:spPr bwMode="gray">
            <a:xfrm>
              <a:off x="6691296" y="1249654"/>
              <a:ext cx="1070074" cy="4120082"/>
            </a:xfrm>
            <a:prstGeom prst="rect">
              <a:avLst/>
            </a:prstGeom>
            <a:solidFill>
              <a:schemeClr val="accent1">
                <a:lumMod val="20000"/>
                <a:lumOff val="80000"/>
              </a:schemeClr>
            </a:solidFill>
            <a:ln>
              <a:solidFill>
                <a:schemeClr val="accent1">
                  <a:lumMod val="20000"/>
                  <a:lumOff val="80000"/>
                </a:schemeClr>
              </a:solidFill>
            </a:ln>
          </p:spPr>
          <p:style>
            <a:lnRef idx="2">
              <a:schemeClr val="accent1"/>
            </a:lnRef>
            <a:fillRef idx="1">
              <a:schemeClr val="lt1"/>
            </a:fillRef>
            <a:effectRef idx="0">
              <a:schemeClr val="accent1"/>
            </a:effectRef>
            <a:fontRef idx="minor">
              <a:schemeClr val="dk1"/>
            </a:fontRef>
          </p:style>
          <p:txBody>
            <a:bodyPr anchor="ctr"/>
            <a:lstStyle/>
            <a:p>
              <a:pPr algn="ctr" defTabSz="457200" eaLnBrk="0" fontAlgn="base" hangingPunct="0">
                <a:spcBef>
                  <a:spcPct val="0"/>
                </a:spcBef>
                <a:spcAft>
                  <a:spcPct val="0"/>
                </a:spcAft>
                <a:defRPr/>
              </a:pPr>
              <a:endParaRPr lang="fr-CA" dirty="0">
                <a:solidFill>
                  <a:prstClr val="black"/>
                </a:solidFill>
                <a:latin typeface="Calibri"/>
              </a:endParaRPr>
            </a:p>
          </p:txBody>
        </p:sp>
        <p:sp>
          <p:nvSpPr>
            <p:cNvPr id="235" name="Oval 1377">
              <a:extLst>
                <a:ext uri="{FF2B5EF4-FFF2-40B4-BE49-F238E27FC236}">
                  <a16:creationId xmlns:a16="http://schemas.microsoft.com/office/drawing/2014/main" id="{DD83B93A-84D8-4988-BD27-0F0B95AE07A1}"/>
                </a:ext>
              </a:extLst>
            </p:cNvPr>
            <p:cNvSpPr>
              <a:spLocks noChangeArrowheads="1"/>
            </p:cNvSpPr>
            <p:nvPr/>
          </p:nvSpPr>
          <p:spPr bwMode="gray">
            <a:xfrm>
              <a:off x="3041734" y="2072662"/>
              <a:ext cx="0" cy="346132"/>
            </a:xfrm>
            <a:prstGeom prst="ellipse">
              <a:avLst/>
            </a:prstGeom>
            <a:solidFill>
              <a:schemeClr val="bg1"/>
            </a:solidFill>
            <a:ln w="9525" algn="ctr">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182" name="ZoneTexte 1639">
              <a:extLst>
                <a:ext uri="{FF2B5EF4-FFF2-40B4-BE49-F238E27FC236}">
                  <a16:creationId xmlns:a16="http://schemas.microsoft.com/office/drawing/2014/main" id="{91E791A0-4AD0-4180-BCCF-3FDED38E2CC0}"/>
                </a:ext>
              </a:extLst>
            </p:cNvPr>
            <p:cNvSpPr txBox="1">
              <a:spLocks noChangeArrowheads="1"/>
            </p:cNvSpPr>
            <p:nvPr/>
          </p:nvSpPr>
          <p:spPr bwMode="gray">
            <a:xfrm>
              <a:off x="6662738" y="1416017"/>
              <a:ext cx="12350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000">
                  <a:solidFill>
                    <a:prstClr val="black"/>
                  </a:solidFill>
                  <a:latin typeface="Gill Sans MT" panose="020B0502020104020203" pitchFamily="34" charset="0"/>
                </a:rPr>
                <a:t>UNITÉ DE SOINS 2</a:t>
              </a:r>
            </a:p>
          </p:txBody>
        </p:sp>
        <p:sp>
          <p:nvSpPr>
            <p:cNvPr id="186" name="ZoneTexte 1680">
              <a:extLst>
                <a:ext uri="{FF2B5EF4-FFF2-40B4-BE49-F238E27FC236}">
                  <a16:creationId xmlns:a16="http://schemas.microsoft.com/office/drawing/2014/main" id="{5AE55F96-6EA6-475D-9570-50E8C9088964}"/>
                </a:ext>
              </a:extLst>
            </p:cNvPr>
            <p:cNvSpPr txBox="1">
              <a:spLocks noChangeArrowheads="1"/>
            </p:cNvSpPr>
            <p:nvPr/>
          </p:nvSpPr>
          <p:spPr bwMode="gray">
            <a:xfrm>
              <a:off x="6897557" y="4163244"/>
              <a:ext cx="71913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000" dirty="0">
                  <a:solidFill>
                    <a:prstClr val="black"/>
                  </a:solidFill>
                  <a:latin typeface="Gill Sans MT" panose="020B0502020104020203" pitchFamily="34" charset="0"/>
                </a:rPr>
                <a:t>Pharmacie</a:t>
              </a:r>
            </a:p>
          </p:txBody>
        </p:sp>
        <p:sp>
          <p:nvSpPr>
            <p:cNvPr id="187" name="ZoneTexte 1651">
              <a:extLst>
                <a:ext uri="{FF2B5EF4-FFF2-40B4-BE49-F238E27FC236}">
                  <a16:creationId xmlns:a16="http://schemas.microsoft.com/office/drawing/2014/main" id="{63F0BD1C-A69F-480B-845D-F731F405F75C}"/>
                </a:ext>
              </a:extLst>
            </p:cNvPr>
            <p:cNvSpPr txBox="1">
              <a:spLocks noChangeArrowheads="1"/>
            </p:cNvSpPr>
            <p:nvPr/>
          </p:nvSpPr>
          <p:spPr bwMode="gray">
            <a:xfrm>
              <a:off x="6799263" y="4949622"/>
              <a:ext cx="101123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eaLnBrk="0" fontAlgn="base" hangingPunct="0">
                <a:spcBef>
                  <a:spcPct val="0"/>
                </a:spcBef>
                <a:spcAft>
                  <a:spcPct val="0"/>
                </a:spcAft>
                <a:buNone/>
              </a:pPr>
              <a:r>
                <a:rPr lang="fr-CA" altLang="fr-FR" sz="1000" dirty="0">
                  <a:solidFill>
                    <a:prstClr val="black"/>
                  </a:solidFill>
                  <a:latin typeface="Gill Sans MT" panose="020B0502020104020203" pitchFamily="34" charset="0"/>
                </a:rPr>
                <a:t>Réadaptation</a:t>
              </a:r>
            </a:p>
          </p:txBody>
        </p:sp>
      </p:grpSp>
      <p:grpSp>
        <p:nvGrpSpPr>
          <p:cNvPr id="243" name="Groupe 8">
            <a:extLst>
              <a:ext uri="{FF2B5EF4-FFF2-40B4-BE49-F238E27FC236}">
                <a16:creationId xmlns:a16="http://schemas.microsoft.com/office/drawing/2014/main" id="{1FE89263-7DE6-4177-A791-71F5C9C8C081}"/>
              </a:ext>
            </a:extLst>
          </p:cNvPr>
          <p:cNvGrpSpPr>
            <a:grpSpLocks/>
          </p:cNvGrpSpPr>
          <p:nvPr>
            <p:custDataLst>
              <p:tags r:id="rId16"/>
            </p:custDataLst>
          </p:nvPr>
        </p:nvGrpSpPr>
        <p:grpSpPr bwMode="auto">
          <a:xfrm>
            <a:off x="1809778" y="5160855"/>
            <a:ext cx="7989887" cy="712582"/>
            <a:chOff x="697551" y="5576627"/>
            <a:chExt cx="7989249" cy="712510"/>
          </a:xfrm>
        </p:grpSpPr>
        <p:cxnSp>
          <p:nvCxnSpPr>
            <p:cNvPr id="244" name="Connecteur droit avec flèche 243">
              <a:extLst>
                <a:ext uri="{FF2B5EF4-FFF2-40B4-BE49-F238E27FC236}">
                  <a16:creationId xmlns:a16="http://schemas.microsoft.com/office/drawing/2014/main" id="{5939A68D-4F86-4C47-8520-30873CFC9D49}"/>
                </a:ext>
              </a:extLst>
            </p:cNvPr>
            <p:cNvCxnSpPr/>
            <p:nvPr/>
          </p:nvCxnSpPr>
          <p:spPr bwMode="gray">
            <a:xfrm>
              <a:off x="697551" y="5978330"/>
              <a:ext cx="7989249" cy="39684"/>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245" name="Groupe 5">
              <a:extLst>
                <a:ext uri="{FF2B5EF4-FFF2-40B4-BE49-F238E27FC236}">
                  <a16:creationId xmlns:a16="http://schemas.microsoft.com/office/drawing/2014/main" id="{DAE91DF5-8A7F-491D-B2D9-2AAC7991A93E}"/>
                </a:ext>
              </a:extLst>
            </p:cNvPr>
            <p:cNvGrpSpPr>
              <a:grpSpLocks/>
            </p:cNvGrpSpPr>
            <p:nvPr/>
          </p:nvGrpSpPr>
          <p:grpSpPr bwMode="auto">
            <a:xfrm>
              <a:off x="2726068" y="5576627"/>
              <a:ext cx="3633637" cy="712510"/>
              <a:chOff x="1755390" y="5396254"/>
              <a:chExt cx="5221258" cy="1004547"/>
            </a:xfrm>
          </p:grpSpPr>
          <p:sp>
            <p:nvSpPr>
              <p:cNvPr id="247" name="Oval 666">
                <a:extLst>
                  <a:ext uri="{FF2B5EF4-FFF2-40B4-BE49-F238E27FC236}">
                    <a16:creationId xmlns:a16="http://schemas.microsoft.com/office/drawing/2014/main" id="{792073E5-BF84-47DA-9348-EF6194520210}"/>
                  </a:ext>
                </a:extLst>
              </p:cNvPr>
              <p:cNvSpPr>
                <a:spLocks noChangeArrowheads="1"/>
              </p:cNvSpPr>
              <p:nvPr/>
            </p:nvSpPr>
            <p:spPr bwMode="gray">
              <a:xfrm>
                <a:off x="2182098" y="5693054"/>
                <a:ext cx="129" cy="488095"/>
              </a:xfrm>
              <a:prstGeom prst="ellipse">
                <a:avLst/>
              </a:prstGeom>
              <a:solidFill>
                <a:schemeClr val="tx2"/>
              </a:solidFill>
              <a:ln w="9525" algn="ctr">
                <a:solidFill>
                  <a:srgbClr val="94AFAF"/>
                </a:solidFill>
                <a:round/>
                <a:headEnd/>
                <a:tailEnd/>
              </a:ln>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248" name="Oval 666">
                <a:extLst>
                  <a:ext uri="{FF2B5EF4-FFF2-40B4-BE49-F238E27FC236}">
                    <a16:creationId xmlns:a16="http://schemas.microsoft.com/office/drawing/2014/main" id="{11EC2759-3ED0-4415-B53F-79069B503E48}"/>
                  </a:ext>
                </a:extLst>
              </p:cNvPr>
              <p:cNvSpPr>
                <a:spLocks noChangeArrowheads="1"/>
              </p:cNvSpPr>
              <p:nvPr/>
            </p:nvSpPr>
            <p:spPr bwMode="gray">
              <a:xfrm>
                <a:off x="3702669" y="5698458"/>
                <a:ext cx="129" cy="488095"/>
              </a:xfrm>
              <a:prstGeom prst="ellipse">
                <a:avLst/>
              </a:prstGeom>
              <a:solidFill>
                <a:schemeClr val="tx2"/>
              </a:solidFill>
              <a:ln w="9525" algn="ctr">
                <a:solidFill>
                  <a:srgbClr val="94AFAF"/>
                </a:solidFill>
                <a:round/>
                <a:headEnd/>
                <a:tailEnd/>
              </a:ln>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249" name="Group 1073">
                <a:extLst>
                  <a:ext uri="{FF2B5EF4-FFF2-40B4-BE49-F238E27FC236}">
                    <a16:creationId xmlns:a16="http://schemas.microsoft.com/office/drawing/2014/main" id="{D5E07987-3ED1-4EB0-BA63-ADF443BF70E7}"/>
                  </a:ext>
                </a:extLst>
              </p:cNvPr>
              <p:cNvGrpSpPr>
                <a:grpSpLocks/>
              </p:cNvGrpSpPr>
              <p:nvPr/>
            </p:nvGrpSpPr>
            <p:grpSpPr bwMode="auto">
              <a:xfrm>
                <a:off x="1755390" y="5611814"/>
                <a:ext cx="828640" cy="788987"/>
                <a:chOff x="1858" y="2526"/>
                <a:chExt cx="844" cy="738"/>
              </a:xfrm>
            </p:grpSpPr>
            <p:grpSp>
              <p:nvGrpSpPr>
                <p:cNvPr id="296" name="Group 980">
                  <a:extLst>
                    <a:ext uri="{FF2B5EF4-FFF2-40B4-BE49-F238E27FC236}">
                      <a16:creationId xmlns:a16="http://schemas.microsoft.com/office/drawing/2014/main" id="{6163F783-B949-4B7D-A8C8-E1C3AEB409E5}"/>
                    </a:ext>
                  </a:extLst>
                </p:cNvPr>
                <p:cNvGrpSpPr>
                  <a:grpSpLocks/>
                </p:cNvGrpSpPr>
                <p:nvPr/>
              </p:nvGrpSpPr>
              <p:grpSpPr bwMode="auto">
                <a:xfrm>
                  <a:off x="2158" y="2893"/>
                  <a:ext cx="363" cy="371"/>
                  <a:chOff x="1073" y="2828"/>
                  <a:chExt cx="399" cy="407"/>
                </a:xfrm>
              </p:grpSpPr>
              <p:sp>
                <p:nvSpPr>
                  <p:cNvPr id="308" name="Freeform 981">
                    <a:extLst>
                      <a:ext uri="{FF2B5EF4-FFF2-40B4-BE49-F238E27FC236}">
                        <a16:creationId xmlns:a16="http://schemas.microsoft.com/office/drawing/2014/main" id="{EE785EFD-5F5A-4650-BD31-D70C83C83013}"/>
                      </a:ext>
                    </a:extLst>
                  </p:cNvPr>
                  <p:cNvSpPr>
                    <a:spLocks/>
                  </p:cNvSpPr>
                  <p:nvPr/>
                </p:nvSpPr>
                <p:spPr bwMode="gray">
                  <a:xfrm>
                    <a:off x="1265" y="2844"/>
                    <a:ext cx="191" cy="192"/>
                  </a:xfrm>
                  <a:custGeom>
                    <a:avLst/>
                    <a:gdLst>
                      <a:gd name="T0" fmla="*/ 1 w 382"/>
                      <a:gd name="T1" fmla="*/ 1 h 384"/>
                      <a:gd name="T2" fmla="*/ 1 w 382"/>
                      <a:gd name="T3" fmla="*/ 1 h 384"/>
                      <a:gd name="T4" fmla="*/ 1 w 382"/>
                      <a:gd name="T5" fmla="*/ 1 h 384"/>
                      <a:gd name="T6" fmla="*/ 1 w 382"/>
                      <a:gd name="T7" fmla="*/ 1 h 384"/>
                      <a:gd name="T8" fmla="*/ 1 w 382"/>
                      <a:gd name="T9" fmla="*/ 1 h 384"/>
                      <a:gd name="T10" fmla="*/ 1 w 382"/>
                      <a:gd name="T11" fmla="*/ 1 h 384"/>
                      <a:gd name="T12" fmla="*/ 1 w 382"/>
                      <a:gd name="T13" fmla="*/ 1 h 384"/>
                      <a:gd name="T14" fmla="*/ 1 w 382"/>
                      <a:gd name="T15" fmla="*/ 1 h 384"/>
                      <a:gd name="T16" fmla="*/ 1 w 382"/>
                      <a:gd name="T17" fmla="*/ 1 h 384"/>
                      <a:gd name="T18" fmla="*/ 1 w 382"/>
                      <a:gd name="T19" fmla="*/ 1 h 384"/>
                      <a:gd name="T20" fmla="*/ 1 w 382"/>
                      <a:gd name="T21" fmla="*/ 1 h 384"/>
                      <a:gd name="T22" fmla="*/ 1 w 382"/>
                      <a:gd name="T23" fmla="*/ 1 h 384"/>
                      <a:gd name="T24" fmla="*/ 1 w 382"/>
                      <a:gd name="T25" fmla="*/ 1 h 384"/>
                      <a:gd name="T26" fmla="*/ 1 w 382"/>
                      <a:gd name="T27" fmla="*/ 1 h 384"/>
                      <a:gd name="T28" fmla="*/ 1 w 382"/>
                      <a:gd name="T29" fmla="*/ 1 h 384"/>
                      <a:gd name="T30" fmla="*/ 1 w 382"/>
                      <a:gd name="T31" fmla="*/ 1 h 384"/>
                      <a:gd name="T32" fmla="*/ 1 w 382"/>
                      <a:gd name="T33" fmla="*/ 1 h 384"/>
                      <a:gd name="T34" fmla="*/ 1 w 382"/>
                      <a:gd name="T35" fmla="*/ 1 h 384"/>
                      <a:gd name="T36" fmla="*/ 0 w 382"/>
                      <a:gd name="T37" fmla="*/ 1 h 384"/>
                      <a:gd name="T38" fmla="*/ 1 w 382"/>
                      <a:gd name="T39" fmla="*/ 1 h 384"/>
                      <a:gd name="T40" fmla="*/ 1 w 382"/>
                      <a:gd name="T41" fmla="*/ 1 h 384"/>
                      <a:gd name="T42" fmla="*/ 1 w 382"/>
                      <a:gd name="T43" fmla="*/ 1 h 384"/>
                      <a:gd name="T44" fmla="*/ 1 w 382"/>
                      <a:gd name="T45" fmla="*/ 1 h 384"/>
                      <a:gd name="T46" fmla="*/ 1 w 382"/>
                      <a:gd name="T47" fmla="*/ 1 h 384"/>
                      <a:gd name="T48" fmla="*/ 1 w 382"/>
                      <a:gd name="T49" fmla="*/ 0 h 384"/>
                      <a:gd name="T50" fmla="*/ 1 w 382"/>
                      <a:gd name="T51" fmla="*/ 1 h 384"/>
                      <a:gd name="T52" fmla="*/ 1 w 382"/>
                      <a:gd name="T53" fmla="*/ 1 h 384"/>
                      <a:gd name="T54" fmla="*/ 1 w 382"/>
                      <a:gd name="T55" fmla="*/ 1 h 384"/>
                      <a:gd name="T56" fmla="*/ 1 w 382"/>
                      <a:gd name="T57" fmla="*/ 1 h 384"/>
                      <a:gd name="T58" fmla="*/ 1 w 382"/>
                      <a:gd name="T59" fmla="*/ 1 h 38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82" h="384">
                        <a:moveTo>
                          <a:pt x="353" y="28"/>
                        </a:moveTo>
                        <a:lnTo>
                          <a:pt x="357" y="32"/>
                        </a:lnTo>
                        <a:lnTo>
                          <a:pt x="364" y="41"/>
                        </a:lnTo>
                        <a:lnTo>
                          <a:pt x="371" y="54"/>
                        </a:lnTo>
                        <a:lnTo>
                          <a:pt x="378" y="70"/>
                        </a:lnTo>
                        <a:lnTo>
                          <a:pt x="382" y="89"/>
                        </a:lnTo>
                        <a:lnTo>
                          <a:pt x="379" y="108"/>
                        </a:lnTo>
                        <a:lnTo>
                          <a:pt x="371" y="130"/>
                        </a:lnTo>
                        <a:lnTo>
                          <a:pt x="354" y="153"/>
                        </a:lnTo>
                        <a:lnTo>
                          <a:pt x="134" y="378"/>
                        </a:lnTo>
                        <a:lnTo>
                          <a:pt x="129" y="381"/>
                        </a:lnTo>
                        <a:lnTo>
                          <a:pt x="124" y="384"/>
                        </a:lnTo>
                        <a:lnTo>
                          <a:pt x="116" y="384"/>
                        </a:lnTo>
                        <a:lnTo>
                          <a:pt x="108" y="378"/>
                        </a:lnTo>
                        <a:lnTo>
                          <a:pt x="82" y="354"/>
                        </a:lnTo>
                        <a:lnTo>
                          <a:pt x="32" y="306"/>
                        </a:lnTo>
                        <a:lnTo>
                          <a:pt x="7" y="282"/>
                        </a:lnTo>
                        <a:lnTo>
                          <a:pt x="3" y="278"/>
                        </a:lnTo>
                        <a:lnTo>
                          <a:pt x="0" y="271"/>
                        </a:lnTo>
                        <a:lnTo>
                          <a:pt x="2" y="263"/>
                        </a:lnTo>
                        <a:lnTo>
                          <a:pt x="6" y="255"/>
                        </a:lnTo>
                        <a:lnTo>
                          <a:pt x="226" y="30"/>
                        </a:lnTo>
                        <a:lnTo>
                          <a:pt x="248" y="11"/>
                        </a:lnTo>
                        <a:lnTo>
                          <a:pt x="270" y="2"/>
                        </a:lnTo>
                        <a:lnTo>
                          <a:pt x="291" y="0"/>
                        </a:lnTo>
                        <a:lnTo>
                          <a:pt x="309" y="3"/>
                        </a:lnTo>
                        <a:lnTo>
                          <a:pt x="325" y="9"/>
                        </a:lnTo>
                        <a:lnTo>
                          <a:pt x="339" y="17"/>
                        </a:lnTo>
                        <a:lnTo>
                          <a:pt x="348" y="23"/>
                        </a:lnTo>
                        <a:lnTo>
                          <a:pt x="353" y="28"/>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09" name="Freeform 982">
                    <a:extLst>
                      <a:ext uri="{FF2B5EF4-FFF2-40B4-BE49-F238E27FC236}">
                        <a16:creationId xmlns:a16="http://schemas.microsoft.com/office/drawing/2014/main" id="{01143A69-7D42-4FB2-9659-F793B3C6FC2F}"/>
                      </a:ext>
                    </a:extLst>
                  </p:cNvPr>
                  <p:cNvSpPr>
                    <a:spLocks/>
                  </p:cNvSpPr>
                  <p:nvPr/>
                </p:nvSpPr>
                <p:spPr bwMode="gray">
                  <a:xfrm>
                    <a:off x="1073" y="2828"/>
                    <a:ext cx="399" cy="407"/>
                  </a:xfrm>
                  <a:custGeom>
                    <a:avLst/>
                    <a:gdLst>
                      <a:gd name="T0" fmla="*/ 1 w 798"/>
                      <a:gd name="T1" fmla="*/ 1 h 813"/>
                      <a:gd name="T2" fmla="*/ 1 w 798"/>
                      <a:gd name="T3" fmla="*/ 1 h 813"/>
                      <a:gd name="T4" fmla="*/ 1 w 798"/>
                      <a:gd name="T5" fmla="*/ 1 h 813"/>
                      <a:gd name="T6" fmla="*/ 1 w 798"/>
                      <a:gd name="T7" fmla="*/ 1 h 813"/>
                      <a:gd name="T8" fmla="*/ 1 w 798"/>
                      <a:gd name="T9" fmla="*/ 1 h 813"/>
                      <a:gd name="T10" fmla="*/ 1 w 798"/>
                      <a:gd name="T11" fmla="*/ 1 h 813"/>
                      <a:gd name="T12" fmla="*/ 1 w 798"/>
                      <a:gd name="T13" fmla="*/ 1 h 813"/>
                      <a:gd name="T14" fmla="*/ 1 w 798"/>
                      <a:gd name="T15" fmla="*/ 1 h 813"/>
                      <a:gd name="T16" fmla="*/ 1 w 798"/>
                      <a:gd name="T17" fmla="*/ 1 h 813"/>
                      <a:gd name="T18" fmla="*/ 1 w 798"/>
                      <a:gd name="T19" fmla="*/ 1 h 813"/>
                      <a:gd name="T20" fmla="*/ 1 w 798"/>
                      <a:gd name="T21" fmla="*/ 1 h 813"/>
                      <a:gd name="T22" fmla="*/ 1 w 798"/>
                      <a:gd name="T23" fmla="*/ 1 h 813"/>
                      <a:gd name="T24" fmla="*/ 1 w 798"/>
                      <a:gd name="T25" fmla="*/ 1 h 813"/>
                      <a:gd name="T26" fmla="*/ 1 w 798"/>
                      <a:gd name="T27" fmla="*/ 1 h 813"/>
                      <a:gd name="T28" fmla="*/ 1 w 798"/>
                      <a:gd name="T29" fmla="*/ 1 h 813"/>
                      <a:gd name="T30" fmla="*/ 0 w 798"/>
                      <a:gd name="T31" fmla="*/ 1 h 813"/>
                      <a:gd name="T32" fmla="*/ 1 w 798"/>
                      <a:gd name="T33" fmla="*/ 1 h 813"/>
                      <a:gd name="T34" fmla="*/ 1 w 798"/>
                      <a:gd name="T35" fmla="*/ 1 h 813"/>
                      <a:gd name="T36" fmla="*/ 1 w 798"/>
                      <a:gd name="T37" fmla="*/ 1 h 813"/>
                      <a:gd name="T38" fmla="*/ 1 w 798"/>
                      <a:gd name="T39" fmla="*/ 1 h 813"/>
                      <a:gd name="T40" fmla="*/ 1 w 798"/>
                      <a:gd name="T41" fmla="*/ 1 h 813"/>
                      <a:gd name="T42" fmla="*/ 1 w 798"/>
                      <a:gd name="T43" fmla="*/ 1 h 813"/>
                      <a:gd name="T44" fmla="*/ 1 w 798"/>
                      <a:gd name="T45" fmla="*/ 1 h 813"/>
                      <a:gd name="T46" fmla="*/ 1 w 798"/>
                      <a:gd name="T47" fmla="*/ 1 h 813"/>
                      <a:gd name="T48" fmla="*/ 1 w 798"/>
                      <a:gd name="T49" fmla="*/ 1 h 813"/>
                      <a:gd name="T50" fmla="*/ 1 w 798"/>
                      <a:gd name="T51" fmla="*/ 1 h 813"/>
                      <a:gd name="T52" fmla="*/ 1 w 798"/>
                      <a:gd name="T53" fmla="*/ 1 h 813"/>
                      <a:gd name="T54" fmla="*/ 1 w 798"/>
                      <a:gd name="T55" fmla="*/ 1 h 813"/>
                      <a:gd name="T56" fmla="*/ 1 w 798"/>
                      <a:gd name="T57" fmla="*/ 1 h 813"/>
                      <a:gd name="T58" fmla="*/ 1 w 798"/>
                      <a:gd name="T59" fmla="*/ 1 h 813"/>
                      <a:gd name="T60" fmla="*/ 1 w 798"/>
                      <a:gd name="T61" fmla="*/ 1 h 813"/>
                      <a:gd name="T62" fmla="*/ 1 w 798"/>
                      <a:gd name="T63" fmla="*/ 1 h 813"/>
                      <a:gd name="T64" fmla="*/ 1 w 798"/>
                      <a:gd name="T65" fmla="*/ 1 h 813"/>
                      <a:gd name="T66" fmla="*/ 1 w 798"/>
                      <a:gd name="T67" fmla="*/ 1 h 813"/>
                      <a:gd name="T68" fmla="*/ 1 w 798"/>
                      <a:gd name="T69" fmla="*/ 1 h 813"/>
                      <a:gd name="T70" fmla="*/ 1 w 798"/>
                      <a:gd name="T71" fmla="*/ 1 h 813"/>
                      <a:gd name="T72" fmla="*/ 1 w 798"/>
                      <a:gd name="T73" fmla="*/ 1 h 813"/>
                      <a:gd name="T74" fmla="*/ 1 w 798"/>
                      <a:gd name="T75" fmla="*/ 1 h 813"/>
                      <a:gd name="T76" fmla="*/ 1 w 798"/>
                      <a:gd name="T77" fmla="*/ 1 h 813"/>
                      <a:gd name="T78" fmla="*/ 1 w 798"/>
                      <a:gd name="T79" fmla="*/ 1 h 813"/>
                      <a:gd name="T80" fmla="*/ 1 w 798"/>
                      <a:gd name="T81" fmla="*/ 1 h 813"/>
                      <a:gd name="T82" fmla="*/ 1 w 798"/>
                      <a:gd name="T83" fmla="*/ 1 h 813"/>
                      <a:gd name="T84" fmla="*/ 1 w 798"/>
                      <a:gd name="T85" fmla="*/ 1 h 813"/>
                      <a:gd name="T86" fmla="*/ 1 w 798"/>
                      <a:gd name="T87" fmla="*/ 1 h 813"/>
                      <a:gd name="T88" fmla="*/ 1 w 798"/>
                      <a:gd name="T89" fmla="*/ 0 h 813"/>
                      <a:gd name="T90" fmla="*/ 1 w 798"/>
                      <a:gd name="T91" fmla="*/ 1 h 813"/>
                      <a:gd name="T92" fmla="*/ 1 w 798"/>
                      <a:gd name="T93" fmla="*/ 1 h 813"/>
                      <a:gd name="T94" fmla="*/ 1 w 798"/>
                      <a:gd name="T95" fmla="*/ 1 h 813"/>
                      <a:gd name="T96" fmla="*/ 1 w 798"/>
                      <a:gd name="T97" fmla="*/ 1 h 813"/>
                      <a:gd name="T98" fmla="*/ 1 w 798"/>
                      <a:gd name="T99" fmla="*/ 1 h 81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798" h="813">
                        <a:moveTo>
                          <a:pt x="219" y="516"/>
                        </a:moveTo>
                        <a:lnTo>
                          <a:pt x="214" y="521"/>
                        </a:lnTo>
                        <a:lnTo>
                          <a:pt x="209" y="526"/>
                        </a:lnTo>
                        <a:lnTo>
                          <a:pt x="205" y="531"/>
                        </a:lnTo>
                        <a:lnTo>
                          <a:pt x="200" y="536"/>
                        </a:lnTo>
                        <a:lnTo>
                          <a:pt x="196" y="540"/>
                        </a:lnTo>
                        <a:lnTo>
                          <a:pt x="191" y="545"/>
                        </a:lnTo>
                        <a:lnTo>
                          <a:pt x="186" y="550"/>
                        </a:lnTo>
                        <a:lnTo>
                          <a:pt x="183" y="553"/>
                        </a:lnTo>
                        <a:lnTo>
                          <a:pt x="171" y="566"/>
                        </a:lnTo>
                        <a:lnTo>
                          <a:pt x="162" y="575"/>
                        </a:lnTo>
                        <a:lnTo>
                          <a:pt x="155" y="582"/>
                        </a:lnTo>
                        <a:lnTo>
                          <a:pt x="153" y="584"/>
                        </a:lnTo>
                        <a:lnTo>
                          <a:pt x="148" y="585"/>
                        </a:lnTo>
                        <a:lnTo>
                          <a:pt x="139" y="589"/>
                        </a:lnTo>
                        <a:lnTo>
                          <a:pt x="128" y="593"/>
                        </a:lnTo>
                        <a:lnTo>
                          <a:pt x="115" y="597"/>
                        </a:lnTo>
                        <a:lnTo>
                          <a:pt x="103" y="601"/>
                        </a:lnTo>
                        <a:lnTo>
                          <a:pt x="93" y="605"/>
                        </a:lnTo>
                        <a:lnTo>
                          <a:pt x="85" y="607"/>
                        </a:lnTo>
                        <a:lnTo>
                          <a:pt x="83" y="608"/>
                        </a:lnTo>
                        <a:lnTo>
                          <a:pt x="82" y="609"/>
                        </a:lnTo>
                        <a:lnTo>
                          <a:pt x="79" y="611"/>
                        </a:lnTo>
                        <a:lnTo>
                          <a:pt x="78" y="612"/>
                        </a:lnTo>
                        <a:lnTo>
                          <a:pt x="76" y="613"/>
                        </a:lnTo>
                        <a:lnTo>
                          <a:pt x="76" y="614"/>
                        </a:lnTo>
                        <a:lnTo>
                          <a:pt x="75" y="614"/>
                        </a:lnTo>
                        <a:lnTo>
                          <a:pt x="75" y="615"/>
                        </a:lnTo>
                        <a:lnTo>
                          <a:pt x="74" y="616"/>
                        </a:lnTo>
                        <a:lnTo>
                          <a:pt x="1" y="741"/>
                        </a:lnTo>
                        <a:lnTo>
                          <a:pt x="0" y="745"/>
                        </a:lnTo>
                        <a:lnTo>
                          <a:pt x="0" y="750"/>
                        </a:lnTo>
                        <a:lnTo>
                          <a:pt x="1" y="756"/>
                        </a:lnTo>
                        <a:lnTo>
                          <a:pt x="4" y="760"/>
                        </a:lnTo>
                        <a:lnTo>
                          <a:pt x="54" y="809"/>
                        </a:lnTo>
                        <a:lnTo>
                          <a:pt x="59" y="812"/>
                        </a:lnTo>
                        <a:lnTo>
                          <a:pt x="64" y="813"/>
                        </a:lnTo>
                        <a:lnTo>
                          <a:pt x="69" y="813"/>
                        </a:lnTo>
                        <a:lnTo>
                          <a:pt x="74" y="811"/>
                        </a:lnTo>
                        <a:lnTo>
                          <a:pt x="197" y="735"/>
                        </a:lnTo>
                        <a:lnTo>
                          <a:pt x="198" y="735"/>
                        </a:lnTo>
                        <a:lnTo>
                          <a:pt x="198" y="734"/>
                        </a:lnTo>
                        <a:lnTo>
                          <a:pt x="199" y="733"/>
                        </a:lnTo>
                        <a:lnTo>
                          <a:pt x="200" y="732"/>
                        </a:lnTo>
                        <a:lnTo>
                          <a:pt x="201" y="730"/>
                        </a:lnTo>
                        <a:lnTo>
                          <a:pt x="203" y="728"/>
                        </a:lnTo>
                        <a:lnTo>
                          <a:pt x="204" y="727"/>
                        </a:lnTo>
                        <a:lnTo>
                          <a:pt x="207" y="717"/>
                        </a:lnTo>
                        <a:lnTo>
                          <a:pt x="214" y="694"/>
                        </a:lnTo>
                        <a:lnTo>
                          <a:pt x="221" y="669"/>
                        </a:lnTo>
                        <a:lnTo>
                          <a:pt x="226" y="656"/>
                        </a:lnTo>
                        <a:lnTo>
                          <a:pt x="228" y="652"/>
                        </a:lnTo>
                        <a:lnTo>
                          <a:pt x="236" y="645"/>
                        </a:lnTo>
                        <a:lnTo>
                          <a:pt x="246" y="634"/>
                        </a:lnTo>
                        <a:lnTo>
                          <a:pt x="260" y="620"/>
                        </a:lnTo>
                        <a:lnTo>
                          <a:pt x="277" y="603"/>
                        </a:lnTo>
                        <a:lnTo>
                          <a:pt x="296" y="583"/>
                        </a:lnTo>
                        <a:lnTo>
                          <a:pt x="315" y="563"/>
                        </a:lnTo>
                        <a:lnTo>
                          <a:pt x="336" y="541"/>
                        </a:lnTo>
                        <a:lnTo>
                          <a:pt x="357" y="521"/>
                        </a:lnTo>
                        <a:lnTo>
                          <a:pt x="378" y="500"/>
                        </a:lnTo>
                        <a:lnTo>
                          <a:pt x="396" y="479"/>
                        </a:lnTo>
                        <a:lnTo>
                          <a:pt x="414" y="462"/>
                        </a:lnTo>
                        <a:lnTo>
                          <a:pt x="429" y="446"/>
                        </a:lnTo>
                        <a:lnTo>
                          <a:pt x="441" y="433"/>
                        </a:lnTo>
                        <a:lnTo>
                          <a:pt x="450" y="424"/>
                        </a:lnTo>
                        <a:lnTo>
                          <a:pt x="455" y="419"/>
                        </a:lnTo>
                        <a:lnTo>
                          <a:pt x="469" y="432"/>
                        </a:lnTo>
                        <a:lnTo>
                          <a:pt x="479" y="440"/>
                        </a:lnTo>
                        <a:lnTo>
                          <a:pt x="489" y="445"/>
                        </a:lnTo>
                        <a:lnTo>
                          <a:pt x="500" y="447"/>
                        </a:lnTo>
                        <a:lnTo>
                          <a:pt x="509" y="447"/>
                        </a:lnTo>
                        <a:lnTo>
                          <a:pt x="518" y="445"/>
                        </a:lnTo>
                        <a:lnTo>
                          <a:pt x="527" y="441"/>
                        </a:lnTo>
                        <a:lnTo>
                          <a:pt x="535" y="437"/>
                        </a:lnTo>
                        <a:lnTo>
                          <a:pt x="541" y="432"/>
                        </a:lnTo>
                        <a:lnTo>
                          <a:pt x="761" y="207"/>
                        </a:lnTo>
                        <a:lnTo>
                          <a:pt x="782" y="181"/>
                        </a:lnTo>
                        <a:lnTo>
                          <a:pt x="793" y="155"/>
                        </a:lnTo>
                        <a:lnTo>
                          <a:pt x="798" y="130"/>
                        </a:lnTo>
                        <a:lnTo>
                          <a:pt x="797" y="107"/>
                        </a:lnTo>
                        <a:lnTo>
                          <a:pt x="790" y="85"/>
                        </a:lnTo>
                        <a:lnTo>
                          <a:pt x="781" y="66"/>
                        </a:lnTo>
                        <a:lnTo>
                          <a:pt x="770" y="48"/>
                        </a:lnTo>
                        <a:lnTo>
                          <a:pt x="759" y="36"/>
                        </a:lnTo>
                        <a:lnTo>
                          <a:pt x="746" y="24"/>
                        </a:lnTo>
                        <a:lnTo>
                          <a:pt x="729" y="14"/>
                        </a:lnTo>
                        <a:lnTo>
                          <a:pt x="709" y="6"/>
                        </a:lnTo>
                        <a:lnTo>
                          <a:pt x="687" y="0"/>
                        </a:lnTo>
                        <a:lnTo>
                          <a:pt x="663" y="0"/>
                        </a:lnTo>
                        <a:lnTo>
                          <a:pt x="638" y="4"/>
                        </a:lnTo>
                        <a:lnTo>
                          <a:pt x="612" y="17"/>
                        </a:lnTo>
                        <a:lnTo>
                          <a:pt x="587" y="38"/>
                        </a:lnTo>
                        <a:lnTo>
                          <a:pt x="367" y="264"/>
                        </a:lnTo>
                        <a:lnTo>
                          <a:pt x="355" y="284"/>
                        </a:lnTo>
                        <a:lnTo>
                          <a:pt x="352" y="304"/>
                        </a:lnTo>
                        <a:lnTo>
                          <a:pt x="358" y="322"/>
                        </a:lnTo>
                        <a:lnTo>
                          <a:pt x="368" y="336"/>
                        </a:lnTo>
                        <a:lnTo>
                          <a:pt x="382" y="349"/>
                        </a:lnTo>
                        <a:lnTo>
                          <a:pt x="219" y="516"/>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10" name="Freeform 983">
                    <a:extLst>
                      <a:ext uri="{FF2B5EF4-FFF2-40B4-BE49-F238E27FC236}">
                        <a16:creationId xmlns:a16="http://schemas.microsoft.com/office/drawing/2014/main" id="{2921660C-CC7E-4996-90E1-A51637CA62E8}"/>
                      </a:ext>
                    </a:extLst>
                  </p:cNvPr>
                  <p:cNvSpPr>
                    <a:spLocks/>
                  </p:cNvSpPr>
                  <p:nvPr/>
                </p:nvSpPr>
                <p:spPr bwMode="gray">
                  <a:xfrm>
                    <a:off x="1091" y="3013"/>
                    <a:ext cx="198" cy="204"/>
                  </a:xfrm>
                  <a:custGeom>
                    <a:avLst/>
                    <a:gdLst>
                      <a:gd name="T0" fmla="*/ 0 w 397"/>
                      <a:gd name="T1" fmla="*/ 0 h 408"/>
                      <a:gd name="T2" fmla="*/ 0 w 397"/>
                      <a:gd name="T3" fmla="*/ 1 h 408"/>
                      <a:gd name="T4" fmla="*/ 0 w 397"/>
                      <a:gd name="T5" fmla="*/ 1 h 408"/>
                      <a:gd name="T6" fmla="*/ 0 w 397"/>
                      <a:gd name="T7" fmla="*/ 1 h 408"/>
                      <a:gd name="T8" fmla="*/ 0 w 397"/>
                      <a:gd name="T9" fmla="*/ 1 h 408"/>
                      <a:gd name="T10" fmla="*/ 0 w 397"/>
                      <a:gd name="T11" fmla="*/ 1 h 408"/>
                      <a:gd name="T12" fmla="*/ 0 w 397"/>
                      <a:gd name="T13" fmla="*/ 1 h 408"/>
                      <a:gd name="T14" fmla="*/ 0 w 397"/>
                      <a:gd name="T15" fmla="*/ 1 h 408"/>
                      <a:gd name="T16" fmla="*/ 0 w 397"/>
                      <a:gd name="T17" fmla="*/ 1 h 408"/>
                      <a:gd name="T18" fmla="*/ 0 w 397"/>
                      <a:gd name="T19" fmla="*/ 1 h 408"/>
                      <a:gd name="T20" fmla="*/ 0 w 397"/>
                      <a:gd name="T21" fmla="*/ 1 h 408"/>
                      <a:gd name="T22" fmla="*/ 0 w 397"/>
                      <a:gd name="T23" fmla="*/ 1 h 408"/>
                      <a:gd name="T24" fmla="*/ 0 w 397"/>
                      <a:gd name="T25" fmla="*/ 1 h 408"/>
                      <a:gd name="T26" fmla="*/ 0 w 397"/>
                      <a:gd name="T27" fmla="*/ 1 h 408"/>
                      <a:gd name="T28" fmla="*/ 0 w 397"/>
                      <a:gd name="T29" fmla="*/ 1 h 408"/>
                      <a:gd name="T30" fmla="*/ 0 w 397"/>
                      <a:gd name="T31" fmla="*/ 1 h 408"/>
                      <a:gd name="T32" fmla="*/ 0 w 397"/>
                      <a:gd name="T33" fmla="*/ 1 h 408"/>
                      <a:gd name="T34" fmla="*/ 0 w 397"/>
                      <a:gd name="T35" fmla="*/ 1 h 408"/>
                      <a:gd name="T36" fmla="*/ 0 w 397"/>
                      <a:gd name="T37" fmla="*/ 1 h 408"/>
                      <a:gd name="T38" fmla="*/ 0 w 397"/>
                      <a:gd name="T39" fmla="*/ 1 h 408"/>
                      <a:gd name="T40" fmla="*/ 0 w 397"/>
                      <a:gd name="T41" fmla="*/ 1 h 408"/>
                      <a:gd name="T42" fmla="*/ 0 w 397"/>
                      <a:gd name="T43" fmla="*/ 1 h 408"/>
                      <a:gd name="T44" fmla="*/ 0 w 397"/>
                      <a:gd name="T45" fmla="*/ 1 h 408"/>
                      <a:gd name="T46" fmla="*/ 0 w 397"/>
                      <a:gd name="T47" fmla="*/ 1 h 408"/>
                      <a:gd name="T48" fmla="*/ 0 w 397"/>
                      <a:gd name="T49" fmla="*/ 1 h 408"/>
                      <a:gd name="T50" fmla="*/ 0 w 397"/>
                      <a:gd name="T51" fmla="*/ 1 h 408"/>
                      <a:gd name="T52" fmla="*/ 0 w 397"/>
                      <a:gd name="T53" fmla="*/ 1 h 408"/>
                      <a:gd name="T54" fmla="*/ 0 w 397"/>
                      <a:gd name="T55" fmla="*/ 1 h 408"/>
                      <a:gd name="T56" fmla="*/ 0 w 397"/>
                      <a:gd name="T57" fmla="*/ 1 h 408"/>
                      <a:gd name="T58" fmla="*/ 0 w 397"/>
                      <a:gd name="T59" fmla="*/ 1 h 408"/>
                      <a:gd name="T60" fmla="*/ 0 w 397"/>
                      <a:gd name="T61" fmla="*/ 1 h 408"/>
                      <a:gd name="T62" fmla="*/ 0 w 397"/>
                      <a:gd name="T63" fmla="*/ 1 h 408"/>
                      <a:gd name="T64" fmla="*/ 0 w 397"/>
                      <a:gd name="T65" fmla="*/ 1 h 408"/>
                      <a:gd name="T66" fmla="*/ 0 w 397"/>
                      <a:gd name="T67" fmla="*/ 1 h 408"/>
                      <a:gd name="T68" fmla="*/ 0 w 397"/>
                      <a:gd name="T69" fmla="*/ 1 h 408"/>
                      <a:gd name="T70" fmla="*/ 0 w 397"/>
                      <a:gd name="T71" fmla="*/ 1 h 408"/>
                      <a:gd name="T72" fmla="*/ 0 w 397"/>
                      <a:gd name="T73" fmla="*/ 1 h 408"/>
                      <a:gd name="T74" fmla="*/ 0 w 397"/>
                      <a:gd name="T75" fmla="*/ 1 h 408"/>
                      <a:gd name="T76" fmla="*/ 0 w 397"/>
                      <a:gd name="T77" fmla="*/ 1 h 408"/>
                      <a:gd name="T78" fmla="*/ 0 w 397"/>
                      <a:gd name="T79" fmla="*/ 1 h 408"/>
                      <a:gd name="T80" fmla="*/ 0 w 397"/>
                      <a:gd name="T81" fmla="*/ 1 h 408"/>
                      <a:gd name="T82" fmla="*/ 0 w 397"/>
                      <a:gd name="T83" fmla="*/ 1 h 408"/>
                      <a:gd name="T84" fmla="*/ 0 w 397"/>
                      <a:gd name="T85" fmla="*/ 0 h 40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97" h="408">
                        <a:moveTo>
                          <a:pt x="369" y="0"/>
                        </a:moveTo>
                        <a:lnTo>
                          <a:pt x="376" y="7"/>
                        </a:lnTo>
                        <a:lnTo>
                          <a:pt x="383" y="14"/>
                        </a:lnTo>
                        <a:lnTo>
                          <a:pt x="390" y="19"/>
                        </a:lnTo>
                        <a:lnTo>
                          <a:pt x="397" y="26"/>
                        </a:lnTo>
                        <a:lnTo>
                          <a:pt x="164" y="266"/>
                        </a:lnTo>
                        <a:lnTo>
                          <a:pt x="163" y="267"/>
                        </a:lnTo>
                        <a:lnTo>
                          <a:pt x="162" y="268"/>
                        </a:lnTo>
                        <a:lnTo>
                          <a:pt x="161" y="271"/>
                        </a:lnTo>
                        <a:lnTo>
                          <a:pt x="161" y="272"/>
                        </a:lnTo>
                        <a:lnTo>
                          <a:pt x="157" y="281"/>
                        </a:lnTo>
                        <a:lnTo>
                          <a:pt x="150" y="303"/>
                        </a:lnTo>
                        <a:lnTo>
                          <a:pt x="143" y="326"/>
                        </a:lnTo>
                        <a:lnTo>
                          <a:pt x="139" y="341"/>
                        </a:lnTo>
                        <a:lnTo>
                          <a:pt x="132" y="345"/>
                        </a:lnTo>
                        <a:lnTo>
                          <a:pt x="120" y="352"/>
                        </a:lnTo>
                        <a:lnTo>
                          <a:pt x="105" y="362"/>
                        </a:lnTo>
                        <a:lnTo>
                          <a:pt x="88" y="372"/>
                        </a:lnTo>
                        <a:lnTo>
                          <a:pt x="70" y="383"/>
                        </a:lnTo>
                        <a:lnTo>
                          <a:pt x="54" y="394"/>
                        </a:lnTo>
                        <a:lnTo>
                          <a:pt x="41" y="402"/>
                        </a:lnTo>
                        <a:lnTo>
                          <a:pt x="32" y="408"/>
                        </a:lnTo>
                        <a:lnTo>
                          <a:pt x="24" y="400"/>
                        </a:lnTo>
                        <a:lnTo>
                          <a:pt x="16" y="392"/>
                        </a:lnTo>
                        <a:lnTo>
                          <a:pt x="6" y="383"/>
                        </a:lnTo>
                        <a:lnTo>
                          <a:pt x="0" y="375"/>
                        </a:lnTo>
                        <a:lnTo>
                          <a:pt x="4" y="366"/>
                        </a:lnTo>
                        <a:lnTo>
                          <a:pt x="12" y="352"/>
                        </a:lnTo>
                        <a:lnTo>
                          <a:pt x="23" y="336"/>
                        </a:lnTo>
                        <a:lnTo>
                          <a:pt x="33" y="318"/>
                        </a:lnTo>
                        <a:lnTo>
                          <a:pt x="43" y="301"/>
                        </a:lnTo>
                        <a:lnTo>
                          <a:pt x="51" y="286"/>
                        </a:lnTo>
                        <a:lnTo>
                          <a:pt x="59" y="273"/>
                        </a:lnTo>
                        <a:lnTo>
                          <a:pt x="63" y="267"/>
                        </a:lnTo>
                        <a:lnTo>
                          <a:pt x="69" y="265"/>
                        </a:lnTo>
                        <a:lnTo>
                          <a:pt x="78" y="261"/>
                        </a:lnTo>
                        <a:lnTo>
                          <a:pt x="88" y="258"/>
                        </a:lnTo>
                        <a:lnTo>
                          <a:pt x="101" y="253"/>
                        </a:lnTo>
                        <a:lnTo>
                          <a:pt x="111" y="250"/>
                        </a:lnTo>
                        <a:lnTo>
                          <a:pt x="122" y="246"/>
                        </a:lnTo>
                        <a:lnTo>
                          <a:pt x="129" y="244"/>
                        </a:lnTo>
                        <a:lnTo>
                          <a:pt x="131" y="243"/>
                        </a:lnTo>
                        <a:lnTo>
                          <a:pt x="36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11" name="Freeform 984">
                    <a:extLst>
                      <a:ext uri="{FF2B5EF4-FFF2-40B4-BE49-F238E27FC236}">
                        <a16:creationId xmlns:a16="http://schemas.microsoft.com/office/drawing/2014/main" id="{B06638EA-FF73-4105-82B7-43EDD58E7790}"/>
                      </a:ext>
                    </a:extLst>
                  </p:cNvPr>
                  <p:cNvSpPr>
                    <a:spLocks/>
                  </p:cNvSpPr>
                  <p:nvPr/>
                </p:nvSpPr>
                <p:spPr bwMode="gray">
                  <a:xfrm>
                    <a:off x="1265" y="2844"/>
                    <a:ext cx="191" cy="192"/>
                  </a:xfrm>
                  <a:custGeom>
                    <a:avLst/>
                    <a:gdLst>
                      <a:gd name="T0" fmla="*/ 1 w 382"/>
                      <a:gd name="T1" fmla="*/ 1 h 384"/>
                      <a:gd name="T2" fmla="*/ 1 w 382"/>
                      <a:gd name="T3" fmla="*/ 1 h 384"/>
                      <a:gd name="T4" fmla="*/ 1 w 382"/>
                      <a:gd name="T5" fmla="*/ 1 h 384"/>
                      <a:gd name="T6" fmla="*/ 1 w 382"/>
                      <a:gd name="T7" fmla="*/ 1 h 384"/>
                      <a:gd name="T8" fmla="*/ 1 w 382"/>
                      <a:gd name="T9" fmla="*/ 1 h 384"/>
                      <a:gd name="T10" fmla="*/ 1 w 382"/>
                      <a:gd name="T11" fmla="*/ 1 h 384"/>
                      <a:gd name="T12" fmla="*/ 1 w 382"/>
                      <a:gd name="T13" fmla="*/ 1 h 384"/>
                      <a:gd name="T14" fmla="*/ 1 w 382"/>
                      <a:gd name="T15" fmla="*/ 1 h 384"/>
                      <a:gd name="T16" fmla="*/ 1 w 382"/>
                      <a:gd name="T17" fmla="*/ 1 h 384"/>
                      <a:gd name="T18" fmla="*/ 1 w 382"/>
                      <a:gd name="T19" fmla="*/ 1 h 384"/>
                      <a:gd name="T20" fmla="*/ 1 w 382"/>
                      <a:gd name="T21" fmla="*/ 1 h 384"/>
                      <a:gd name="T22" fmla="*/ 1 w 382"/>
                      <a:gd name="T23" fmla="*/ 1 h 384"/>
                      <a:gd name="T24" fmla="*/ 1 w 382"/>
                      <a:gd name="T25" fmla="*/ 1 h 384"/>
                      <a:gd name="T26" fmla="*/ 1 w 382"/>
                      <a:gd name="T27" fmla="*/ 1 h 384"/>
                      <a:gd name="T28" fmla="*/ 1 w 382"/>
                      <a:gd name="T29" fmla="*/ 1 h 384"/>
                      <a:gd name="T30" fmla="*/ 1 w 382"/>
                      <a:gd name="T31" fmla="*/ 1 h 384"/>
                      <a:gd name="T32" fmla="*/ 1 w 382"/>
                      <a:gd name="T33" fmla="*/ 1 h 384"/>
                      <a:gd name="T34" fmla="*/ 1 w 382"/>
                      <a:gd name="T35" fmla="*/ 1 h 384"/>
                      <a:gd name="T36" fmla="*/ 0 w 382"/>
                      <a:gd name="T37" fmla="*/ 1 h 384"/>
                      <a:gd name="T38" fmla="*/ 1 w 382"/>
                      <a:gd name="T39" fmla="*/ 1 h 384"/>
                      <a:gd name="T40" fmla="*/ 1 w 382"/>
                      <a:gd name="T41" fmla="*/ 1 h 384"/>
                      <a:gd name="T42" fmla="*/ 1 w 382"/>
                      <a:gd name="T43" fmla="*/ 1 h 384"/>
                      <a:gd name="T44" fmla="*/ 1 w 382"/>
                      <a:gd name="T45" fmla="*/ 1 h 384"/>
                      <a:gd name="T46" fmla="*/ 1 w 382"/>
                      <a:gd name="T47" fmla="*/ 1 h 384"/>
                      <a:gd name="T48" fmla="*/ 1 w 382"/>
                      <a:gd name="T49" fmla="*/ 0 h 384"/>
                      <a:gd name="T50" fmla="*/ 1 w 382"/>
                      <a:gd name="T51" fmla="*/ 1 h 384"/>
                      <a:gd name="T52" fmla="*/ 1 w 382"/>
                      <a:gd name="T53" fmla="*/ 1 h 384"/>
                      <a:gd name="T54" fmla="*/ 1 w 382"/>
                      <a:gd name="T55" fmla="*/ 1 h 384"/>
                      <a:gd name="T56" fmla="*/ 1 w 382"/>
                      <a:gd name="T57" fmla="*/ 1 h 384"/>
                      <a:gd name="T58" fmla="*/ 1 w 382"/>
                      <a:gd name="T59" fmla="*/ 1 h 38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82" h="384">
                        <a:moveTo>
                          <a:pt x="353" y="28"/>
                        </a:moveTo>
                        <a:lnTo>
                          <a:pt x="357" y="32"/>
                        </a:lnTo>
                        <a:lnTo>
                          <a:pt x="364" y="41"/>
                        </a:lnTo>
                        <a:lnTo>
                          <a:pt x="371" y="54"/>
                        </a:lnTo>
                        <a:lnTo>
                          <a:pt x="378" y="70"/>
                        </a:lnTo>
                        <a:lnTo>
                          <a:pt x="382" y="89"/>
                        </a:lnTo>
                        <a:lnTo>
                          <a:pt x="379" y="108"/>
                        </a:lnTo>
                        <a:lnTo>
                          <a:pt x="371" y="130"/>
                        </a:lnTo>
                        <a:lnTo>
                          <a:pt x="354" y="153"/>
                        </a:lnTo>
                        <a:lnTo>
                          <a:pt x="134" y="378"/>
                        </a:lnTo>
                        <a:lnTo>
                          <a:pt x="129" y="381"/>
                        </a:lnTo>
                        <a:lnTo>
                          <a:pt x="124" y="384"/>
                        </a:lnTo>
                        <a:lnTo>
                          <a:pt x="116" y="384"/>
                        </a:lnTo>
                        <a:lnTo>
                          <a:pt x="108" y="378"/>
                        </a:lnTo>
                        <a:lnTo>
                          <a:pt x="82" y="354"/>
                        </a:lnTo>
                        <a:lnTo>
                          <a:pt x="32" y="306"/>
                        </a:lnTo>
                        <a:lnTo>
                          <a:pt x="7" y="282"/>
                        </a:lnTo>
                        <a:lnTo>
                          <a:pt x="3" y="278"/>
                        </a:lnTo>
                        <a:lnTo>
                          <a:pt x="0" y="271"/>
                        </a:lnTo>
                        <a:lnTo>
                          <a:pt x="2" y="263"/>
                        </a:lnTo>
                        <a:lnTo>
                          <a:pt x="6" y="255"/>
                        </a:lnTo>
                        <a:lnTo>
                          <a:pt x="226" y="30"/>
                        </a:lnTo>
                        <a:lnTo>
                          <a:pt x="248" y="11"/>
                        </a:lnTo>
                        <a:lnTo>
                          <a:pt x="270" y="2"/>
                        </a:lnTo>
                        <a:lnTo>
                          <a:pt x="291" y="0"/>
                        </a:lnTo>
                        <a:lnTo>
                          <a:pt x="309" y="3"/>
                        </a:lnTo>
                        <a:lnTo>
                          <a:pt x="325" y="9"/>
                        </a:lnTo>
                        <a:lnTo>
                          <a:pt x="339" y="17"/>
                        </a:lnTo>
                        <a:lnTo>
                          <a:pt x="348" y="23"/>
                        </a:lnTo>
                        <a:lnTo>
                          <a:pt x="353" y="28"/>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sp>
              <p:nvSpPr>
                <p:cNvPr id="297" name="Freeform 973">
                  <a:extLst>
                    <a:ext uri="{FF2B5EF4-FFF2-40B4-BE49-F238E27FC236}">
                      <a16:creationId xmlns:a16="http://schemas.microsoft.com/office/drawing/2014/main" id="{75064135-6143-406B-8A14-421062B9C373}"/>
                    </a:ext>
                  </a:extLst>
                </p:cNvPr>
                <p:cNvSpPr>
                  <a:spLocks/>
                </p:cNvSpPr>
                <p:nvPr/>
              </p:nvSpPr>
              <p:spPr bwMode="gray">
                <a:xfrm flipH="1">
                  <a:off x="2220" y="2550"/>
                  <a:ext cx="250" cy="119"/>
                </a:xfrm>
                <a:custGeom>
                  <a:avLst/>
                  <a:gdLst>
                    <a:gd name="T0" fmla="*/ 0 w 367"/>
                    <a:gd name="T1" fmla="*/ 1 h 174"/>
                    <a:gd name="T2" fmla="*/ 1 w 367"/>
                    <a:gd name="T3" fmla="*/ 1 h 174"/>
                    <a:gd name="T4" fmla="*/ 1 w 367"/>
                    <a:gd name="T5" fmla="*/ 1 h 174"/>
                    <a:gd name="T6" fmla="*/ 1 w 367"/>
                    <a:gd name="T7" fmla="*/ 1 h 174"/>
                    <a:gd name="T8" fmla="*/ 1 w 367"/>
                    <a:gd name="T9" fmla="*/ 1 h 174"/>
                    <a:gd name="T10" fmla="*/ 1 w 367"/>
                    <a:gd name="T11" fmla="*/ 1 h 174"/>
                    <a:gd name="T12" fmla="*/ 1 w 367"/>
                    <a:gd name="T13" fmla="*/ 1 h 174"/>
                    <a:gd name="T14" fmla="*/ 1 w 367"/>
                    <a:gd name="T15" fmla="*/ 1 h 174"/>
                    <a:gd name="T16" fmla="*/ 1 w 367"/>
                    <a:gd name="T17" fmla="*/ 1 h 174"/>
                    <a:gd name="T18" fmla="*/ 1 w 367"/>
                    <a:gd name="T19" fmla="*/ 1 h 174"/>
                    <a:gd name="T20" fmla="*/ 1 w 367"/>
                    <a:gd name="T21" fmla="*/ 1 h 174"/>
                    <a:gd name="T22" fmla="*/ 1 w 367"/>
                    <a:gd name="T23" fmla="*/ 1 h 174"/>
                    <a:gd name="T24" fmla="*/ 1 w 367"/>
                    <a:gd name="T25" fmla="*/ 1 h 174"/>
                    <a:gd name="T26" fmla="*/ 1 w 367"/>
                    <a:gd name="T27" fmla="*/ 1 h 174"/>
                    <a:gd name="T28" fmla="*/ 1 w 367"/>
                    <a:gd name="T29" fmla="*/ 1 h 174"/>
                    <a:gd name="T30" fmla="*/ 1 w 367"/>
                    <a:gd name="T31" fmla="*/ 1 h 174"/>
                    <a:gd name="T32" fmla="*/ 1 w 367"/>
                    <a:gd name="T33" fmla="*/ 1 h 174"/>
                    <a:gd name="T34" fmla="*/ 1 w 367"/>
                    <a:gd name="T35" fmla="*/ 1 h 174"/>
                    <a:gd name="T36" fmla="*/ 1 w 367"/>
                    <a:gd name="T37" fmla="*/ 1 h 174"/>
                    <a:gd name="T38" fmla="*/ 1 w 367"/>
                    <a:gd name="T39" fmla="*/ 1 h 174"/>
                    <a:gd name="T40" fmla="*/ 1 w 367"/>
                    <a:gd name="T41" fmla="*/ 1 h 174"/>
                    <a:gd name="T42" fmla="*/ 1 w 367"/>
                    <a:gd name="T43" fmla="*/ 1 h 174"/>
                    <a:gd name="T44" fmla="*/ 1 w 367"/>
                    <a:gd name="T45" fmla="*/ 1 h 174"/>
                    <a:gd name="T46" fmla="*/ 1 w 367"/>
                    <a:gd name="T47" fmla="*/ 1 h 174"/>
                    <a:gd name="T48" fmla="*/ 1 w 367"/>
                    <a:gd name="T49" fmla="*/ 1 h 174"/>
                    <a:gd name="T50" fmla="*/ 1 w 367"/>
                    <a:gd name="T51" fmla="*/ 1 h 174"/>
                    <a:gd name="T52" fmla="*/ 1 w 367"/>
                    <a:gd name="T53" fmla="*/ 1 h 174"/>
                    <a:gd name="T54" fmla="*/ 1 w 367"/>
                    <a:gd name="T55" fmla="*/ 1 h 174"/>
                    <a:gd name="T56" fmla="*/ 1 w 367"/>
                    <a:gd name="T57" fmla="*/ 1 h 174"/>
                    <a:gd name="T58" fmla="*/ 1 w 367"/>
                    <a:gd name="T59" fmla="*/ 1 h 174"/>
                    <a:gd name="T60" fmla="*/ 1 w 367"/>
                    <a:gd name="T61" fmla="*/ 0 h 174"/>
                    <a:gd name="T62" fmla="*/ 1 w 367"/>
                    <a:gd name="T63" fmla="*/ 1 h 174"/>
                    <a:gd name="T64" fmla="*/ 1 w 367"/>
                    <a:gd name="T65" fmla="*/ 1 h 174"/>
                    <a:gd name="T66" fmla="*/ 1 w 367"/>
                    <a:gd name="T67" fmla="*/ 1 h 174"/>
                    <a:gd name="T68" fmla="*/ 0 w 367"/>
                    <a:gd name="T69" fmla="*/ 1 h 17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67" h="174">
                      <a:moveTo>
                        <a:pt x="0" y="47"/>
                      </a:moveTo>
                      <a:lnTo>
                        <a:pt x="61" y="123"/>
                      </a:lnTo>
                      <a:lnTo>
                        <a:pt x="63" y="123"/>
                      </a:lnTo>
                      <a:lnTo>
                        <a:pt x="68" y="121"/>
                      </a:lnTo>
                      <a:lnTo>
                        <a:pt x="76" y="120"/>
                      </a:lnTo>
                      <a:lnTo>
                        <a:pt x="87" y="117"/>
                      </a:lnTo>
                      <a:lnTo>
                        <a:pt x="100" y="115"/>
                      </a:lnTo>
                      <a:lnTo>
                        <a:pt x="115" y="114"/>
                      </a:lnTo>
                      <a:lnTo>
                        <a:pt x="132" y="113"/>
                      </a:lnTo>
                      <a:lnTo>
                        <a:pt x="150" y="113"/>
                      </a:lnTo>
                      <a:lnTo>
                        <a:pt x="169" y="114"/>
                      </a:lnTo>
                      <a:lnTo>
                        <a:pt x="189" y="116"/>
                      </a:lnTo>
                      <a:lnTo>
                        <a:pt x="208" y="120"/>
                      </a:lnTo>
                      <a:lnTo>
                        <a:pt x="229" y="125"/>
                      </a:lnTo>
                      <a:lnTo>
                        <a:pt x="248" y="133"/>
                      </a:lnTo>
                      <a:lnTo>
                        <a:pt x="267" y="144"/>
                      </a:lnTo>
                      <a:lnTo>
                        <a:pt x="284" y="158"/>
                      </a:lnTo>
                      <a:lnTo>
                        <a:pt x="300" y="174"/>
                      </a:lnTo>
                      <a:lnTo>
                        <a:pt x="367" y="108"/>
                      </a:lnTo>
                      <a:lnTo>
                        <a:pt x="365" y="106"/>
                      </a:lnTo>
                      <a:lnTo>
                        <a:pt x="358" y="100"/>
                      </a:lnTo>
                      <a:lnTo>
                        <a:pt x="347" y="91"/>
                      </a:lnTo>
                      <a:lnTo>
                        <a:pt x="332" y="79"/>
                      </a:lnTo>
                      <a:lnTo>
                        <a:pt x="313" y="67"/>
                      </a:lnTo>
                      <a:lnTo>
                        <a:pt x="291" y="53"/>
                      </a:lnTo>
                      <a:lnTo>
                        <a:pt x="268" y="40"/>
                      </a:lnTo>
                      <a:lnTo>
                        <a:pt x="242" y="27"/>
                      </a:lnTo>
                      <a:lnTo>
                        <a:pt x="213" y="16"/>
                      </a:lnTo>
                      <a:lnTo>
                        <a:pt x="184" y="7"/>
                      </a:lnTo>
                      <a:lnTo>
                        <a:pt x="153" y="1"/>
                      </a:lnTo>
                      <a:lnTo>
                        <a:pt x="122" y="0"/>
                      </a:lnTo>
                      <a:lnTo>
                        <a:pt x="91" y="2"/>
                      </a:lnTo>
                      <a:lnTo>
                        <a:pt x="60" y="11"/>
                      </a:lnTo>
                      <a:lnTo>
                        <a:pt x="30" y="25"/>
                      </a:lnTo>
                      <a:lnTo>
                        <a:pt x="0" y="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98" name="Freeform 974">
                  <a:extLst>
                    <a:ext uri="{FF2B5EF4-FFF2-40B4-BE49-F238E27FC236}">
                      <a16:creationId xmlns:a16="http://schemas.microsoft.com/office/drawing/2014/main" id="{6EB8E105-0359-48AF-8D1F-85813A97DF73}"/>
                    </a:ext>
                  </a:extLst>
                </p:cNvPr>
                <p:cNvSpPr>
                  <a:spLocks/>
                </p:cNvSpPr>
                <p:nvPr/>
              </p:nvSpPr>
              <p:spPr bwMode="gray">
                <a:xfrm flipH="1">
                  <a:off x="2439" y="2595"/>
                  <a:ext cx="244" cy="236"/>
                </a:xfrm>
                <a:custGeom>
                  <a:avLst/>
                  <a:gdLst>
                    <a:gd name="T0" fmla="*/ 1 w 359"/>
                    <a:gd name="T1" fmla="*/ 1 h 349"/>
                    <a:gd name="T2" fmla="*/ 0 w 359"/>
                    <a:gd name="T3" fmla="*/ 1 h 349"/>
                    <a:gd name="T4" fmla="*/ 1 w 359"/>
                    <a:gd name="T5" fmla="*/ 1 h 349"/>
                    <a:gd name="T6" fmla="*/ 1 w 359"/>
                    <a:gd name="T7" fmla="*/ 1 h 349"/>
                    <a:gd name="T8" fmla="*/ 1 w 359"/>
                    <a:gd name="T9" fmla="*/ 1 h 349"/>
                    <a:gd name="T10" fmla="*/ 1 w 359"/>
                    <a:gd name="T11" fmla="*/ 1 h 349"/>
                    <a:gd name="T12" fmla="*/ 1 w 359"/>
                    <a:gd name="T13" fmla="*/ 1 h 349"/>
                    <a:gd name="T14" fmla="*/ 1 w 359"/>
                    <a:gd name="T15" fmla="*/ 1 h 349"/>
                    <a:gd name="T16" fmla="*/ 1 w 359"/>
                    <a:gd name="T17" fmla="*/ 1 h 349"/>
                    <a:gd name="T18" fmla="*/ 1 w 359"/>
                    <a:gd name="T19" fmla="*/ 1 h 349"/>
                    <a:gd name="T20" fmla="*/ 1 w 359"/>
                    <a:gd name="T21" fmla="*/ 1 h 349"/>
                    <a:gd name="T22" fmla="*/ 1 w 359"/>
                    <a:gd name="T23" fmla="*/ 1 h 349"/>
                    <a:gd name="T24" fmla="*/ 1 w 359"/>
                    <a:gd name="T25" fmla="*/ 1 h 349"/>
                    <a:gd name="T26" fmla="*/ 1 w 359"/>
                    <a:gd name="T27" fmla="*/ 0 h 349"/>
                    <a:gd name="T28" fmla="*/ 1 w 359"/>
                    <a:gd name="T29" fmla="*/ 1 h 349"/>
                    <a:gd name="T30" fmla="*/ 1 w 359"/>
                    <a:gd name="T31" fmla="*/ 1 h 349"/>
                    <a:gd name="T32" fmla="*/ 1 w 359"/>
                    <a:gd name="T33" fmla="*/ 1 h 349"/>
                    <a:gd name="T34" fmla="*/ 1 w 359"/>
                    <a:gd name="T35" fmla="*/ 1 h 349"/>
                    <a:gd name="T36" fmla="*/ 1 w 359"/>
                    <a:gd name="T37" fmla="*/ 1 h 349"/>
                    <a:gd name="T38" fmla="*/ 1 w 359"/>
                    <a:gd name="T39" fmla="*/ 1 h 349"/>
                    <a:gd name="T40" fmla="*/ 1 w 359"/>
                    <a:gd name="T41" fmla="*/ 1 h 349"/>
                    <a:gd name="T42" fmla="*/ 1 w 359"/>
                    <a:gd name="T43" fmla="*/ 1 h 349"/>
                    <a:gd name="T44" fmla="*/ 1 w 359"/>
                    <a:gd name="T45" fmla="*/ 1 h 349"/>
                    <a:gd name="T46" fmla="*/ 1 w 359"/>
                    <a:gd name="T47" fmla="*/ 1 h 34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59" h="349">
                      <a:moveTo>
                        <a:pt x="114" y="58"/>
                      </a:moveTo>
                      <a:lnTo>
                        <a:pt x="0" y="147"/>
                      </a:lnTo>
                      <a:lnTo>
                        <a:pt x="167" y="349"/>
                      </a:lnTo>
                      <a:lnTo>
                        <a:pt x="283" y="253"/>
                      </a:lnTo>
                      <a:lnTo>
                        <a:pt x="249" y="203"/>
                      </a:lnTo>
                      <a:lnTo>
                        <a:pt x="253" y="199"/>
                      </a:lnTo>
                      <a:lnTo>
                        <a:pt x="262" y="187"/>
                      </a:lnTo>
                      <a:lnTo>
                        <a:pt x="276" y="170"/>
                      </a:lnTo>
                      <a:lnTo>
                        <a:pt x="292" y="149"/>
                      </a:lnTo>
                      <a:lnTo>
                        <a:pt x="310" y="128"/>
                      </a:lnTo>
                      <a:lnTo>
                        <a:pt x="329" y="110"/>
                      </a:lnTo>
                      <a:lnTo>
                        <a:pt x="345" y="94"/>
                      </a:lnTo>
                      <a:lnTo>
                        <a:pt x="359" y="85"/>
                      </a:lnTo>
                      <a:lnTo>
                        <a:pt x="263" y="0"/>
                      </a:lnTo>
                      <a:lnTo>
                        <a:pt x="259" y="3"/>
                      </a:lnTo>
                      <a:lnTo>
                        <a:pt x="247" y="9"/>
                      </a:lnTo>
                      <a:lnTo>
                        <a:pt x="230" y="19"/>
                      </a:lnTo>
                      <a:lnTo>
                        <a:pt x="209" y="30"/>
                      </a:lnTo>
                      <a:lnTo>
                        <a:pt x="188" y="44"/>
                      </a:lnTo>
                      <a:lnTo>
                        <a:pt x="170" y="59"/>
                      </a:lnTo>
                      <a:lnTo>
                        <a:pt x="154" y="74"/>
                      </a:lnTo>
                      <a:lnTo>
                        <a:pt x="145" y="88"/>
                      </a:lnTo>
                      <a:lnTo>
                        <a:pt x="126" y="71"/>
                      </a:lnTo>
                      <a:lnTo>
                        <a:pt x="114"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99" name="Freeform 975">
                  <a:extLst>
                    <a:ext uri="{FF2B5EF4-FFF2-40B4-BE49-F238E27FC236}">
                      <a16:creationId xmlns:a16="http://schemas.microsoft.com/office/drawing/2014/main" id="{728BC762-E0F7-46E4-939F-B8349BD64350}"/>
                    </a:ext>
                  </a:extLst>
                </p:cNvPr>
                <p:cNvSpPr>
                  <a:spLocks/>
                </p:cNvSpPr>
                <p:nvPr/>
              </p:nvSpPr>
              <p:spPr bwMode="gray">
                <a:xfrm flipH="1">
                  <a:off x="2090" y="2526"/>
                  <a:ext cx="464" cy="532"/>
                </a:xfrm>
                <a:custGeom>
                  <a:avLst/>
                  <a:gdLst>
                    <a:gd name="T0" fmla="*/ 1 w 684"/>
                    <a:gd name="T1" fmla="*/ 1 h 785"/>
                    <a:gd name="T2" fmla="*/ 1 w 684"/>
                    <a:gd name="T3" fmla="*/ 1 h 785"/>
                    <a:gd name="T4" fmla="*/ 0 w 684"/>
                    <a:gd name="T5" fmla="*/ 1 h 785"/>
                    <a:gd name="T6" fmla="*/ 1 w 684"/>
                    <a:gd name="T7" fmla="*/ 0 h 785"/>
                    <a:gd name="T8" fmla="*/ 1 w 684"/>
                    <a:gd name="T9" fmla="*/ 1 h 785"/>
                    <a:gd name="T10" fmla="*/ 1 w 684"/>
                    <a:gd name="T11" fmla="*/ 1 h 785"/>
                    <a:gd name="T12" fmla="*/ 1 w 684"/>
                    <a:gd name="T13" fmla="*/ 1 h 785"/>
                    <a:gd name="T14" fmla="*/ 1 w 684"/>
                    <a:gd name="T15" fmla="*/ 1 h 785"/>
                    <a:gd name="T16" fmla="*/ 1 w 684"/>
                    <a:gd name="T17" fmla="*/ 1 h 785"/>
                    <a:gd name="T18" fmla="*/ 1 w 684"/>
                    <a:gd name="T19" fmla="*/ 1 h 78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84" h="785">
                      <a:moveTo>
                        <a:pt x="126" y="233"/>
                      </a:moveTo>
                      <a:lnTo>
                        <a:pt x="46" y="128"/>
                      </a:lnTo>
                      <a:lnTo>
                        <a:pt x="0" y="67"/>
                      </a:lnTo>
                      <a:lnTo>
                        <a:pt x="82" y="0"/>
                      </a:lnTo>
                      <a:lnTo>
                        <a:pt x="134" y="58"/>
                      </a:lnTo>
                      <a:lnTo>
                        <a:pt x="220" y="154"/>
                      </a:lnTo>
                      <a:lnTo>
                        <a:pt x="684" y="671"/>
                      </a:lnTo>
                      <a:lnTo>
                        <a:pt x="546" y="785"/>
                      </a:lnTo>
                      <a:lnTo>
                        <a:pt x="508" y="734"/>
                      </a:lnTo>
                      <a:lnTo>
                        <a:pt x="126" y="233"/>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00" name="Freeform 976">
                  <a:extLst>
                    <a:ext uri="{FF2B5EF4-FFF2-40B4-BE49-F238E27FC236}">
                      <a16:creationId xmlns:a16="http://schemas.microsoft.com/office/drawing/2014/main" id="{0D9851E8-25C2-49A4-B8B2-64805EF85F3C}"/>
                    </a:ext>
                  </a:extLst>
                </p:cNvPr>
                <p:cNvSpPr>
                  <a:spLocks/>
                </p:cNvSpPr>
                <p:nvPr/>
              </p:nvSpPr>
              <p:spPr bwMode="gray">
                <a:xfrm flipH="1">
                  <a:off x="2209" y="2540"/>
                  <a:ext cx="378" cy="205"/>
                </a:xfrm>
                <a:custGeom>
                  <a:avLst/>
                  <a:gdLst>
                    <a:gd name="T0" fmla="*/ 1 w 556"/>
                    <a:gd name="T1" fmla="*/ 1 h 301"/>
                    <a:gd name="T2" fmla="*/ 1 w 556"/>
                    <a:gd name="T3" fmla="*/ 1 h 301"/>
                    <a:gd name="T4" fmla="*/ 1 w 556"/>
                    <a:gd name="T5" fmla="*/ 1 h 301"/>
                    <a:gd name="T6" fmla="*/ 1 w 556"/>
                    <a:gd name="T7" fmla="*/ 1 h 301"/>
                    <a:gd name="T8" fmla="*/ 1 w 556"/>
                    <a:gd name="T9" fmla="*/ 1 h 301"/>
                    <a:gd name="T10" fmla="*/ 1 w 556"/>
                    <a:gd name="T11" fmla="*/ 1 h 301"/>
                    <a:gd name="T12" fmla="*/ 1 w 556"/>
                    <a:gd name="T13" fmla="*/ 1 h 301"/>
                    <a:gd name="T14" fmla="*/ 1 w 556"/>
                    <a:gd name="T15" fmla="*/ 1 h 301"/>
                    <a:gd name="T16" fmla="*/ 1 w 556"/>
                    <a:gd name="T17" fmla="*/ 1 h 301"/>
                    <a:gd name="T18" fmla="*/ 1 w 556"/>
                    <a:gd name="T19" fmla="*/ 1 h 301"/>
                    <a:gd name="T20" fmla="*/ 1 w 556"/>
                    <a:gd name="T21" fmla="*/ 1 h 301"/>
                    <a:gd name="T22" fmla="*/ 1 w 556"/>
                    <a:gd name="T23" fmla="*/ 1 h 301"/>
                    <a:gd name="T24" fmla="*/ 1 w 556"/>
                    <a:gd name="T25" fmla="*/ 1 h 301"/>
                    <a:gd name="T26" fmla="*/ 1 w 556"/>
                    <a:gd name="T27" fmla="*/ 1 h 301"/>
                    <a:gd name="T28" fmla="*/ 1 w 556"/>
                    <a:gd name="T29" fmla="*/ 1 h 301"/>
                    <a:gd name="T30" fmla="*/ 1 w 556"/>
                    <a:gd name="T31" fmla="*/ 1 h 301"/>
                    <a:gd name="T32" fmla="*/ 1 w 556"/>
                    <a:gd name="T33" fmla="*/ 1 h 301"/>
                    <a:gd name="T34" fmla="*/ 1 w 556"/>
                    <a:gd name="T35" fmla="*/ 1 h 301"/>
                    <a:gd name="T36" fmla="*/ 1 w 556"/>
                    <a:gd name="T37" fmla="*/ 1 h 301"/>
                    <a:gd name="T38" fmla="*/ 1 w 556"/>
                    <a:gd name="T39" fmla="*/ 1 h 301"/>
                    <a:gd name="T40" fmla="*/ 1 w 556"/>
                    <a:gd name="T41" fmla="*/ 1 h 301"/>
                    <a:gd name="T42" fmla="*/ 1 w 556"/>
                    <a:gd name="T43" fmla="*/ 1 h 301"/>
                    <a:gd name="T44" fmla="*/ 1 w 556"/>
                    <a:gd name="T45" fmla="*/ 1 h 301"/>
                    <a:gd name="T46" fmla="*/ 1 w 556"/>
                    <a:gd name="T47" fmla="*/ 1 h 301"/>
                    <a:gd name="T48" fmla="*/ 1 w 556"/>
                    <a:gd name="T49" fmla="*/ 1 h 301"/>
                    <a:gd name="T50" fmla="*/ 1 w 556"/>
                    <a:gd name="T51" fmla="*/ 1 h 301"/>
                    <a:gd name="T52" fmla="*/ 1 w 556"/>
                    <a:gd name="T53" fmla="*/ 1 h 301"/>
                    <a:gd name="T54" fmla="*/ 1 w 556"/>
                    <a:gd name="T55" fmla="*/ 1 h 301"/>
                    <a:gd name="T56" fmla="*/ 1 w 556"/>
                    <a:gd name="T57" fmla="*/ 1 h 301"/>
                    <a:gd name="T58" fmla="*/ 1 w 556"/>
                    <a:gd name="T59" fmla="*/ 1 h 301"/>
                    <a:gd name="T60" fmla="*/ 1 w 556"/>
                    <a:gd name="T61" fmla="*/ 1 h 301"/>
                    <a:gd name="T62" fmla="*/ 1 w 556"/>
                    <a:gd name="T63" fmla="*/ 1 h 301"/>
                    <a:gd name="T64" fmla="*/ 1 w 556"/>
                    <a:gd name="T65" fmla="*/ 1 h 301"/>
                    <a:gd name="T66" fmla="*/ 1 w 556"/>
                    <a:gd name="T67" fmla="*/ 1 h 301"/>
                    <a:gd name="T68" fmla="*/ 1 w 556"/>
                    <a:gd name="T69" fmla="*/ 1 h 301"/>
                    <a:gd name="T70" fmla="*/ 1 w 556"/>
                    <a:gd name="T71" fmla="*/ 1 h 301"/>
                    <a:gd name="T72" fmla="*/ 1 w 556"/>
                    <a:gd name="T73" fmla="*/ 1 h 301"/>
                    <a:gd name="T74" fmla="*/ 1 w 556"/>
                    <a:gd name="T75" fmla="*/ 1 h 301"/>
                    <a:gd name="T76" fmla="*/ 1 w 556"/>
                    <a:gd name="T77" fmla="*/ 1 h 301"/>
                    <a:gd name="T78" fmla="*/ 1 w 556"/>
                    <a:gd name="T79" fmla="*/ 1 h 301"/>
                    <a:gd name="T80" fmla="*/ 1 w 556"/>
                    <a:gd name="T81" fmla="*/ 1 h 301"/>
                    <a:gd name="T82" fmla="*/ 1 w 556"/>
                    <a:gd name="T83" fmla="*/ 1 h 301"/>
                    <a:gd name="T84" fmla="*/ 1 w 556"/>
                    <a:gd name="T85" fmla="*/ 1 h 301"/>
                    <a:gd name="T86" fmla="*/ 1 w 556"/>
                    <a:gd name="T87" fmla="*/ 1 h 301"/>
                    <a:gd name="T88" fmla="*/ 1 w 556"/>
                    <a:gd name="T89" fmla="*/ 1 h 301"/>
                    <a:gd name="T90" fmla="*/ 1 w 556"/>
                    <a:gd name="T91" fmla="*/ 1 h 301"/>
                    <a:gd name="T92" fmla="*/ 1 w 556"/>
                    <a:gd name="T93" fmla="*/ 1 h 301"/>
                    <a:gd name="T94" fmla="*/ 1 w 556"/>
                    <a:gd name="T95" fmla="*/ 1 h 301"/>
                    <a:gd name="T96" fmla="*/ 1 w 556"/>
                    <a:gd name="T97" fmla="*/ 1 h 301"/>
                    <a:gd name="T98" fmla="*/ 1 w 556"/>
                    <a:gd name="T99" fmla="*/ 1 h 301"/>
                    <a:gd name="T100" fmla="*/ 1 w 556"/>
                    <a:gd name="T101" fmla="*/ 1 h 301"/>
                    <a:gd name="T102" fmla="*/ 1 w 556"/>
                    <a:gd name="T103" fmla="*/ 1 h 301"/>
                    <a:gd name="T104" fmla="*/ 1 w 556"/>
                    <a:gd name="T105" fmla="*/ 1 h 301"/>
                    <a:gd name="T106" fmla="*/ 1 w 556"/>
                    <a:gd name="T107" fmla="*/ 1 h 301"/>
                    <a:gd name="T108" fmla="*/ 1 w 556"/>
                    <a:gd name="T109" fmla="*/ 0 h 301"/>
                    <a:gd name="T110" fmla="*/ 1 w 556"/>
                    <a:gd name="T111" fmla="*/ 1 h 301"/>
                    <a:gd name="T112" fmla="*/ 1 w 556"/>
                    <a:gd name="T113" fmla="*/ 1 h 301"/>
                    <a:gd name="T114" fmla="*/ 1 w 556"/>
                    <a:gd name="T115" fmla="*/ 1 h 301"/>
                    <a:gd name="T116" fmla="*/ 1 w 556"/>
                    <a:gd name="T117" fmla="*/ 1 h 301"/>
                    <a:gd name="T118" fmla="*/ 1 w 556"/>
                    <a:gd name="T119" fmla="*/ 1 h 301"/>
                    <a:gd name="T120" fmla="*/ 1 w 556"/>
                    <a:gd name="T121" fmla="*/ 1 h 301"/>
                    <a:gd name="T122" fmla="*/ 1 w 556"/>
                    <a:gd name="T123" fmla="*/ 1 h 301"/>
                    <a:gd name="T124" fmla="*/ 0 w 556"/>
                    <a:gd name="T125" fmla="*/ 1 h 30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56" h="301">
                      <a:moveTo>
                        <a:pt x="0" y="155"/>
                      </a:moveTo>
                      <a:lnTo>
                        <a:pt x="22" y="174"/>
                      </a:lnTo>
                      <a:lnTo>
                        <a:pt x="23" y="171"/>
                      </a:lnTo>
                      <a:lnTo>
                        <a:pt x="28" y="167"/>
                      </a:lnTo>
                      <a:lnTo>
                        <a:pt x="35" y="160"/>
                      </a:lnTo>
                      <a:lnTo>
                        <a:pt x="45" y="150"/>
                      </a:lnTo>
                      <a:lnTo>
                        <a:pt x="57" y="140"/>
                      </a:lnTo>
                      <a:lnTo>
                        <a:pt x="70" y="127"/>
                      </a:lnTo>
                      <a:lnTo>
                        <a:pt x="87" y="115"/>
                      </a:lnTo>
                      <a:lnTo>
                        <a:pt x="105" y="101"/>
                      </a:lnTo>
                      <a:lnTo>
                        <a:pt x="125" y="88"/>
                      </a:lnTo>
                      <a:lnTo>
                        <a:pt x="145" y="74"/>
                      </a:lnTo>
                      <a:lnTo>
                        <a:pt x="168" y="63"/>
                      </a:lnTo>
                      <a:lnTo>
                        <a:pt x="194" y="51"/>
                      </a:lnTo>
                      <a:lnTo>
                        <a:pt x="219" y="42"/>
                      </a:lnTo>
                      <a:lnTo>
                        <a:pt x="245" y="34"/>
                      </a:lnTo>
                      <a:lnTo>
                        <a:pt x="273" y="29"/>
                      </a:lnTo>
                      <a:lnTo>
                        <a:pt x="302" y="27"/>
                      </a:lnTo>
                      <a:lnTo>
                        <a:pt x="317" y="27"/>
                      </a:lnTo>
                      <a:lnTo>
                        <a:pt x="331" y="28"/>
                      </a:lnTo>
                      <a:lnTo>
                        <a:pt x="345" y="31"/>
                      </a:lnTo>
                      <a:lnTo>
                        <a:pt x="358" y="33"/>
                      </a:lnTo>
                      <a:lnTo>
                        <a:pt x="373" y="36"/>
                      </a:lnTo>
                      <a:lnTo>
                        <a:pt x="387" y="40"/>
                      </a:lnTo>
                      <a:lnTo>
                        <a:pt x="401" y="46"/>
                      </a:lnTo>
                      <a:lnTo>
                        <a:pt x="414" y="51"/>
                      </a:lnTo>
                      <a:lnTo>
                        <a:pt x="427" y="58"/>
                      </a:lnTo>
                      <a:lnTo>
                        <a:pt x="441" y="65"/>
                      </a:lnTo>
                      <a:lnTo>
                        <a:pt x="454" y="73"/>
                      </a:lnTo>
                      <a:lnTo>
                        <a:pt x="468" y="82"/>
                      </a:lnTo>
                      <a:lnTo>
                        <a:pt x="480" y="92"/>
                      </a:lnTo>
                      <a:lnTo>
                        <a:pt x="493" y="103"/>
                      </a:lnTo>
                      <a:lnTo>
                        <a:pt x="506" y="114"/>
                      </a:lnTo>
                      <a:lnTo>
                        <a:pt x="518" y="126"/>
                      </a:lnTo>
                      <a:lnTo>
                        <a:pt x="514" y="131"/>
                      </a:lnTo>
                      <a:lnTo>
                        <a:pt x="509" y="137"/>
                      </a:lnTo>
                      <a:lnTo>
                        <a:pt x="505" y="144"/>
                      </a:lnTo>
                      <a:lnTo>
                        <a:pt x="499" y="149"/>
                      </a:lnTo>
                      <a:lnTo>
                        <a:pt x="494" y="155"/>
                      </a:lnTo>
                      <a:lnTo>
                        <a:pt x="488" y="162"/>
                      </a:lnTo>
                      <a:lnTo>
                        <a:pt x="484" y="168"/>
                      </a:lnTo>
                      <a:lnTo>
                        <a:pt x="479" y="172"/>
                      </a:lnTo>
                      <a:lnTo>
                        <a:pt x="469" y="163"/>
                      </a:lnTo>
                      <a:lnTo>
                        <a:pt x="455" y="153"/>
                      </a:lnTo>
                      <a:lnTo>
                        <a:pt x="439" y="141"/>
                      </a:lnTo>
                      <a:lnTo>
                        <a:pt x="419" y="131"/>
                      </a:lnTo>
                      <a:lnTo>
                        <a:pt x="397" y="122"/>
                      </a:lnTo>
                      <a:lnTo>
                        <a:pt x="372" y="115"/>
                      </a:lnTo>
                      <a:lnTo>
                        <a:pt x="346" y="110"/>
                      </a:lnTo>
                      <a:lnTo>
                        <a:pt x="317" y="110"/>
                      </a:lnTo>
                      <a:lnTo>
                        <a:pt x="302" y="112"/>
                      </a:lnTo>
                      <a:lnTo>
                        <a:pt x="287" y="115"/>
                      </a:lnTo>
                      <a:lnTo>
                        <a:pt x="272" y="119"/>
                      </a:lnTo>
                      <a:lnTo>
                        <a:pt x="257" y="125"/>
                      </a:lnTo>
                      <a:lnTo>
                        <a:pt x="243" y="132"/>
                      </a:lnTo>
                      <a:lnTo>
                        <a:pt x="228" y="140"/>
                      </a:lnTo>
                      <a:lnTo>
                        <a:pt x="214" y="149"/>
                      </a:lnTo>
                      <a:lnTo>
                        <a:pt x="199" y="160"/>
                      </a:lnTo>
                      <a:lnTo>
                        <a:pt x="186" y="171"/>
                      </a:lnTo>
                      <a:lnTo>
                        <a:pt x="172" y="184"/>
                      </a:lnTo>
                      <a:lnTo>
                        <a:pt x="158" y="198"/>
                      </a:lnTo>
                      <a:lnTo>
                        <a:pt x="144" y="213"/>
                      </a:lnTo>
                      <a:lnTo>
                        <a:pt x="130" y="230"/>
                      </a:lnTo>
                      <a:lnTo>
                        <a:pt x="118" y="247"/>
                      </a:lnTo>
                      <a:lnTo>
                        <a:pt x="104" y="267"/>
                      </a:lnTo>
                      <a:lnTo>
                        <a:pt x="91" y="286"/>
                      </a:lnTo>
                      <a:lnTo>
                        <a:pt x="114" y="301"/>
                      </a:lnTo>
                      <a:lnTo>
                        <a:pt x="127" y="283"/>
                      </a:lnTo>
                      <a:lnTo>
                        <a:pt x="138" y="266"/>
                      </a:lnTo>
                      <a:lnTo>
                        <a:pt x="151" y="248"/>
                      </a:lnTo>
                      <a:lnTo>
                        <a:pt x="164" y="233"/>
                      </a:lnTo>
                      <a:lnTo>
                        <a:pt x="176" y="220"/>
                      </a:lnTo>
                      <a:lnTo>
                        <a:pt x="189" y="207"/>
                      </a:lnTo>
                      <a:lnTo>
                        <a:pt x="202" y="194"/>
                      </a:lnTo>
                      <a:lnTo>
                        <a:pt x="214" y="184"/>
                      </a:lnTo>
                      <a:lnTo>
                        <a:pt x="227" y="175"/>
                      </a:lnTo>
                      <a:lnTo>
                        <a:pt x="240" y="165"/>
                      </a:lnTo>
                      <a:lnTo>
                        <a:pt x="252" y="159"/>
                      </a:lnTo>
                      <a:lnTo>
                        <a:pt x="265" y="153"/>
                      </a:lnTo>
                      <a:lnTo>
                        <a:pt x="279" y="147"/>
                      </a:lnTo>
                      <a:lnTo>
                        <a:pt x="292" y="144"/>
                      </a:lnTo>
                      <a:lnTo>
                        <a:pt x="305" y="140"/>
                      </a:lnTo>
                      <a:lnTo>
                        <a:pt x="318" y="139"/>
                      </a:lnTo>
                      <a:lnTo>
                        <a:pt x="349" y="139"/>
                      </a:lnTo>
                      <a:lnTo>
                        <a:pt x="379" y="146"/>
                      </a:lnTo>
                      <a:lnTo>
                        <a:pt x="404" y="155"/>
                      </a:lnTo>
                      <a:lnTo>
                        <a:pt x="426" y="168"/>
                      </a:lnTo>
                      <a:lnTo>
                        <a:pt x="445" y="180"/>
                      </a:lnTo>
                      <a:lnTo>
                        <a:pt x="459" y="191"/>
                      </a:lnTo>
                      <a:lnTo>
                        <a:pt x="467" y="199"/>
                      </a:lnTo>
                      <a:lnTo>
                        <a:pt x="470" y="202"/>
                      </a:lnTo>
                      <a:lnTo>
                        <a:pt x="480" y="215"/>
                      </a:lnTo>
                      <a:lnTo>
                        <a:pt x="556" y="125"/>
                      </a:lnTo>
                      <a:lnTo>
                        <a:pt x="548" y="116"/>
                      </a:lnTo>
                      <a:lnTo>
                        <a:pt x="535" y="101"/>
                      </a:lnTo>
                      <a:lnTo>
                        <a:pt x="520" y="88"/>
                      </a:lnTo>
                      <a:lnTo>
                        <a:pt x="506" y="76"/>
                      </a:lnTo>
                      <a:lnTo>
                        <a:pt x="491" y="64"/>
                      </a:lnTo>
                      <a:lnTo>
                        <a:pt x="476" y="54"/>
                      </a:lnTo>
                      <a:lnTo>
                        <a:pt x="461" y="43"/>
                      </a:lnTo>
                      <a:lnTo>
                        <a:pt x="446" y="35"/>
                      </a:lnTo>
                      <a:lnTo>
                        <a:pt x="430" y="27"/>
                      </a:lnTo>
                      <a:lnTo>
                        <a:pt x="415" y="20"/>
                      </a:lnTo>
                      <a:lnTo>
                        <a:pt x="399" y="14"/>
                      </a:lnTo>
                      <a:lnTo>
                        <a:pt x="383" y="10"/>
                      </a:lnTo>
                      <a:lnTo>
                        <a:pt x="366" y="5"/>
                      </a:lnTo>
                      <a:lnTo>
                        <a:pt x="350" y="3"/>
                      </a:lnTo>
                      <a:lnTo>
                        <a:pt x="334" y="1"/>
                      </a:lnTo>
                      <a:lnTo>
                        <a:pt x="318" y="0"/>
                      </a:lnTo>
                      <a:lnTo>
                        <a:pt x="301" y="0"/>
                      </a:lnTo>
                      <a:lnTo>
                        <a:pt x="270" y="2"/>
                      </a:lnTo>
                      <a:lnTo>
                        <a:pt x="240" y="6"/>
                      </a:lnTo>
                      <a:lnTo>
                        <a:pt x="211" y="14"/>
                      </a:lnTo>
                      <a:lnTo>
                        <a:pt x="184" y="25"/>
                      </a:lnTo>
                      <a:lnTo>
                        <a:pt x="158" y="36"/>
                      </a:lnTo>
                      <a:lnTo>
                        <a:pt x="134" y="49"/>
                      </a:lnTo>
                      <a:lnTo>
                        <a:pt x="111" y="63"/>
                      </a:lnTo>
                      <a:lnTo>
                        <a:pt x="90" y="77"/>
                      </a:lnTo>
                      <a:lnTo>
                        <a:pt x="70" y="91"/>
                      </a:lnTo>
                      <a:lnTo>
                        <a:pt x="54" y="104"/>
                      </a:lnTo>
                      <a:lnTo>
                        <a:pt x="39" y="117"/>
                      </a:lnTo>
                      <a:lnTo>
                        <a:pt x="27" y="129"/>
                      </a:lnTo>
                      <a:lnTo>
                        <a:pt x="16" y="139"/>
                      </a:lnTo>
                      <a:lnTo>
                        <a:pt x="8" y="147"/>
                      </a:lnTo>
                      <a:lnTo>
                        <a:pt x="3" y="153"/>
                      </a:lnTo>
                      <a:lnTo>
                        <a:pt x="0" y="155"/>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01" name="Freeform 977">
                  <a:extLst>
                    <a:ext uri="{FF2B5EF4-FFF2-40B4-BE49-F238E27FC236}">
                      <a16:creationId xmlns:a16="http://schemas.microsoft.com/office/drawing/2014/main" id="{A5888606-0296-4708-BDD0-FE673890DDDD}"/>
                    </a:ext>
                  </a:extLst>
                </p:cNvPr>
                <p:cNvSpPr>
                  <a:spLocks noEditPoints="1"/>
                </p:cNvSpPr>
                <p:nvPr/>
              </p:nvSpPr>
              <p:spPr bwMode="gray">
                <a:xfrm flipH="1">
                  <a:off x="2475" y="2616"/>
                  <a:ext cx="227" cy="236"/>
                </a:xfrm>
                <a:custGeom>
                  <a:avLst/>
                  <a:gdLst>
                    <a:gd name="T0" fmla="*/ 1 w 334"/>
                    <a:gd name="T1" fmla="*/ 1 h 347"/>
                    <a:gd name="T2" fmla="*/ 0 w 334"/>
                    <a:gd name="T3" fmla="*/ 1 h 347"/>
                    <a:gd name="T4" fmla="*/ 1 w 334"/>
                    <a:gd name="T5" fmla="*/ 1 h 347"/>
                    <a:gd name="T6" fmla="*/ 1 w 334"/>
                    <a:gd name="T7" fmla="*/ 1 h 347"/>
                    <a:gd name="T8" fmla="*/ 1 w 334"/>
                    <a:gd name="T9" fmla="*/ 0 h 347"/>
                    <a:gd name="T10" fmla="*/ 1 w 334"/>
                    <a:gd name="T11" fmla="*/ 1 h 347"/>
                    <a:gd name="T12" fmla="*/ 1 w 334"/>
                    <a:gd name="T13" fmla="*/ 1 h 347"/>
                    <a:gd name="T14" fmla="*/ 1 w 334"/>
                    <a:gd name="T15" fmla="*/ 1 h 347"/>
                    <a:gd name="T16" fmla="*/ 1 w 334"/>
                    <a:gd name="T17" fmla="*/ 1 h 347"/>
                    <a:gd name="T18" fmla="*/ 1 w 334"/>
                    <a:gd name="T19" fmla="*/ 1 h 347"/>
                    <a:gd name="T20" fmla="*/ 1 w 334"/>
                    <a:gd name="T21" fmla="*/ 1 h 347"/>
                    <a:gd name="T22" fmla="*/ 1 w 334"/>
                    <a:gd name="T23" fmla="*/ 1 h 347"/>
                    <a:gd name="T24" fmla="*/ 1 w 334"/>
                    <a:gd name="T25" fmla="*/ 1 h 347"/>
                    <a:gd name="T26" fmla="*/ 1 w 334"/>
                    <a:gd name="T27" fmla="*/ 1 h 347"/>
                    <a:gd name="T28" fmla="*/ 1 w 334"/>
                    <a:gd name="T29" fmla="*/ 1 h 347"/>
                    <a:gd name="T30" fmla="*/ 1 w 334"/>
                    <a:gd name="T31" fmla="*/ 1 h 347"/>
                    <a:gd name="T32" fmla="*/ 1 w 334"/>
                    <a:gd name="T33" fmla="*/ 1 h 347"/>
                    <a:gd name="T34" fmla="*/ 1 w 334"/>
                    <a:gd name="T35" fmla="*/ 1 h 347"/>
                    <a:gd name="T36" fmla="*/ 1 w 334"/>
                    <a:gd name="T37" fmla="*/ 1 h 347"/>
                    <a:gd name="T38" fmla="*/ 1 w 334"/>
                    <a:gd name="T39" fmla="*/ 1 h 347"/>
                    <a:gd name="T40" fmla="*/ 1 w 334"/>
                    <a:gd name="T41" fmla="*/ 1 h 347"/>
                    <a:gd name="T42" fmla="*/ 1 w 334"/>
                    <a:gd name="T43" fmla="*/ 1 h 347"/>
                    <a:gd name="T44" fmla="*/ 1 w 334"/>
                    <a:gd name="T45" fmla="*/ 1 h 347"/>
                    <a:gd name="T46" fmla="*/ 1 w 334"/>
                    <a:gd name="T47" fmla="*/ 1 h 347"/>
                    <a:gd name="T48" fmla="*/ 1 w 334"/>
                    <a:gd name="T49" fmla="*/ 1 h 347"/>
                    <a:gd name="T50" fmla="*/ 1 w 334"/>
                    <a:gd name="T51" fmla="*/ 1 h 347"/>
                    <a:gd name="T52" fmla="*/ 1 w 334"/>
                    <a:gd name="T53" fmla="*/ 1 h 347"/>
                    <a:gd name="T54" fmla="*/ 1 w 334"/>
                    <a:gd name="T55" fmla="*/ 1 h 347"/>
                    <a:gd name="T56" fmla="*/ 1 w 334"/>
                    <a:gd name="T57" fmla="*/ 1 h 347"/>
                    <a:gd name="T58" fmla="*/ 1 w 334"/>
                    <a:gd name="T59" fmla="*/ 1 h 347"/>
                    <a:gd name="T60" fmla="*/ 1 w 334"/>
                    <a:gd name="T61" fmla="*/ 1 h 347"/>
                    <a:gd name="T62" fmla="*/ 1 w 334"/>
                    <a:gd name="T63" fmla="*/ 1 h 347"/>
                    <a:gd name="T64" fmla="*/ 1 w 334"/>
                    <a:gd name="T65" fmla="*/ 1 h 347"/>
                    <a:gd name="T66" fmla="*/ 1 w 334"/>
                    <a:gd name="T67" fmla="*/ 1 h 347"/>
                    <a:gd name="T68" fmla="*/ 1 w 334"/>
                    <a:gd name="T69" fmla="*/ 1 h 347"/>
                    <a:gd name="T70" fmla="*/ 1 w 334"/>
                    <a:gd name="T71" fmla="*/ 1 h 347"/>
                    <a:gd name="T72" fmla="*/ 1 w 334"/>
                    <a:gd name="T73" fmla="*/ 1 h 347"/>
                    <a:gd name="T74" fmla="*/ 1 w 334"/>
                    <a:gd name="T75" fmla="*/ 1 h 347"/>
                    <a:gd name="T76" fmla="*/ 1 w 334"/>
                    <a:gd name="T77" fmla="*/ 1 h 34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34" h="347">
                      <a:moveTo>
                        <a:pt x="136" y="10"/>
                      </a:moveTo>
                      <a:lnTo>
                        <a:pt x="0" y="121"/>
                      </a:lnTo>
                      <a:lnTo>
                        <a:pt x="186" y="347"/>
                      </a:lnTo>
                      <a:lnTo>
                        <a:pt x="334" y="227"/>
                      </a:lnTo>
                      <a:lnTo>
                        <a:pt x="146" y="0"/>
                      </a:lnTo>
                      <a:lnTo>
                        <a:pt x="136" y="10"/>
                      </a:lnTo>
                      <a:close/>
                      <a:moveTo>
                        <a:pt x="143" y="40"/>
                      </a:moveTo>
                      <a:lnTo>
                        <a:pt x="153" y="52"/>
                      </a:lnTo>
                      <a:lnTo>
                        <a:pt x="170" y="73"/>
                      </a:lnTo>
                      <a:lnTo>
                        <a:pt x="193" y="101"/>
                      </a:lnTo>
                      <a:lnTo>
                        <a:pt x="219" y="132"/>
                      </a:lnTo>
                      <a:lnTo>
                        <a:pt x="243" y="162"/>
                      </a:lnTo>
                      <a:lnTo>
                        <a:pt x="266" y="189"/>
                      </a:lnTo>
                      <a:lnTo>
                        <a:pt x="283" y="211"/>
                      </a:lnTo>
                      <a:lnTo>
                        <a:pt x="294" y="223"/>
                      </a:lnTo>
                      <a:lnTo>
                        <a:pt x="286" y="230"/>
                      </a:lnTo>
                      <a:lnTo>
                        <a:pt x="273" y="240"/>
                      </a:lnTo>
                      <a:lnTo>
                        <a:pt x="258" y="253"/>
                      </a:lnTo>
                      <a:lnTo>
                        <a:pt x="242" y="265"/>
                      </a:lnTo>
                      <a:lnTo>
                        <a:pt x="226" y="278"/>
                      </a:lnTo>
                      <a:lnTo>
                        <a:pt x="211" y="291"/>
                      </a:lnTo>
                      <a:lnTo>
                        <a:pt x="198" y="301"/>
                      </a:lnTo>
                      <a:lnTo>
                        <a:pt x="190" y="308"/>
                      </a:lnTo>
                      <a:lnTo>
                        <a:pt x="182" y="298"/>
                      </a:lnTo>
                      <a:lnTo>
                        <a:pt x="166" y="279"/>
                      </a:lnTo>
                      <a:lnTo>
                        <a:pt x="145" y="254"/>
                      </a:lnTo>
                      <a:lnTo>
                        <a:pt x="122" y="225"/>
                      </a:lnTo>
                      <a:lnTo>
                        <a:pt x="97" y="195"/>
                      </a:lnTo>
                      <a:lnTo>
                        <a:pt x="74" y="166"/>
                      </a:lnTo>
                      <a:lnTo>
                        <a:pt x="53" y="142"/>
                      </a:lnTo>
                      <a:lnTo>
                        <a:pt x="39" y="125"/>
                      </a:lnTo>
                      <a:lnTo>
                        <a:pt x="47" y="118"/>
                      </a:lnTo>
                      <a:lnTo>
                        <a:pt x="60" y="108"/>
                      </a:lnTo>
                      <a:lnTo>
                        <a:pt x="75" y="96"/>
                      </a:lnTo>
                      <a:lnTo>
                        <a:pt x="91" y="82"/>
                      </a:lnTo>
                      <a:lnTo>
                        <a:pt x="107" y="70"/>
                      </a:lnTo>
                      <a:lnTo>
                        <a:pt x="122" y="57"/>
                      </a:lnTo>
                      <a:lnTo>
                        <a:pt x="135" y="47"/>
                      </a:lnTo>
                      <a:lnTo>
                        <a:pt x="143" y="40"/>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02" name="Freeform 978">
                  <a:extLst>
                    <a:ext uri="{FF2B5EF4-FFF2-40B4-BE49-F238E27FC236}">
                      <a16:creationId xmlns:a16="http://schemas.microsoft.com/office/drawing/2014/main" id="{09B8E6E9-6578-4459-AB03-D4EAFFF23DC0}"/>
                    </a:ext>
                  </a:extLst>
                </p:cNvPr>
                <p:cNvSpPr>
                  <a:spLocks/>
                </p:cNvSpPr>
                <p:nvPr/>
              </p:nvSpPr>
              <p:spPr bwMode="gray">
                <a:xfrm flipH="1">
                  <a:off x="2564" y="2698"/>
                  <a:ext cx="122" cy="139"/>
                </a:xfrm>
                <a:custGeom>
                  <a:avLst/>
                  <a:gdLst>
                    <a:gd name="T0" fmla="*/ 1 w 180"/>
                    <a:gd name="T1" fmla="*/ 1 h 204"/>
                    <a:gd name="T2" fmla="*/ 1 w 180"/>
                    <a:gd name="T3" fmla="*/ 1 h 204"/>
                    <a:gd name="T4" fmla="*/ 1 w 180"/>
                    <a:gd name="T5" fmla="*/ 1 h 204"/>
                    <a:gd name="T6" fmla="*/ 1 w 180"/>
                    <a:gd name="T7" fmla="*/ 1 h 204"/>
                    <a:gd name="T8" fmla="*/ 1 w 180"/>
                    <a:gd name="T9" fmla="*/ 1 h 204"/>
                    <a:gd name="T10" fmla="*/ 1 w 180"/>
                    <a:gd name="T11" fmla="*/ 1 h 204"/>
                    <a:gd name="T12" fmla="*/ 1 w 180"/>
                    <a:gd name="T13" fmla="*/ 1 h 204"/>
                    <a:gd name="T14" fmla="*/ 1 w 180"/>
                    <a:gd name="T15" fmla="*/ 1 h 204"/>
                    <a:gd name="T16" fmla="*/ 1 w 180"/>
                    <a:gd name="T17" fmla="*/ 1 h 204"/>
                    <a:gd name="T18" fmla="*/ 1 w 180"/>
                    <a:gd name="T19" fmla="*/ 1 h 204"/>
                    <a:gd name="T20" fmla="*/ 1 w 180"/>
                    <a:gd name="T21" fmla="*/ 1 h 204"/>
                    <a:gd name="T22" fmla="*/ 1 w 180"/>
                    <a:gd name="T23" fmla="*/ 1 h 204"/>
                    <a:gd name="T24" fmla="*/ 1 w 180"/>
                    <a:gd name="T25" fmla="*/ 1 h 204"/>
                    <a:gd name="T26" fmla="*/ 1 w 180"/>
                    <a:gd name="T27" fmla="*/ 1 h 204"/>
                    <a:gd name="T28" fmla="*/ 1 w 180"/>
                    <a:gd name="T29" fmla="*/ 1 h 204"/>
                    <a:gd name="T30" fmla="*/ 1 w 180"/>
                    <a:gd name="T31" fmla="*/ 1 h 204"/>
                    <a:gd name="T32" fmla="*/ 1 w 180"/>
                    <a:gd name="T33" fmla="*/ 1 h 204"/>
                    <a:gd name="T34" fmla="*/ 1 w 180"/>
                    <a:gd name="T35" fmla="*/ 1 h 204"/>
                    <a:gd name="T36" fmla="*/ 1 w 180"/>
                    <a:gd name="T37" fmla="*/ 1 h 204"/>
                    <a:gd name="T38" fmla="*/ 1 w 180"/>
                    <a:gd name="T39" fmla="*/ 1 h 204"/>
                    <a:gd name="T40" fmla="*/ 1 w 180"/>
                    <a:gd name="T41" fmla="*/ 1 h 204"/>
                    <a:gd name="T42" fmla="*/ 1 w 180"/>
                    <a:gd name="T43" fmla="*/ 1 h 204"/>
                    <a:gd name="T44" fmla="*/ 1 w 180"/>
                    <a:gd name="T45" fmla="*/ 1 h 204"/>
                    <a:gd name="T46" fmla="*/ 1 w 180"/>
                    <a:gd name="T47" fmla="*/ 1 h 204"/>
                    <a:gd name="T48" fmla="*/ 1 w 180"/>
                    <a:gd name="T49" fmla="*/ 1 h 204"/>
                    <a:gd name="T50" fmla="*/ 1 w 180"/>
                    <a:gd name="T51" fmla="*/ 1 h 204"/>
                    <a:gd name="T52" fmla="*/ 1 w 180"/>
                    <a:gd name="T53" fmla="*/ 1 h 204"/>
                    <a:gd name="T54" fmla="*/ 1 w 180"/>
                    <a:gd name="T55" fmla="*/ 1 h 204"/>
                    <a:gd name="T56" fmla="*/ 1 w 180"/>
                    <a:gd name="T57" fmla="*/ 1 h 204"/>
                    <a:gd name="T58" fmla="*/ 1 w 180"/>
                    <a:gd name="T59" fmla="*/ 1 h 204"/>
                    <a:gd name="T60" fmla="*/ 1 w 180"/>
                    <a:gd name="T61" fmla="*/ 1 h 204"/>
                    <a:gd name="T62" fmla="*/ 1 w 180"/>
                    <a:gd name="T63" fmla="*/ 0 h 204"/>
                    <a:gd name="T64" fmla="*/ 1 w 180"/>
                    <a:gd name="T65" fmla="*/ 1 h 204"/>
                    <a:gd name="T66" fmla="*/ 0 w 180"/>
                    <a:gd name="T67" fmla="*/ 1 h 204"/>
                    <a:gd name="T68" fmla="*/ 1 w 180"/>
                    <a:gd name="T69" fmla="*/ 1 h 20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80" h="204">
                      <a:moveTo>
                        <a:pt x="6" y="22"/>
                      </a:moveTo>
                      <a:lnTo>
                        <a:pt x="22" y="18"/>
                      </a:lnTo>
                      <a:lnTo>
                        <a:pt x="38" y="18"/>
                      </a:lnTo>
                      <a:lnTo>
                        <a:pt x="55" y="19"/>
                      </a:lnTo>
                      <a:lnTo>
                        <a:pt x="71" y="23"/>
                      </a:lnTo>
                      <a:lnTo>
                        <a:pt x="87" y="30"/>
                      </a:lnTo>
                      <a:lnTo>
                        <a:pt x="104" y="40"/>
                      </a:lnTo>
                      <a:lnTo>
                        <a:pt x="117" y="52"/>
                      </a:lnTo>
                      <a:lnTo>
                        <a:pt x="131" y="66"/>
                      </a:lnTo>
                      <a:lnTo>
                        <a:pt x="143" y="82"/>
                      </a:lnTo>
                      <a:lnTo>
                        <a:pt x="152" y="98"/>
                      </a:lnTo>
                      <a:lnTo>
                        <a:pt x="158" y="116"/>
                      </a:lnTo>
                      <a:lnTo>
                        <a:pt x="162" y="133"/>
                      </a:lnTo>
                      <a:lnTo>
                        <a:pt x="163" y="149"/>
                      </a:lnTo>
                      <a:lnTo>
                        <a:pt x="161" y="166"/>
                      </a:lnTo>
                      <a:lnTo>
                        <a:pt x="158" y="181"/>
                      </a:lnTo>
                      <a:lnTo>
                        <a:pt x="151" y="196"/>
                      </a:lnTo>
                      <a:lnTo>
                        <a:pt x="165" y="204"/>
                      </a:lnTo>
                      <a:lnTo>
                        <a:pt x="173" y="187"/>
                      </a:lnTo>
                      <a:lnTo>
                        <a:pt x="178" y="169"/>
                      </a:lnTo>
                      <a:lnTo>
                        <a:pt x="180" y="150"/>
                      </a:lnTo>
                      <a:lnTo>
                        <a:pt x="178" y="131"/>
                      </a:lnTo>
                      <a:lnTo>
                        <a:pt x="174" y="111"/>
                      </a:lnTo>
                      <a:lnTo>
                        <a:pt x="167" y="93"/>
                      </a:lnTo>
                      <a:lnTo>
                        <a:pt x="157" y="73"/>
                      </a:lnTo>
                      <a:lnTo>
                        <a:pt x="144" y="56"/>
                      </a:lnTo>
                      <a:lnTo>
                        <a:pt x="129" y="40"/>
                      </a:lnTo>
                      <a:lnTo>
                        <a:pt x="112" y="26"/>
                      </a:lnTo>
                      <a:lnTo>
                        <a:pt x="94" y="14"/>
                      </a:lnTo>
                      <a:lnTo>
                        <a:pt x="76" y="6"/>
                      </a:lnTo>
                      <a:lnTo>
                        <a:pt x="56" y="2"/>
                      </a:lnTo>
                      <a:lnTo>
                        <a:pt x="38" y="0"/>
                      </a:lnTo>
                      <a:lnTo>
                        <a:pt x="18" y="2"/>
                      </a:lnTo>
                      <a:lnTo>
                        <a:pt x="0" y="6"/>
                      </a:lnTo>
                      <a:lnTo>
                        <a:pt x="6" y="22"/>
                      </a:lnTo>
                      <a:close/>
                    </a:path>
                  </a:pathLst>
                </a:custGeom>
                <a:solidFill>
                  <a:srgbClr val="94AFAF"/>
                </a:solidFill>
                <a:ln w="9525">
                  <a:solidFill>
                    <a:srgbClr val="94AFAF"/>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03" name="Freeform 979">
                  <a:extLst>
                    <a:ext uri="{FF2B5EF4-FFF2-40B4-BE49-F238E27FC236}">
                      <a16:creationId xmlns:a16="http://schemas.microsoft.com/office/drawing/2014/main" id="{829D898B-48CA-449F-BBBE-886B4A8CC431}"/>
                    </a:ext>
                  </a:extLst>
                </p:cNvPr>
                <p:cNvSpPr>
                  <a:spLocks/>
                </p:cNvSpPr>
                <p:nvPr/>
              </p:nvSpPr>
              <p:spPr bwMode="gray">
                <a:xfrm flipH="1">
                  <a:off x="2235" y="2595"/>
                  <a:ext cx="76" cy="61"/>
                </a:xfrm>
                <a:custGeom>
                  <a:avLst/>
                  <a:gdLst>
                    <a:gd name="T0" fmla="*/ 0 w 111"/>
                    <a:gd name="T1" fmla="*/ 1 h 89"/>
                    <a:gd name="T2" fmla="*/ 0 w 111"/>
                    <a:gd name="T3" fmla="*/ 1 h 89"/>
                    <a:gd name="T4" fmla="*/ 0 w 111"/>
                    <a:gd name="T5" fmla="*/ 1 h 89"/>
                    <a:gd name="T6" fmla="*/ 1 w 111"/>
                    <a:gd name="T7" fmla="*/ 1 h 89"/>
                    <a:gd name="T8" fmla="*/ 1 w 111"/>
                    <a:gd name="T9" fmla="*/ 1 h 89"/>
                    <a:gd name="T10" fmla="*/ 1 w 111"/>
                    <a:gd name="T11" fmla="*/ 1 h 89"/>
                    <a:gd name="T12" fmla="*/ 1 w 111"/>
                    <a:gd name="T13" fmla="*/ 1 h 89"/>
                    <a:gd name="T14" fmla="*/ 1 w 111"/>
                    <a:gd name="T15" fmla="*/ 1 h 89"/>
                    <a:gd name="T16" fmla="*/ 1 w 111"/>
                    <a:gd name="T17" fmla="*/ 1 h 89"/>
                    <a:gd name="T18" fmla="*/ 1 w 111"/>
                    <a:gd name="T19" fmla="*/ 1 h 89"/>
                    <a:gd name="T20" fmla="*/ 1 w 111"/>
                    <a:gd name="T21" fmla="*/ 1 h 89"/>
                    <a:gd name="T22" fmla="*/ 1 w 111"/>
                    <a:gd name="T23" fmla="*/ 1 h 89"/>
                    <a:gd name="T24" fmla="*/ 1 w 111"/>
                    <a:gd name="T25" fmla="*/ 1 h 89"/>
                    <a:gd name="T26" fmla="*/ 1 w 111"/>
                    <a:gd name="T27" fmla="*/ 1 h 89"/>
                    <a:gd name="T28" fmla="*/ 1 w 111"/>
                    <a:gd name="T29" fmla="*/ 1 h 89"/>
                    <a:gd name="T30" fmla="*/ 1 w 111"/>
                    <a:gd name="T31" fmla="*/ 1 h 89"/>
                    <a:gd name="T32" fmla="*/ 1 w 111"/>
                    <a:gd name="T33" fmla="*/ 1 h 89"/>
                    <a:gd name="T34" fmla="*/ 1 w 111"/>
                    <a:gd name="T35" fmla="*/ 1 h 89"/>
                    <a:gd name="T36" fmla="*/ 1 w 111"/>
                    <a:gd name="T37" fmla="*/ 1 h 89"/>
                    <a:gd name="T38" fmla="*/ 1 w 111"/>
                    <a:gd name="T39" fmla="*/ 1 h 89"/>
                    <a:gd name="T40" fmla="*/ 1 w 111"/>
                    <a:gd name="T41" fmla="*/ 1 h 89"/>
                    <a:gd name="T42" fmla="*/ 1 w 111"/>
                    <a:gd name="T43" fmla="*/ 1 h 89"/>
                    <a:gd name="T44" fmla="*/ 1 w 111"/>
                    <a:gd name="T45" fmla="*/ 1 h 89"/>
                    <a:gd name="T46" fmla="*/ 1 w 111"/>
                    <a:gd name="T47" fmla="*/ 1 h 89"/>
                    <a:gd name="T48" fmla="*/ 1 w 111"/>
                    <a:gd name="T49" fmla="*/ 1 h 89"/>
                    <a:gd name="T50" fmla="*/ 1 w 111"/>
                    <a:gd name="T51" fmla="*/ 1 h 89"/>
                    <a:gd name="T52" fmla="*/ 1 w 111"/>
                    <a:gd name="T53" fmla="*/ 1 h 89"/>
                    <a:gd name="T54" fmla="*/ 1 w 111"/>
                    <a:gd name="T55" fmla="*/ 1 h 89"/>
                    <a:gd name="T56" fmla="*/ 1 w 111"/>
                    <a:gd name="T57" fmla="*/ 0 h 89"/>
                    <a:gd name="T58" fmla="*/ 1 w 111"/>
                    <a:gd name="T59" fmla="*/ 0 h 89"/>
                    <a:gd name="T60" fmla="*/ 1 w 111"/>
                    <a:gd name="T61" fmla="*/ 0 h 89"/>
                    <a:gd name="T62" fmla="*/ 1 w 111"/>
                    <a:gd name="T63" fmla="*/ 1 h 89"/>
                    <a:gd name="T64" fmla="*/ 0 w 111"/>
                    <a:gd name="T65" fmla="*/ 1 h 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11" h="89">
                      <a:moveTo>
                        <a:pt x="0" y="5"/>
                      </a:moveTo>
                      <a:lnTo>
                        <a:pt x="0" y="9"/>
                      </a:lnTo>
                      <a:lnTo>
                        <a:pt x="0" y="12"/>
                      </a:lnTo>
                      <a:lnTo>
                        <a:pt x="2" y="14"/>
                      </a:lnTo>
                      <a:lnTo>
                        <a:pt x="4" y="15"/>
                      </a:lnTo>
                      <a:lnTo>
                        <a:pt x="6" y="17"/>
                      </a:lnTo>
                      <a:lnTo>
                        <a:pt x="13" y="19"/>
                      </a:lnTo>
                      <a:lnTo>
                        <a:pt x="24" y="25"/>
                      </a:lnTo>
                      <a:lnTo>
                        <a:pt x="38" y="32"/>
                      </a:lnTo>
                      <a:lnTo>
                        <a:pt x="51" y="41"/>
                      </a:lnTo>
                      <a:lnTo>
                        <a:pt x="67" y="53"/>
                      </a:lnTo>
                      <a:lnTo>
                        <a:pt x="82" y="68"/>
                      </a:lnTo>
                      <a:lnTo>
                        <a:pt x="97" y="86"/>
                      </a:lnTo>
                      <a:lnTo>
                        <a:pt x="100" y="88"/>
                      </a:lnTo>
                      <a:lnTo>
                        <a:pt x="102" y="89"/>
                      </a:lnTo>
                      <a:lnTo>
                        <a:pt x="105" y="89"/>
                      </a:lnTo>
                      <a:lnTo>
                        <a:pt x="108" y="87"/>
                      </a:lnTo>
                      <a:lnTo>
                        <a:pt x="110" y="85"/>
                      </a:lnTo>
                      <a:lnTo>
                        <a:pt x="111" y="82"/>
                      </a:lnTo>
                      <a:lnTo>
                        <a:pt x="111" y="79"/>
                      </a:lnTo>
                      <a:lnTo>
                        <a:pt x="110" y="77"/>
                      </a:lnTo>
                      <a:lnTo>
                        <a:pt x="94" y="57"/>
                      </a:lnTo>
                      <a:lnTo>
                        <a:pt x="78" y="42"/>
                      </a:lnTo>
                      <a:lnTo>
                        <a:pt x="61" y="28"/>
                      </a:lnTo>
                      <a:lnTo>
                        <a:pt x="46" y="18"/>
                      </a:lnTo>
                      <a:lnTo>
                        <a:pt x="32" y="11"/>
                      </a:lnTo>
                      <a:lnTo>
                        <a:pt x="20" y="5"/>
                      </a:lnTo>
                      <a:lnTo>
                        <a:pt x="13" y="2"/>
                      </a:lnTo>
                      <a:lnTo>
                        <a:pt x="10" y="0"/>
                      </a:lnTo>
                      <a:lnTo>
                        <a:pt x="6" y="0"/>
                      </a:lnTo>
                      <a:lnTo>
                        <a:pt x="3" y="0"/>
                      </a:lnTo>
                      <a:lnTo>
                        <a:pt x="1" y="3"/>
                      </a:lnTo>
                      <a:lnTo>
                        <a:pt x="0" y="5"/>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nvGrpSpPr>
                <p:cNvPr id="304" name="Group 963">
                  <a:extLst>
                    <a:ext uri="{FF2B5EF4-FFF2-40B4-BE49-F238E27FC236}">
                      <a16:creationId xmlns:a16="http://schemas.microsoft.com/office/drawing/2014/main" id="{BE1DFBCB-17EC-4A7E-BEFC-4C5B9905BCC3}"/>
                    </a:ext>
                  </a:extLst>
                </p:cNvPr>
                <p:cNvGrpSpPr>
                  <a:grpSpLocks/>
                </p:cNvGrpSpPr>
                <p:nvPr/>
              </p:nvGrpSpPr>
              <p:grpSpPr bwMode="auto">
                <a:xfrm rot="-5400000">
                  <a:off x="1857" y="2561"/>
                  <a:ext cx="508" cy="506"/>
                  <a:chOff x="5184" y="431"/>
                  <a:chExt cx="338" cy="333"/>
                </a:xfrm>
              </p:grpSpPr>
              <p:sp>
                <p:nvSpPr>
                  <p:cNvPr id="305" name="AutoShape 964">
                    <a:extLst>
                      <a:ext uri="{FF2B5EF4-FFF2-40B4-BE49-F238E27FC236}">
                        <a16:creationId xmlns:a16="http://schemas.microsoft.com/office/drawing/2014/main" id="{B2D44092-50F4-450E-A836-2C5E3CB79539}"/>
                      </a:ext>
                    </a:extLst>
                  </p:cNvPr>
                  <p:cNvSpPr>
                    <a:spLocks noChangeArrowheads="1"/>
                  </p:cNvSpPr>
                  <p:nvPr/>
                </p:nvSpPr>
                <p:spPr bwMode="gray">
                  <a:xfrm rot="2721577">
                    <a:off x="5273" y="580"/>
                    <a:ext cx="50" cy="228"/>
                  </a:xfrm>
                  <a:prstGeom prst="roundRect">
                    <a:avLst>
                      <a:gd name="adj" fmla="val 50000"/>
                    </a:avLst>
                  </a:prstGeom>
                  <a:solidFill>
                    <a:srgbClr val="94AFAF"/>
                  </a:solidFill>
                  <a:ln w="12700" algn="ctr">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306" name="Oval 965">
                    <a:extLst>
                      <a:ext uri="{FF2B5EF4-FFF2-40B4-BE49-F238E27FC236}">
                        <a16:creationId xmlns:a16="http://schemas.microsoft.com/office/drawing/2014/main" id="{F981E515-6BF3-4A11-AB0E-596BE9CDB270}"/>
                      </a:ext>
                    </a:extLst>
                  </p:cNvPr>
                  <p:cNvSpPr>
                    <a:spLocks noChangeArrowheads="1"/>
                  </p:cNvSpPr>
                  <p:nvPr/>
                </p:nvSpPr>
                <p:spPr bwMode="gray">
                  <a:xfrm>
                    <a:off x="5335" y="431"/>
                    <a:ext cx="119" cy="333"/>
                  </a:xfrm>
                  <a:prstGeom prst="ellipse">
                    <a:avLst/>
                  </a:prstGeom>
                  <a:solidFill>
                    <a:srgbClr val="94AFAF"/>
                  </a:solidFill>
                  <a:ln>
                    <a:noFill/>
                  </a:ln>
                  <a:effectLst/>
                  <a:extLst>
                    <a:ext uri="{91240B29-F687-4F45-9708-019B960494DF}">
                      <a14:hiddenLine xmlns:a14="http://schemas.microsoft.com/office/drawing/2010/main" w="9525" algn="ctr">
                        <a:solidFill>
                          <a:srgbClr val="94AF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307" name="Rectangle 288">
                    <a:extLst>
                      <a:ext uri="{FF2B5EF4-FFF2-40B4-BE49-F238E27FC236}">
                        <a16:creationId xmlns:a16="http://schemas.microsoft.com/office/drawing/2014/main" id="{FDA23D6B-A061-4D47-B985-E889E45EFCEC}"/>
                      </a:ext>
                    </a:extLst>
                  </p:cNvPr>
                  <p:cNvSpPr>
                    <a:spLocks noChangeArrowheads="1"/>
                  </p:cNvSpPr>
                  <p:nvPr/>
                </p:nvSpPr>
                <p:spPr bwMode="gray">
                  <a:xfrm rot="2752885">
                    <a:off x="5414" y="469"/>
                    <a:ext cx="0" cy="216"/>
                  </a:xfrm>
                  <a:prstGeom prst="rect">
                    <a:avLst/>
                  </a:prstGeom>
                  <a:solidFill>
                    <a:srgbClr val="FFFFFF"/>
                  </a:solidFill>
                  <a:ln>
                    <a:noFill/>
                  </a:ln>
                  <a:effectLst/>
                  <a:extLst>
                    <a:ext uri="{91240B29-F687-4F45-9708-019B960494DF}">
                      <a14:hiddenLine xmlns:a14="http://schemas.microsoft.com/office/drawing/2010/main" w="9525" algn="ctr">
                        <a:solidFill>
                          <a:srgbClr val="94AFA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grpSp>
          <p:grpSp>
            <p:nvGrpSpPr>
              <p:cNvPr id="250" name="Group 732">
                <a:extLst>
                  <a:ext uri="{FF2B5EF4-FFF2-40B4-BE49-F238E27FC236}">
                    <a16:creationId xmlns:a16="http://schemas.microsoft.com/office/drawing/2014/main" id="{378F2F41-401B-491D-BDA6-E86D6EA3E49F}"/>
                  </a:ext>
                </a:extLst>
              </p:cNvPr>
              <p:cNvGrpSpPr>
                <a:grpSpLocks/>
              </p:cNvGrpSpPr>
              <p:nvPr/>
            </p:nvGrpSpPr>
            <p:grpSpPr bwMode="auto">
              <a:xfrm>
                <a:off x="3333887" y="5606768"/>
                <a:ext cx="687573" cy="770956"/>
                <a:chOff x="2635" y="3101"/>
                <a:chExt cx="878" cy="992"/>
              </a:xfrm>
            </p:grpSpPr>
            <p:sp>
              <p:nvSpPr>
                <p:cNvPr id="277" name="Freeform 733">
                  <a:extLst>
                    <a:ext uri="{FF2B5EF4-FFF2-40B4-BE49-F238E27FC236}">
                      <a16:creationId xmlns:a16="http://schemas.microsoft.com/office/drawing/2014/main" id="{14486099-EBD7-414C-99A6-14A3807F1CB7}"/>
                    </a:ext>
                  </a:extLst>
                </p:cNvPr>
                <p:cNvSpPr>
                  <a:spLocks/>
                </p:cNvSpPr>
                <p:nvPr/>
              </p:nvSpPr>
              <p:spPr bwMode="gray">
                <a:xfrm>
                  <a:off x="2789" y="3121"/>
                  <a:ext cx="570" cy="543"/>
                </a:xfrm>
                <a:custGeom>
                  <a:avLst/>
                  <a:gdLst>
                    <a:gd name="T0" fmla="*/ 0 w 490"/>
                    <a:gd name="T1" fmla="*/ 3154 h 469"/>
                    <a:gd name="T2" fmla="*/ 34871 w 490"/>
                    <a:gd name="T3" fmla="*/ 0 h 469"/>
                    <a:gd name="T4" fmla="*/ 45741 w 490"/>
                    <a:gd name="T5" fmla="*/ 3154 h 469"/>
                    <a:gd name="T6" fmla="*/ 45741 w 490"/>
                    <a:gd name="T7" fmla="*/ 34867 h 469"/>
                    <a:gd name="T8" fmla="*/ 34871 w 490"/>
                    <a:gd name="T9" fmla="*/ 38012 h 469"/>
                    <a:gd name="T10" fmla="*/ 0 w 490"/>
                    <a:gd name="T11" fmla="*/ 33278 h 469"/>
                    <a:gd name="T12" fmla="*/ 0 w 490"/>
                    <a:gd name="T13" fmla="*/ 3154 h 46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0" h="469">
                      <a:moveTo>
                        <a:pt x="0" y="39"/>
                      </a:moveTo>
                      <a:lnTo>
                        <a:pt x="373" y="0"/>
                      </a:lnTo>
                      <a:lnTo>
                        <a:pt x="490" y="39"/>
                      </a:lnTo>
                      <a:lnTo>
                        <a:pt x="490" y="430"/>
                      </a:lnTo>
                      <a:lnTo>
                        <a:pt x="373" y="469"/>
                      </a:lnTo>
                      <a:lnTo>
                        <a:pt x="0" y="410"/>
                      </a:lnTo>
                      <a:lnTo>
                        <a:pt x="0" y="39"/>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78" name="Freeform 734">
                  <a:extLst>
                    <a:ext uri="{FF2B5EF4-FFF2-40B4-BE49-F238E27FC236}">
                      <a16:creationId xmlns:a16="http://schemas.microsoft.com/office/drawing/2014/main" id="{3E02862C-75DC-446C-ABBC-BC549485B19A}"/>
                    </a:ext>
                  </a:extLst>
                </p:cNvPr>
                <p:cNvSpPr>
                  <a:spLocks/>
                </p:cNvSpPr>
                <p:nvPr/>
              </p:nvSpPr>
              <p:spPr bwMode="gray">
                <a:xfrm>
                  <a:off x="2858" y="3552"/>
                  <a:ext cx="568" cy="271"/>
                </a:xfrm>
                <a:custGeom>
                  <a:avLst/>
                  <a:gdLst>
                    <a:gd name="T0" fmla="*/ 41144 w 490"/>
                    <a:gd name="T1" fmla="*/ 5580 h 235"/>
                    <a:gd name="T2" fmla="*/ 19659 w 490"/>
                    <a:gd name="T3" fmla="*/ 0 h 235"/>
                    <a:gd name="T4" fmla="*/ 0 w 490"/>
                    <a:gd name="T5" fmla="*/ 7067 h 235"/>
                    <a:gd name="T6" fmla="*/ 0 w 490"/>
                    <a:gd name="T7" fmla="*/ 11314 h 235"/>
                    <a:gd name="T8" fmla="*/ 26393 w 490"/>
                    <a:gd name="T9" fmla="*/ 16946 h 235"/>
                    <a:gd name="T10" fmla="*/ 41144 w 490"/>
                    <a:gd name="T11" fmla="*/ 11314 h 235"/>
                    <a:gd name="T12" fmla="*/ 41144 w 490"/>
                    <a:gd name="T13" fmla="*/ 5580 h 23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0" h="235">
                      <a:moveTo>
                        <a:pt x="490" y="78"/>
                      </a:moveTo>
                      <a:lnTo>
                        <a:pt x="235" y="0"/>
                      </a:lnTo>
                      <a:lnTo>
                        <a:pt x="0" y="98"/>
                      </a:lnTo>
                      <a:lnTo>
                        <a:pt x="0" y="157"/>
                      </a:lnTo>
                      <a:lnTo>
                        <a:pt x="314" y="235"/>
                      </a:lnTo>
                      <a:lnTo>
                        <a:pt x="490" y="157"/>
                      </a:lnTo>
                      <a:lnTo>
                        <a:pt x="490"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79" name="Freeform 735">
                  <a:extLst>
                    <a:ext uri="{FF2B5EF4-FFF2-40B4-BE49-F238E27FC236}">
                      <a16:creationId xmlns:a16="http://schemas.microsoft.com/office/drawing/2014/main" id="{E416471E-5C85-4F08-B010-21679071D516}"/>
                    </a:ext>
                  </a:extLst>
                </p:cNvPr>
                <p:cNvSpPr>
                  <a:spLocks/>
                </p:cNvSpPr>
                <p:nvPr/>
              </p:nvSpPr>
              <p:spPr bwMode="gray">
                <a:xfrm>
                  <a:off x="2856" y="3647"/>
                  <a:ext cx="578" cy="114"/>
                </a:xfrm>
                <a:custGeom>
                  <a:avLst/>
                  <a:gdLst>
                    <a:gd name="T0" fmla="*/ 25727 w 499"/>
                    <a:gd name="T1" fmla="*/ 6695 h 98"/>
                    <a:gd name="T2" fmla="*/ 25426 w 499"/>
                    <a:gd name="T3" fmla="*/ 6496 h 98"/>
                    <a:gd name="T4" fmla="*/ 24469 w 499"/>
                    <a:gd name="T5" fmla="*/ 6429 h 98"/>
                    <a:gd name="T6" fmla="*/ 23231 w 499"/>
                    <a:gd name="T7" fmla="*/ 6070 h 98"/>
                    <a:gd name="T8" fmla="*/ 21651 w 499"/>
                    <a:gd name="T9" fmla="*/ 5844 h 98"/>
                    <a:gd name="T10" fmla="*/ 19635 w 499"/>
                    <a:gd name="T11" fmla="*/ 5308 h 98"/>
                    <a:gd name="T12" fmla="*/ 17456 w 499"/>
                    <a:gd name="T13" fmla="*/ 5024 h 98"/>
                    <a:gd name="T14" fmla="*/ 15189 w 499"/>
                    <a:gd name="T15" fmla="*/ 4388 h 98"/>
                    <a:gd name="T16" fmla="*/ 12938 w 499"/>
                    <a:gd name="T17" fmla="*/ 3923 h 98"/>
                    <a:gd name="T18" fmla="*/ 10461 w 499"/>
                    <a:gd name="T19" fmla="*/ 3425 h 98"/>
                    <a:gd name="T20" fmla="*/ 8187 w 499"/>
                    <a:gd name="T21" fmla="*/ 2944 h 98"/>
                    <a:gd name="T22" fmla="*/ 6231 w 499"/>
                    <a:gd name="T23" fmla="*/ 2450 h 98"/>
                    <a:gd name="T24" fmla="*/ 4271 w 499"/>
                    <a:gd name="T25" fmla="*/ 2142 h 98"/>
                    <a:gd name="T26" fmla="*/ 2612 w 499"/>
                    <a:gd name="T27" fmla="*/ 1810 h 98"/>
                    <a:gd name="T28" fmla="*/ 1435 w 499"/>
                    <a:gd name="T29" fmla="*/ 1556 h 98"/>
                    <a:gd name="T30" fmla="*/ 632 w 499"/>
                    <a:gd name="T31" fmla="*/ 1361 h 98"/>
                    <a:gd name="T32" fmla="*/ 351 w 499"/>
                    <a:gd name="T33" fmla="*/ 1338 h 98"/>
                    <a:gd name="T34" fmla="*/ 0 w 499"/>
                    <a:gd name="T35" fmla="*/ 3547 h 98"/>
                    <a:gd name="T36" fmla="*/ 25628 w 499"/>
                    <a:gd name="T37" fmla="*/ 9199 h 98"/>
                    <a:gd name="T38" fmla="*/ 25825 w 499"/>
                    <a:gd name="T39" fmla="*/ 9199 h 98"/>
                    <a:gd name="T40" fmla="*/ 25991 w 499"/>
                    <a:gd name="T41" fmla="*/ 9199 h 98"/>
                    <a:gd name="T42" fmla="*/ 26053 w 499"/>
                    <a:gd name="T43" fmla="*/ 9199 h 98"/>
                    <a:gd name="T44" fmla="*/ 26345 w 499"/>
                    <a:gd name="T45" fmla="*/ 9199 h 98"/>
                    <a:gd name="T46" fmla="*/ 41044 w 499"/>
                    <a:gd name="T47" fmla="*/ 2230 h 98"/>
                    <a:gd name="T48" fmla="*/ 40082 w 499"/>
                    <a:gd name="T49" fmla="*/ 0 h 98"/>
                    <a:gd name="T50" fmla="*/ 39548 w 499"/>
                    <a:gd name="T51" fmla="*/ 3 h 98"/>
                    <a:gd name="T52" fmla="*/ 38012 w 499"/>
                    <a:gd name="T53" fmla="*/ 989 h 98"/>
                    <a:gd name="T54" fmla="*/ 35694 w 499"/>
                    <a:gd name="T55" fmla="*/ 2106 h 98"/>
                    <a:gd name="T56" fmla="*/ 33171 w 499"/>
                    <a:gd name="T57" fmla="*/ 3243 h 98"/>
                    <a:gd name="T58" fmla="*/ 30591 w 499"/>
                    <a:gd name="T59" fmla="*/ 4486 h 98"/>
                    <a:gd name="T60" fmla="*/ 28184 w 499"/>
                    <a:gd name="T61" fmla="*/ 5391 h 98"/>
                    <a:gd name="T62" fmla="*/ 26528 w 499"/>
                    <a:gd name="T63" fmla="*/ 6314 h 98"/>
                    <a:gd name="T64" fmla="*/ 25727 w 499"/>
                    <a:gd name="T65" fmla="*/ 6695 h 9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9" h="98">
                      <a:moveTo>
                        <a:pt x="313" y="71"/>
                      </a:moveTo>
                      <a:lnTo>
                        <a:pt x="309" y="70"/>
                      </a:lnTo>
                      <a:lnTo>
                        <a:pt x="298" y="69"/>
                      </a:lnTo>
                      <a:lnTo>
                        <a:pt x="282" y="65"/>
                      </a:lnTo>
                      <a:lnTo>
                        <a:pt x="263" y="62"/>
                      </a:lnTo>
                      <a:lnTo>
                        <a:pt x="238" y="57"/>
                      </a:lnTo>
                      <a:lnTo>
                        <a:pt x="213" y="53"/>
                      </a:lnTo>
                      <a:lnTo>
                        <a:pt x="185" y="47"/>
                      </a:lnTo>
                      <a:lnTo>
                        <a:pt x="157" y="42"/>
                      </a:lnTo>
                      <a:lnTo>
                        <a:pt x="128" y="37"/>
                      </a:lnTo>
                      <a:lnTo>
                        <a:pt x="100" y="32"/>
                      </a:lnTo>
                      <a:lnTo>
                        <a:pt x="75" y="26"/>
                      </a:lnTo>
                      <a:lnTo>
                        <a:pt x="52" y="23"/>
                      </a:lnTo>
                      <a:lnTo>
                        <a:pt x="32" y="19"/>
                      </a:lnTo>
                      <a:lnTo>
                        <a:pt x="17" y="16"/>
                      </a:lnTo>
                      <a:lnTo>
                        <a:pt x="8" y="15"/>
                      </a:lnTo>
                      <a:lnTo>
                        <a:pt x="4" y="14"/>
                      </a:lnTo>
                      <a:lnTo>
                        <a:pt x="0" y="39"/>
                      </a:lnTo>
                      <a:lnTo>
                        <a:pt x="312" y="98"/>
                      </a:lnTo>
                      <a:lnTo>
                        <a:pt x="314" y="98"/>
                      </a:lnTo>
                      <a:lnTo>
                        <a:pt x="317" y="98"/>
                      </a:lnTo>
                      <a:lnTo>
                        <a:pt x="318" y="98"/>
                      </a:lnTo>
                      <a:lnTo>
                        <a:pt x="320" y="98"/>
                      </a:lnTo>
                      <a:lnTo>
                        <a:pt x="499" y="24"/>
                      </a:lnTo>
                      <a:lnTo>
                        <a:pt x="488" y="0"/>
                      </a:lnTo>
                      <a:lnTo>
                        <a:pt x="482" y="3"/>
                      </a:lnTo>
                      <a:lnTo>
                        <a:pt x="462" y="10"/>
                      </a:lnTo>
                      <a:lnTo>
                        <a:pt x="434" y="22"/>
                      </a:lnTo>
                      <a:lnTo>
                        <a:pt x="403" y="34"/>
                      </a:lnTo>
                      <a:lnTo>
                        <a:pt x="372" y="48"/>
                      </a:lnTo>
                      <a:lnTo>
                        <a:pt x="343" y="58"/>
                      </a:lnTo>
                      <a:lnTo>
                        <a:pt x="323" y="68"/>
                      </a:lnTo>
                      <a:lnTo>
                        <a:pt x="313"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80" name="Freeform 736">
                  <a:extLst>
                    <a:ext uri="{FF2B5EF4-FFF2-40B4-BE49-F238E27FC236}">
                      <a16:creationId xmlns:a16="http://schemas.microsoft.com/office/drawing/2014/main" id="{4CB8CEAA-9E81-4137-968A-B8889C76918B}"/>
                    </a:ext>
                  </a:extLst>
                </p:cNvPr>
                <p:cNvSpPr>
                  <a:spLocks/>
                </p:cNvSpPr>
                <p:nvPr/>
              </p:nvSpPr>
              <p:spPr bwMode="gray">
                <a:xfrm>
                  <a:off x="2652" y="3756"/>
                  <a:ext cx="501" cy="320"/>
                </a:xfrm>
                <a:custGeom>
                  <a:avLst/>
                  <a:gdLst>
                    <a:gd name="T0" fmla="*/ 10731 w 431"/>
                    <a:gd name="T1" fmla="*/ 0 h 275"/>
                    <a:gd name="T2" fmla="*/ 0 w 431"/>
                    <a:gd name="T3" fmla="*/ 7482 h 275"/>
                    <a:gd name="T4" fmla="*/ 0 w 431"/>
                    <a:gd name="T5" fmla="*/ 11034 h 275"/>
                    <a:gd name="T6" fmla="*/ 23220 w 431"/>
                    <a:gd name="T7" fmla="*/ 25918 h 275"/>
                    <a:gd name="T8" fmla="*/ 39450 w 431"/>
                    <a:gd name="T9" fmla="*/ 14848 h 275"/>
                    <a:gd name="T10" fmla="*/ 39450 w 431"/>
                    <a:gd name="T11" fmla="*/ 9244 h 275"/>
                    <a:gd name="T12" fmla="*/ 10731 w 431"/>
                    <a:gd name="T13" fmla="*/ 0 h 2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31" h="275">
                      <a:moveTo>
                        <a:pt x="117" y="0"/>
                      </a:moveTo>
                      <a:lnTo>
                        <a:pt x="0" y="79"/>
                      </a:lnTo>
                      <a:lnTo>
                        <a:pt x="0" y="118"/>
                      </a:lnTo>
                      <a:lnTo>
                        <a:pt x="254" y="275"/>
                      </a:lnTo>
                      <a:lnTo>
                        <a:pt x="431" y="157"/>
                      </a:lnTo>
                      <a:lnTo>
                        <a:pt x="431" y="98"/>
                      </a:lnTo>
                      <a:lnTo>
                        <a:pt x="117" y="0"/>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81" name="Freeform 737">
                  <a:extLst>
                    <a:ext uri="{FF2B5EF4-FFF2-40B4-BE49-F238E27FC236}">
                      <a16:creationId xmlns:a16="http://schemas.microsoft.com/office/drawing/2014/main" id="{F5B7F093-EA3C-4B4C-BFFA-9A8E536BE523}"/>
                    </a:ext>
                  </a:extLst>
                </p:cNvPr>
                <p:cNvSpPr>
                  <a:spLocks/>
                </p:cNvSpPr>
                <p:nvPr/>
              </p:nvSpPr>
              <p:spPr bwMode="gray">
                <a:xfrm>
                  <a:off x="2652" y="3847"/>
                  <a:ext cx="501" cy="229"/>
                </a:xfrm>
                <a:custGeom>
                  <a:avLst/>
                  <a:gdLst>
                    <a:gd name="T0" fmla="*/ 39450 w 431"/>
                    <a:gd name="T1" fmla="*/ 2006 h 196"/>
                    <a:gd name="T2" fmla="*/ 23220 w 431"/>
                    <a:gd name="T3" fmla="*/ 14596 h 196"/>
                    <a:gd name="T4" fmla="*/ 0 w 431"/>
                    <a:gd name="T5" fmla="*/ 0 h 196"/>
                    <a:gd name="T6" fmla="*/ 0 w 431"/>
                    <a:gd name="T7" fmla="*/ 4203 h 196"/>
                    <a:gd name="T8" fmla="*/ 23220 w 431"/>
                    <a:gd name="T9" fmla="*/ 20917 h 196"/>
                    <a:gd name="T10" fmla="*/ 39450 w 431"/>
                    <a:gd name="T11" fmla="*/ 8224 h 196"/>
                    <a:gd name="T12" fmla="*/ 39450 w 431"/>
                    <a:gd name="T13" fmla="*/ 2006 h 19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31" h="196">
                      <a:moveTo>
                        <a:pt x="431" y="19"/>
                      </a:moveTo>
                      <a:lnTo>
                        <a:pt x="254" y="137"/>
                      </a:lnTo>
                      <a:lnTo>
                        <a:pt x="0" y="0"/>
                      </a:lnTo>
                      <a:lnTo>
                        <a:pt x="0" y="39"/>
                      </a:lnTo>
                      <a:lnTo>
                        <a:pt x="254" y="196"/>
                      </a:lnTo>
                      <a:lnTo>
                        <a:pt x="431" y="78"/>
                      </a:lnTo>
                      <a:lnTo>
                        <a:pt x="431"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82" name="Freeform 738">
                  <a:extLst>
                    <a:ext uri="{FF2B5EF4-FFF2-40B4-BE49-F238E27FC236}">
                      <a16:creationId xmlns:a16="http://schemas.microsoft.com/office/drawing/2014/main" id="{024864E3-BF3B-48F7-AE10-ADB547E9EF2A}"/>
                    </a:ext>
                  </a:extLst>
                </p:cNvPr>
                <p:cNvSpPr>
                  <a:spLocks/>
                </p:cNvSpPr>
                <p:nvPr/>
              </p:nvSpPr>
              <p:spPr bwMode="gray">
                <a:xfrm>
                  <a:off x="3359" y="3218"/>
                  <a:ext cx="104" cy="354"/>
                </a:xfrm>
                <a:custGeom>
                  <a:avLst/>
                  <a:gdLst>
                    <a:gd name="T0" fmla="*/ 0 w 91"/>
                    <a:gd name="T1" fmla="*/ 0 h 307"/>
                    <a:gd name="T2" fmla="*/ 4976 w 91"/>
                    <a:gd name="T3" fmla="*/ 2224 h 307"/>
                    <a:gd name="T4" fmla="*/ 4976 w 91"/>
                    <a:gd name="T5" fmla="*/ 19482 h 307"/>
                    <a:gd name="T6" fmla="*/ 0 w 91"/>
                    <a:gd name="T7" fmla="*/ 22009 h 307"/>
                    <a:gd name="T8" fmla="*/ 0 w 91"/>
                    <a:gd name="T9" fmla="*/ 0 h 3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1" h="307">
                      <a:moveTo>
                        <a:pt x="0" y="0"/>
                      </a:moveTo>
                      <a:lnTo>
                        <a:pt x="91" y="31"/>
                      </a:lnTo>
                      <a:lnTo>
                        <a:pt x="91" y="271"/>
                      </a:lnTo>
                      <a:lnTo>
                        <a:pt x="0" y="307"/>
                      </a:lnTo>
                      <a:lnTo>
                        <a:pt x="0" y="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83" name="Freeform 739">
                  <a:extLst>
                    <a:ext uri="{FF2B5EF4-FFF2-40B4-BE49-F238E27FC236}">
                      <a16:creationId xmlns:a16="http://schemas.microsoft.com/office/drawing/2014/main" id="{AD062803-9EF8-45AF-B14F-A3D0F204C0ED}"/>
                    </a:ext>
                  </a:extLst>
                </p:cNvPr>
                <p:cNvSpPr>
                  <a:spLocks noEditPoints="1"/>
                </p:cNvSpPr>
                <p:nvPr/>
              </p:nvSpPr>
              <p:spPr bwMode="gray">
                <a:xfrm>
                  <a:off x="2838" y="3533"/>
                  <a:ext cx="606" cy="310"/>
                </a:xfrm>
                <a:custGeom>
                  <a:avLst/>
                  <a:gdLst>
                    <a:gd name="T0" fmla="*/ 849 w 521"/>
                    <a:gd name="T1" fmla="*/ 8824 h 267"/>
                    <a:gd name="T2" fmla="*/ 2 w 521"/>
                    <a:gd name="T3" fmla="*/ 9396 h 267"/>
                    <a:gd name="T4" fmla="*/ 0 w 521"/>
                    <a:gd name="T5" fmla="*/ 10045 h 267"/>
                    <a:gd name="T6" fmla="*/ 1 w 521"/>
                    <a:gd name="T7" fmla="*/ 15786 h 267"/>
                    <a:gd name="T8" fmla="*/ 628 w 521"/>
                    <a:gd name="T9" fmla="*/ 16530 h 267"/>
                    <a:gd name="T10" fmla="*/ 30316 w 521"/>
                    <a:gd name="T11" fmla="*/ 23545 h 267"/>
                    <a:gd name="T12" fmla="*/ 30864 w 521"/>
                    <a:gd name="T13" fmla="*/ 23545 h 267"/>
                    <a:gd name="T14" fmla="*/ 31186 w 521"/>
                    <a:gd name="T15" fmla="*/ 23518 h 267"/>
                    <a:gd name="T16" fmla="*/ 47996 w 521"/>
                    <a:gd name="T17" fmla="*/ 16364 h 267"/>
                    <a:gd name="T18" fmla="*/ 48496 w 521"/>
                    <a:gd name="T19" fmla="*/ 15618 h 267"/>
                    <a:gd name="T20" fmla="*/ 48568 w 521"/>
                    <a:gd name="T21" fmla="*/ 8282 h 267"/>
                    <a:gd name="T22" fmla="*/ 48096 w 521"/>
                    <a:gd name="T23" fmla="*/ 7574 h 267"/>
                    <a:gd name="T24" fmla="*/ 47608 w 521"/>
                    <a:gd name="T25" fmla="*/ 6974 h 267"/>
                    <a:gd name="T26" fmla="*/ 23603 w 521"/>
                    <a:gd name="T27" fmla="*/ 0 h 267"/>
                    <a:gd name="T28" fmla="*/ 22985 w 521"/>
                    <a:gd name="T29" fmla="*/ 1 h 267"/>
                    <a:gd name="T30" fmla="*/ 23343 w 521"/>
                    <a:gd name="T31" fmla="*/ 2856 h 267"/>
                    <a:gd name="T32" fmla="*/ 24580 w 521"/>
                    <a:gd name="T33" fmla="*/ 3303 h 267"/>
                    <a:gd name="T34" fmla="*/ 26945 w 521"/>
                    <a:gd name="T35" fmla="*/ 3926 h 267"/>
                    <a:gd name="T36" fmla="*/ 30337 w 521"/>
                    <a:gd name="T37" fmla="*/ 4881 h 267"/>
                    <a:gd name="T38" fmla="*/ 34107 w 521"/>
                    <a:gd name="T39" fmla="*/ 6026 h 267"/>
                    <a:gd name="T40" fmla="*/ 38031 w 521"/>
                    <a:gd name="T41" fmla="*/ 7237 h 267"/>
                    <a:gd name="T42" fmla="*/ 41456 w 521"/>
                    <a:gd name="T43" fmla="*/ 8123 h 267"/>
                    <a:gd name="T44" fmla="*/ 44194 w 521"/>
                    <a:gd name="T45" fmla="*/ 9005 h 267"/>
                    <a:gd name="T46" fmla="*/ 45601 w 521"/>
                    <a:gd name="T47" fmla="*/ 9401 h 267"/>
                    <a:gd name="T48" fmla="*/ 45601 w 521"/>
                    <a:gd name="T49" fmla="*/ 11895 h 267"/>
                    <a:gd name="T50" fmla="*/ 45601 w 521"/>
                    <a:gd name="T51" fmla="*/ 14273 h 267"/>
                    <a:gd name="T52" fmla="*/ 42726 w 521"/>
                    <a:gd name="T53" fmla="*/ 15458 h 267"/>
                    <a:gd name="T54" fmla="*/ 37783 w 521"/>
                    <a:gd name="T55" fmla="*/ 17591 h 267"/>
                    <a:gd name="T56" fmla="*/ 32958 w 521"/>
                    <a:gd name="T57" fmla="*/ 19602 h 267"/>
                    <a:gd name="T58" fmla="*/ 30472 w 521"/>
                    <a:gd name="T59" fmla="*/ 20751 h 267"/>
                    <a:gd name="T60" fmla="*/ 29039 w 521"/>
                    <a:gd name="T61" fmla="*/ 20424 h 267"/>
                    <a:gd name="T62" fmla="*/ 26082 w 521"/>
                    <a:gd name="T63" fmla="*/ 19687 h 267"/>
                    <a:gd name="T64" fmla="*/ 21870 w 521"/>
                    <a:gd name="T65" fmla="*/ 18716 h 267"/>
                    <a:gd name="T66" fmla="*/ 17123 w 521"/>
                    <a:gd name="T67" fmla="*/ 17475 h 267"/>
                    <a:gd name="T68" fmla="*/ 12374 w 521"/>
                    <a:gd name="T69" fmla="*/ 16364 h 267"/>
                    <a:gd name="T70" fmla="*/ 8002 w 521"/>
                    <a:gd name="T71" fmla="*/ 15394 h 267"/>
                    <a:gd name="T72" fmla="*/ 4746 w 521"/>
                    <a:gd name="T73" fmla="*/ 14706 h 267"/>
                    <a:gd name="T74" fmla="*/ 2936 w 521"/>
                    <a:gd name="T75" fmla="*/ 14237 h 267"/>
                    <a:gd name="T76" fmla="*/ 2936 w 521"/>
                    <a:gd name="T77" fmla="*/ 12666 h 267"/>
                    <a:gd name="T78" fmla="*/ 2936 w 521"/>
                    <a:gd name="T79" fmla="*/ 11147 h 267"/>
                    <a:gd name="T80" fmla="*/ 4328 w 521"/>
                    <a:gd name="T81" fmla="*/ 10561 h 267"/>
                    <a:gd name="T82" fmla="*/ 6810 w 521"/>
                    <a:gd name="T83" fmla="*/ 9431 h 267"/>
                    <a:gd name="T84" fmla="*/ 9919 w 521"/>
                    <a:gd name="T85" fmla="*/ 8282 h 267"/>
                    <a:gd name="T86" fmla="*/ 13497 w 521"/>
                    <a:gd name="T87" fmla="*/ 6970 h 267"/>
                    <a:gd name="T88" fmla="*/ 16989 w 521"/>
                    <a:gd name="T89" fmla="*/ 5528 h 267"/>
                    <a:gd name="T90" fmla="*/ 20017 w 521"/>
                    <a:gd name="T91" fmla="*/ 4204 h 267"/>
                    <a:gd name="T92" fmla="*/ 22408 w 521"/>
                    <a:gd name="T93" fmla="*/ 3316 h 267"/>
                    <a:gd name="T94" fmla="*/ 23343 w 521"/>
                    <a:gd name="T95" fmla="*/ 2856 h 26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21" h="267">
                      <a:moveTo>
                        <a:pt x="244" y="2"/>
                      </a:moveTo>
                      <a:lnTo>
                        <a:pt x="9" y="100"/>
                      </a:lnTo>
                      <a:lnTo>
                        <a:pt x="6" y="102"/>
                      </a:lnTo>
                      <a:lnTo>
                        <a:pt x="2" y="106"/>
                      </a:lnTo>
                      <a:lnTo>
                        <a:pt x="1" y="109"/>
                      </a:lnTo>
                      <a:lnTo>
                        <a:pt x="0" y="114"/>
                      </a:lnTo>
                      <a:lnTo>
                        <a:pt x="0" y="173"/>
                      </a:lnTo>
                      <a:lnTo>
                        <a:pt x="1" y="179"/>
                      </a:lnTo>
                      <a:lnTo>
                        <a:pt x="3" y="183"/>
                      </a:lnTo>
                      <a:lnTo>
                        <a:pt x="7" y="187"/>
                      </a:lnTo>
                      <a:lnTo>
                        <a:pt x="11" y="189"/>
                      </a:lnTo>
                      <a:lnTo>
                        <a:pt x="325" y="267"/>
                      </a:lnTo>
                      <a:lnTo>
                        <a:pt x="327" y="267"/>
                      </a:lnTo>
                      <a:lnTo>
                        <a:pt x="331" y="267"/>
                      </a:lnTo>
                      <a:lnTo>
                        <a:pt x="333" y="267"/>
                      </a:lnTo>
                      <a:lnTo>
                        <a:pt x="335" y="266"/>
                      </a:lnTo>
                      <a:lnTo>
                        <a:pt x="512" y="188"/>
                      </a:lnTo>
                      <a:lnTo>
                        <a:pt x="515" y="185"/>
                      </a:lnTo>
                      <a:lnTo>
                        <a:pt x="519" y="182"/>
                      </a:lnTo>
                      <a:lnTo>
                        <a:pt x="520" y="177"/>
                      </a:lnTo>
                      <a:lnTo>
                        <a:pt x="521" y="173"/>
                      </a:lnTo>
                      <a:lnTo>
                        <a:pt x="521" y="94"/>
                      </a:lnTo>
                      <a:lnTo>
                        <a:pt x="520" y="90"/>
                      </a:lnTo>
                      <a:lnTo>
                        <a:pt x="517" y="85"/>
                      </a:lnTo>
                      <a:lnTo>
                        <a:pt x="515" y="82"/>
                      </a:lnTo>
                      <a:lnTo>
                        <a:pt x="511" y="79"/>
                      </a:lnTo>
                      <a:lnTo>
                        <a:pt x="256" y="1"/>
                      </a:lnTo>
                      <a:lnTo>
                        <a:pt x="254" y="0"/>
                      </a:lnTo>
                      <a:lnTo>
                        <a:pt x="250" y="0"/>
                      </a:lnTo>
                      <a:lnTo>
                        <a:pt x="247" y="1"/>
                      </a:lnTo>
                      <a:lnTo>
                        <a:pt x="244" y="2"/>
                      </a:lnTo>
                      <a:close/>
                      <a:moveTo>
                        <a:pt x="251" y="33"/>
                      </a:moveTo>
                      <a:lnTo>
                        <a:pt x="256" y="34"/>
                      </a:lnTo>
                      <a:lnTo>
                        <a:pt x="264" y="37"/>
                      </a:lnTo>
                      <a:lnTo>
                        <a:pt x="275" y="41"/>
                      </a:lnTo>
                      <a:lnTo>
                        <a:pt x="290" y="45"/>
                      </a:lnTo>
                      <a:lnTo>
                        <a:pt x="307" y="51"/>
                      </a:lnTo>
                      <a:lnTo>
                        <a:pt x="326" y="56"/>
                      </a:lnTo>
                      <a:lnTo>
                        <a:pt x="346" y="62"/>
                      </a:lnTo>
                      <a:lnTo>
                        <a:pt x="366" y="69"/>
                      </a:lnTo>
                      <a:lnTo>
                        <a:pt x="387" y="75"/>
                      </a:lnTo>
                      <a:lnTo>
                        <a:pt x="408" y="82"/>
                      </a:lnTo>
                      <a:lnTo>
                        <a:pt x="428" y="87"/>
                      </a:lnTo>
                      <a:lnTo>
                        <a:pt x="445" y="93"/>
                      </a:lnTo>
                      <a:lnTo>
                        <a:pt x="461" y="98"/>
                      </a:lnTo>
                      <a:lnTo>
                        <a:pt x="474" y="102"/>
                      </a:lnTo>
                      <a:lnTo>
                        <a:pt x="484" y="105"/>
                      </a:lnTo>
                      <a:lnTo>
                        <a:pt x="490" y="107"/>
                      </a:lnTo>
                      <a:lnTo>
                        <a:pt x="490" y="120"/>
                      </a:lnTo>
                      <a:lnTo>
                        <a:pt x="490" y="135"/>
                      </a:lnTo>
                      <a:lnTo>
                        <a:pt x="490" y="151"/>
                      </a:lnTo>
                      <a:lnTo>
                        <a:pt x="490" y="162"/>
                      </a:lnTo>
                      <a:lnTo>
                        <a:pt x="478" y="168"/>
                      </a:lnTo>
                      <a:lnTo>
                        <a:pt x="459" y="176"/>
                      </a:lnTo>
                      <a:lnTo>
                        <a:pt x="433" y="188"/>
                      </a:lnTo>
                      <a:lnTo>
                        <a:pt x="406" y="200"/>
                      </a:lnTo>
                      <a:lnTo>
                        <a:pt x="378" y="212"/>
                      </a:lnTo>
                      <a:lnTo>
                        <a:pt x="354" y="222"/>
                      </a:lnTo>
                      <a:lnTo>
                        <a:pt x="337" y="230"/>
                      </a:lnTo>
                      <a:lnTo>
                        <a:pt x="327" y="235"/>
                      </a:lnTo>
                      <a:lnTo>
                        <a:pt x="323" y="234"/>
                      </a:lnTo>
                      <a:lnTo>
                        <a:pt x="312" y="232"/>
                      </a:lnTo>
                      <a:lnTo>
                        <a:pt x="298" y="228"/>
                      </a:lnTo>
                      <a:lnTo>
                        <a:pt x="280" y="223"/>
                      </a:lnTo>
                      <a:lnTo>
                        <a:pt x="259" y="218"/>
                      </a:lnTo>
                      <a:lnTo>
                        <a:pt x="235" y="212"/>
                      </a:lnTo>
                      <a:lnTo>
                        <a:pt x="211" y="205"/>
                      </a:lnTo>
                      <a:lnTo>
                        <a:pt x="184" y="199"/>
                      </a:lnTo>
                      <a:lnTo>
                        <a:pt x="158" y="192"/>
                      </a:lnTo>
                      <a:lnTo>
                        <a:pt x="133" y="185"/>
                      </a:lnTo>
                      <a:lnTo>
                        <a:pt x="108" y="180"/>
                      </a:lnTo>
                      <a:lnTo>
                        <a:pt x="86" y="174"/>
                      </a:lnTo>
                      <a:lnTo>
                        <a:pt x="67" y="169"/>
                      </a:lnTo>
                      <a:lnTo>
                        <a:pt x="51" y="166"/>
                      </a:lnTo>
                      <a:lnTo>
                        <a:pt x="39" y="162"/>
                      </a:lnTo>
                      <a:lnTo>
                        <a:pt x="32" y="161"/>
                      </a:lnTo>
                      <a:lnTo>
                        <a:pt x="32" y="152"/>
                      </a:lnTo>
                      <a:lnTo>
                        <a:pt x="32" y="143"/>
                      </a:lnTo>
                      <a:lnTo>
                        <a:pt x="32" y="134"/>
                      </a:lnTo>
                      <a:lnTo>
                        <a:pt x="32" y="126"/>
                      </a:lnTo>
                      <a:lnTo>
                        <a:pt x="38" y="123"/>
                      </a:lnTo>
                      <a:lnTo>
                        <a:pt x="46" y="120"/>
                      </a:lnTo>
                      <a:lnTo>
                        <a:pt x="58" y="114"/>
                      </a:lnTo>
                      <a:lnTo>
                        <a:pt x="73" y="108"/>
                      </a:lnTo>
                      <a:lnTo>
                        <a:pt x="89" y="101"/>
                      </a:lnTo>
                      <a:lnTo>
                        <a:pt x="107" y="94"/>
                      </a:lnTo>
                      <a:lnTo>
                        <a:pt x="126" y="86"/>
                      </a:lnTo>
                      <a:lnTo>
                        <a:pt x="145" y="78"/>
                      </a:lnTo>
                      <a:lnTo>
                        <a:pt x="164" y="70"/>
                      </a:lnTo>
                      <a:lnTo>
                        <a:pt x="182" y="62"/>
                      </a:lnTo>
                      <a:lnTo>
                        <a:pt x="199" y="55"/>
                      </a:lnTo>
                      <a:lnTo>
                        <a:pt x="215" y="48"/>
                      </a:lnTo>
                      <a:lnTo>
                        <a:pt x="229" y="43"/>
                      </a:lnTo>
                      <a:lnTo>
                        <a:pt x="240" y="38"/>
                      </a:lnTo>
                      <a:lnTo>
                        <a:pt x="248" y="34"/>
                      </a:lnTo>
                      <a:lnTo>
                        <a:pt x="251" y="33"/>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84" name="Freeform 740">
                  <a:extLst>
                    <a:ext uri="{FF2B5EF4-FFF2-40B4-BE49-F238E27FC236}">
                      <a16:creationId xmlns:a16="http://schemas.microsoft.com/office/drawing/2014/main" id="{5CEDCF79-8FAD-4DC6-B835-EEF2187D3835}"/>
                    </a:ext>
                  </a:extLst>
                </p:cNvPr>
                <p:cNvSpPr>
                  <a:spLocks/>
                </p:cNvSpPr>
                <p:nvPr/>
              </p:nvSpPr>
              <p:spPr bwMode="gray">
                <a:xfrm>
                  <a:off x="3352" y="3170"/>
                  <a:ext cx="161" cy="422"/>
                </a:xfrm>
                <a:custGeom>
                  <a:avLst/>
                  <a:gdLst>
                    <a:gd name="T0" fmla="*/ 0 w 139"/>
                    <a:gd name="T1" fmla="*/ 2650 h 364"/>
                    <a:gd name="T2" fmla="*/ 351 w 139"/>
                    <a:gd name="T3" fmla="*/ 2691 h 364"/>
                    <a:gd name="T4" fmla="*/ 1137 w 139"/>
                    <a:gd name="T5" fmla="*/ 3035 h 364"/>
                    <a:gd name="T6" fmla="*/ 2370 w 139"/>
                    <a:gd name="T7" fmla="*/ 3323 h 364"/>
                    <a:gd name="T8" fmla="*/ 4008 w 139"/>
                    <a:gd name="T9" fmla="*/ 3852 h 364"/>
                    <a:gd name="T10" fmla="*/ 5386 w 139"/>
                    <a:gd name="T11" fmla="*/ 4466 h 364"/>
                    <a:gd name="T12" fmla="*/ 6821 w 139"/>
                    <a:gd name="T13" fmla="*/ 4861 h 364"/>
                    <a:gd name="T14" fmla="*/ 8008 w 139"/>
                    <a:gd name="T15" fmla="*/ 5363 h 364"/>
                    <a:gd name="T16" fmla="*/ 8892 w 139"/>
                    <a:gd name="T17" fmla="*/ 5549 h 364"/>
                    <a:gd name="T18" fmla="*/ 8892 w 139"/>
                    <a:gd name="T19" fmla="*/ 9094 h 364"/>
                    <a:gd name="T20" fmla="*/ 8892 w 139"/>
                    <a:gd name="T21" fmla="*/ 15366 h 364"/>
                    <a:gd name="T22" fmla="*/ 8892 w 139"/>
                    <a:gd name="T23" fmla="*/ 21532 h 364"/>
                    <a:gd name="T24" fmla="*/ 8892 w 139"/>
                    <a:gd name="T25" fmla="*/ 25083 h 364"/>
                    <a:gd name="T26" fmla="*/ 8008 w 139"/>
                    <a:gd name="T27" fmla="*/ 25269 h 364"/>
                    <a:gd name="T28" fmla="*/ 6821 w 139"/>
                    <a:gd name="T29" fmla="*/ 25748 h 364"/>
                    <a:gd name="T30" fmla="*/ 5386 w 139"/>
                    <a:gd name="T31" fmla="*/ 26336 h 364"/>
                    <a:gd name="T32" fmla="*/ 4008 w 139"/>
                    <a:gd name="T33" fmla="*/ 26876 h 364"/>
                    <a:gd name="T34" fmla="*/ 2370 w 139"/>
                    <a:gd name="T35" fmla="*/ 27277 h 364"/>
                    <a:gd name="T36" fmla="*/ 1137 w 139"/>
                    <a:gd name="T37" fmla="*/ 27633 h 364"/>
                    <a:gd name="T38" fmla="*/ 351 w 139"/>
                    <a:gd name="T39" fmla="*/ 27897 h 364"/>
                    <a:gd name="T40" fmla="*/ 0 w 139"/>
                    <a:gd name="T41" fmla="*/ 28128 h 364"/>
                    <a:gd name="T42" fmla="*/ 924 w 139"/>
                    <a:gd name="T43" fmla="*/ 30687 h 364"/>
                    <a:gd name="T44" fmla="*/ 10424 w 139"/>
                    <a:gd name="T45" fmla="*/ 27491 h 364"/>
                    <a:gd name="T46" fmla="*/ 10920 w 139"/>
                    <a:gd name="T47" fmla="*/ 27145 h 364"/>
                    <a:gd name="T48" fmla="*/ 11211 w 139"/>
                    <a:gd name="T49" fmla="*/ 26876 h 364"/>
                    <a:gd name="T50" fmla="*/ 11316 w 139"/>
                    <a:gd name="T51" fmla="*/ 26454 h 364"/>
                    <a:gd name="T52" fmla="*/ 11351 w 139"/>
                    <a:gd name="T53" fmla="*/ 25997 h 364"/>
                    <a:gd name="T54" fmla="*/ 11351 w 139"/>
                    <a:gd name="T55" fmla="*/ 4668 h 364"/>
                    <a:gd name="T56" fmla="*/ 11316 w 139"/>
                    <a:gd name="T57" fmla="*/ 4193 h 364"/>
                    <a:gd name="T58" fmla="*/ 11211 w 139"/>
                    <a:gd name="T59" fmla="*/ 3734 h 364"/>
                    <a:gd name="T60" fmla="*/ 10920 w 139"/>
                    <a:gd name="T61" fmla="*/ 3519 h 364"/>
                    <a:gd name="T62" fmla="*/ 10424 w 139"/>
                    <a:gd name="T63" fmla="*/ 3250 h 364"/>
                    <a:gd name="T64" fmla="*/ 924 w 139"/>
                    <a:gd name="T65" fmla="*/ 0 h 364"/>
                    <a:gd name="T66" fmla="*/ 0 w 139"/>
                    <a:gd name="T67" fmla="*/ 2650 h 36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39" h="364">
                      <a:moveTo>
                        <a:pt x="0" y="31"/>
                      </a:moveTo>
                      <a:lnTo>
                        <a:pt x="4" y="32"/>
                      </a:lnTo>
                      <a:lnTo>
                        <a:pt x="14" y="35"/>
                      </a:lnTo>
                      <a:lnTo>
                        <a:pt x="29" y="40"/>
                      </a:lnTo>
                      <a:lnTo>
                        <a:pt x="48" y="46"/>
                      </a:lnTo>
                      <a:lnTo>
                        <a:pt x="66" y="53"/>
                      </a:lnTo>
                      <a:lnTo>
                        <a:pt x="83" y="58"/>
                      </a:lnTo>
                      <a:lnTo>
                        <a:pt x="97" y="63"/>
                      </a:lnTo>
                      <a:lnTo>
                        <a:pt x="108" y="66"/>
                      </a:lnTo>
                      <a:lnTo>
                        <a:pt x="108" y="108"/>
                      </a:lnTo>
                      <a:lnTo>
                        <a:pt x="108" y="182"/>
                      </a:lnTo>
                      <a:lnTo>
                        <a:pt x="108" y="255"/>
                      </a:lnTo>
                      <a:lnTo>
                        <a:pt x="108" y="297"/>
                      </a:lnTo>
                      <a:lnTo>
                        <a:pt x="97" y="300"/>
                      </a:lnTo>
                      <a:lnTo>
                        <a:pt x="83" y="305"/>
                      </a:lnTo>
                      <a:lnTo>
                        <a:pt x="66" y="311"/>
                      </a:lnTo>
                      <a:lnTo>
                        <a:pt x="48" y="318"/>
                      </a:lnTo>
                      <a:lnTo>
                        <a:pt x="29" y="323"/>
                      </a:lnTo>
                      <a:lnTo>
                        <a:pt x="14" y="328"/>
                      </a:lnTo>
                      <a:lnTo>
                        <a:pt x="4" y="331"/>
                      </a:lnTo>
                      <a:lnTo>
                        <a:pt x="0" y="333"/>
                      </a:lnTo>
                      <a:lnTo>
                        <a:pt x="11" y="364"/>
                      </a:lnTo>
                      <a:lnTo>
                        <a:pt x="128" y="325"/>
                      </a:lnTo>
                      <a:lnTo>
                        <a:pt x="133" y="322"/>
                      </a:lnTo>
                      <a:lnTo>
                        <a:pt x="136" y="318"/>
                      </a:lnTo>
                      <a:lnTo>
                        <a:pt x="138" y="313"/>
                      </a:lnTo>
                      <a:lnTo>
                        <a:pt x="139" y="308"/>
                      </a:lnTo>
                      <a:lnTo>
                        <a:pt x="139" y="55"/>
                      </a:lnTo>
                      <a:lnTo>
                        <a:pt x="138" y="50"/>
                      </a:lnTo>
                      <a:lnTo>
                        <a:pt x="136" y="44"/>
                      </a:lnTo>
                      <a:lnTo>
                        <a:pt x="133" y="41"/>
                      </a:lnTo>
                      <a:lnTo>
                        <a:pt x="128" y="39"/>
                      </a:lnTo>
                      <a:lnTo>
                        <a:pt x="11" y="0"/>
                      </a:lnTo>
                      <a:lnTo>
                        <a:pt x="0" y="31"/>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85" name="Freeform 741">
                  <a:extLst>
                    <a:ext uri="{FF2B5EF4-FFF2-40B4-BE49-F238E27FC236}">
                      <a16:creationId xmlns:a16="http://schemas.microsoft.com/office/drawing/2014/main" id="{EFFC88C0-7B2E-4A55-BFF4-841CB31A2091}"/>
                    </a:ext>
                  </a:extLst>
                </p:cNvPr>
                <p:cNvSpPr>
                  <a:spLocks/>
                </p:cNvSpPr>
                <p:nvPr/>
              </p:nvSpPr>
              <p:spPr bwMode="gray">
                <a:xfrm>
                  <a:off x="2789" y="3121"/>
                  <a:ext cx="570" cy="543"/>
                </a:xfrm>
                <a:custGeom>
                  <a:avLst/>
                  <a:gdLst>
                    <a:gd name="T0" fmla="*/ 0 w 490"/>
                    <a:gd name="T1" fmla="*/ 3154 h 469"/>
                    <a:gd name="T2" fmla="*/ 34871 w 490"/>
                    <a:gd name="T3" fmla="*/ 0 h 469"/>
                    <a:gd name="T4" fmla="*/ 45741 w 490"/>
                    <a:gd name="T5" fmla="*/ 3154 h 469"/>
                    <a:gd name="T6" fmla="*/ 45741 w 490"/>
                    <a:gd name="T7" fmla="*/ 34867 h 469"/>
                    <a:gd name="T8" fmla="*/ 34871 w 490"/>
                    <a:gd name="T9" fmla="*/ 38012 h 469"/>
                    <a:gd name="T10" fmla="*/ 0 w 490"/>
                    <a:gd name="T11" fmla="*/ 33278 h 469"/>
                    <a:gd name="T12" fmla="*/ 0 w 490"/>
                    <a:gd name="T13" fmla="*/ 3154 h 46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0" h="469">
                      <a:moveTo>
                        <a:pt x="0" y="39"/>
                      </a:moveTo>
                      <a:lnTo>
                        <a:pt x="373" y="0"/>
                      </a:lnTo>
                      <a:lnTo>
                        <a:pt x="490" y="39"/>
                      </a:lnTo>
                      <a:lnTo>
                        <a:pt x="490" y="430"/>
                      </a:lnTo>
                      <a:lnTo>
                        <a:pt x="373" y="469"/>
                      </a:lnTo>
                      <a:lnTo>
                        <a:pt x="0" y="410"/>
                      </a:lnTo>
                      <a:lnTo>
                        <a:pt x="0"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86" name="Freeform 742">
                  <a:extLst>
                    <a:ext uri="{FF2B5EF4-FFF2-40B4-BE49-F238E27FC236}">
                      <a16:creationId xmlns:a16="http://schemas.microsoft.com/office/drawing/2014/main" id="{2A95EF6B-E46F-4664-95BF-7A07A43FAC4F}"/>
                    </a:ext>
                  </a:extLst>
                </p:cNvPr>
                <p:cNvSpPr>
                  <a:spLocks noEditPoints="1"/>
                </p:cNvSpPr>
                <p:nvPr/>
              </p:nvSpPr>
              <p:spPr bwMode="gray">
                <a:xfrm>
                  <a:off x="2771" y="3101"/>
                  <a:ext cx="603" cy="585"/>
                </a:xfrm>
                <a:custGeom>
                  <a:avLst/>
                  <a:gdLst>
                    <a:gd name="T0" fmla="*/ 1120 w 521"/>
                    <a:gd name="T1" fmla="*/ 4146 h 501"/>
                    <a:gd name="T2" fmla="*/ 348 w 521"/>
                    <a:gd name="T3" fmla="*/ 4644 h 501"/>
                    <a:gd name="T4" fmla="*/ 0 w 521"/>
                    <a:gd name="T5" fmla="*/ 5744 h 501"/>
                    <a:gd name="T6" fmla="*/ 1 w 521"/>
                    <a:gd name="T7" fmla="*/ 45157 h 501"/>
                    <a:gd name="T8" fmla="*/ 624 w 521"/>
                    <a:gd name="T9" fmla="*/ 46060 h 501"/>
                    <a:gd name="T10" fmla="*/ 30944 w 521"/>
                    <a:gd name="T11" fmla="*/ 52411 h 501"/>
                    <a:gd name="T12" fmla="*/ 31234 w 521"/>
                    <a:gd name="T13" fmla="*/ 52411 h 501"/>
                    <a:gd name="T14" fmla="*/ 31568 w 521"/>
                    <a:gd name="T15" fmla="*/ 52411 h 501"/>
                    <a:gd name="T16" fmla="*/ 41384 w 521"/>
                    <a:gd name="T17" fmla="*/ 48062 h 501"/>
                    <a:gd name="T18" fmla="*/ 41766 w 521"/>
                    <a:gd name="T19" fmla="*/ 47025 h 501"/>
                    <a:gd name="T20" fmla="*/ 41769 w 521"/>
                    <a:gd name="T21" fmla="*/ 5744 h 501"/>
                    <a:gd name="T22" fmla="*/ 41753 w 521"/>
                    <a:gd name="T23" fmla="*/ 4685 h 501"/>
                    <a:gd name="T24" fmla="*/ 41014 w 521"/>
                    <a:gd name="T25" fmla="*/ 4146 h 501"/>
                    <a:gd name="T26" fmla="*/ 31471 w 521"/>
                    <a:gd name="T27" fmla="*/ 0 h 501"/>
                    <a:gd name="T28" fmla="*/ 31181 w 521"/>
                    <a:gd name="T29" fmla="*/ 0 h 501"/>
                    <a:gd name="T30" fmla="*/ 30945 w 521"/>
                    <a:gd name="T31" fmla="*/ 3229 h 501"/>
                    <a:gd name="T32" fmla="*/ 32238 w 521"/>
                    <a:gd name="T33" fmla="*/ 3770 h 501"/>
                    <a:gd name="T34" fmla="*/ 34782 w 521"/>
                    <a:gd name="T35" fmla="*/ 4919 h 501"/>
                    <a:gd name="T36" fmla="*/ 37511 w 521"/>
                    <a:gd name="T37" fmla="*/ 6270 h 501"/>
                    <a:gd name="T38" fmla="*/ 39254 w 521"/>
                    <a:gd name="T39" fmla="*/ 6987 h 501"/>
                    <a:gd name="T40" fmla="*/ 39254 w 521"/>
                    <a:gd name="T41" fmla="*/ 26163 h 501"/>
                    <a:gd name="T42" fmla="*/ 39254 w 521"/>
                    <a:gd name="T43" fmla="*/ 45361 h 501"/>
                    <a:gd name="T44" fmla="*/ 37511 w 521"/>
                    <a:gd name="T45" fmla="*/ 46233 h 501"/>
                    <a:gd name="T46" fmla="*/ 34852 w 521"/>
                    <a:gd name="T47" fmla="*/ 47426 h 501"/>
                    <a:gd name="T48" fmla="*/ 32238 w 521"/>
                    <a:gd name="T49" fmla="*/ 48541 h 501"/>
                    <a:gd name="T50" fmla="*/ 30945 w 521"/>
                    <a:gd name="T51" fmla="*/ 49070 h 501"/>
                    <a:gd name="T52" fmla="*/ 29650 w 521"/>
                    <a:gd name="T53" fmla="*/ 48884 h 501"/>
                    <a:gd name="T54" fmla="*/ 26552 w 521"/>
                    <a:gd name="T55" fmla="*/ 48062 h 501"/>
                    <a:gd name="T56" fmla="*/ 22342 w 521"/>
                    <a:gd name="T57" fmla="*/ 47320 h 501"/>
                    <a:gd name="T58" fmla="*/ 17370 w 521"/>
                    <a:gd name="T59" fmla="*/ 46233 h 501"/>
                    <a:gd name="T60" fmla="*/ 12250 w 521"/>
                    <a:gd name="T61" fmla="*/ 45157 h 501"/>
                    <a:gd name="T62" fmla="*/ 7774 w 521"/>
                    <a:gd name="T63" fmla="*/ 44306 h 501"/>
                    <a:gd name="T64" fmla="*/ 4263 w 521"/>
                    <a:gd name="T65" fmla="*/ 43613 h 501"/>
                    <a:gd name="T66" fmla="*/ 2578 w 521"/>
                    <a:gd name="T67" fmla="*/ 43305 h 501"/>
                    <a:gd name="T68" fmla="*/ 2578 w 521"/>
                    <a:gd name="T69" fmla="*/ 25143 h 501"/>
                    <a:gd name="T70" fmla="*/ 2578 w 521"/>
                    <a:gd name="T71" fmla="*/ 7321 h 501"/>
                    <a:gd name="T72" fmla="*/ 4263 w 521"/>
                    <a:gd name="T73" fmla="*/ 6987 h 501"/>
                    <a:gd name="T74" fmla="*/ 7774 w 521"/>
                    <a:gd name="T75" fmla="*/ 6388 h 501"/>
                    <a:gd name="T76" fmla="*/ 12250 w 521"/>
                    <a:gd name="T77" fmla="*/ 5832 h 501"/>
                    <a:gd name="T78" fmla="*/ 17406 w 521"/>
                    <a:gd name="T79" fmla="*/ 5125 h 501"/>
                    <a:gd name="T80" fmla="*/ 22342 w 521"/>
                    <a:gd name="T81" fmla="*/ 4644 h 501"/>
                    <a:gd name="T82" fmla="*/ 26588 w 521"/>
                    <a:gd name="T83" fmla="*/ 3977 h 501"/>
                    <a:gd name="T84" fmla="*/ 29650 w 521"/>
                    <a:gd name="T85" fmla="*/ 3551 h 501"/>
                    <a:gd name="T86" fmla="*/ 30945 w 521"/>
                    <a:gd name="T87" fmla="*/ 3229 h 5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21" h="501">
                      <a:moveTo>
                        <a:pt x="386" y="0"/>
                      </a:moveTo>
                      <a:lnTo>
                        <a:pt x="14" y="39"/>
                      </a:lnTo>
                      <a:lnTo>
                        <a:pt x="8" y="40"/>
                      </a:lnTo>
                      <a:lnTo>
                        <a:pt x="4" y="44"/>
                      </a:lnTo>
                      <a:lnTo>
                        <a:pt x="1" y="49"/>
                      </a:lnTo>
                      <a:lnTo>
                        <a:pt x="0" y="55"/>
                      </a:lnTo>
                      <a:lnTo>
                        <a:pt x="0" y="426"/>
                      </a:lnTo>
                      <a:lnTo>
                        <a:pt x="1" y="432"/>
                      </a:lnTo>
                      <a:lnTo>
                        <a:pt x="4" y="437"/>
                      </a:lnTo>
                      <a:lnTo>
                        <a:pt x="8" y="440"/>
                      </a:lnTo>
                      <a:lnTo>
                        <a:pt x="14" y="442"/>
                      </a:lnTo>
                      <a:lnTo>
                        <a:pt x="385" y="501"/>
                      </a:lnTo>
                      <a:lnTo>
                        <a:pt x="387" y="501"/>
                      </a:lnTo>
                      <a:lnTo>
                        <a:pt x="390" y="501"/>
                      </a:lnTo>
                      <a:lnTo>
                        <a:pt x="391" y="501"/>
                      </a:lnTo>
                      <a:lnTo>
                        <a:pt x="393" y="501"/>
                      </a:lnTo>
                      <a:lnTo>
                        <a:pt x="511" y="462"/>
                      </a:lnTo>
                      <a:lnTo>
                        <a:pt x="515" y="460"/>
                      </a:lnTo>
                      <a:lnTo>
                        <a:pt x="519" y="455"/>
                      </a:lnTo>
                      <a:lnTo>
                        <a:pt x="520" y="450"/>
                      </a:lnTo>
                      <a:lnTo>
                        <a:pt x="521" y="446"/>
                      </a:lnTo>
                      <a:lnTo>
                        <a:pt x="521" y="55"/>
                      </a:lnTo>
                      <a:lnTo>
                        <a:pt x="520" y="50"/>
                      </a:lnTo>
                      <a:lnTo>
                        <a:pt x="519" y="45"/>
                      </a:lnTo>
                      <a:lnTo>
                        <a:pt x="515" y="41"/>
                      </a:lnTo>
                      <a:lnTo>
                        <a:pt x="511" y="39"/>
                      </a:lnTo>
                      <a:lnTo>
                        <a:pt x="393" y="0"/>
                      </a:lnTo>
                      <a:lnTo>
                        <a:pt x="392" y="0"/>
                      </a:lnTo>
                      <a:lnTo>
                        <a:pt x="390" y="0"/>
                      </a:lnTo>
                      <a:lnTo>
                        <a:pt x="389" y="0"/>
                      </a:lnTo>
                      <a:lnTo>
                        <a:pt x="386" y="0"/>
                      </a:lnTo>
                      <a:close/>
                      <a:moveTo>
                        <a:pt x="386" y="32"/>
                      </a:moveTo>
                      <a:lnTo>
                        <a:pt x="392" y="33"/>
                      </a:lnTo>
                      <a:lnTo>
                        <a:pt x="402" y="37"/>
                      </a:lnTo>
                      <a:lnTo>
                        <a:pt x="417" y="42"/>
                      </a:lnTo>
                      <a:lnTo>
                        <a:pt x="434" y="47"/>
                      </a:lnTo>
                      <a:lnTo>
                        <a:pt x="451" y="54"/>
                      </a:lnTo>
                      <a:lnTo>
                        <a:pt x="467" y="59"/>
                      </a:lnTo>
                      <a:lnTo>
                        <a:pt x="481" y="63"/>
                      </a:lnTo>
                      <a:lnTo>
                        <a:pt x="490" y="67"/>
                      </a:lnTo>
                      <a:lnTo>
                        <a:pt x="490" y="130"/>
                      </a:lnTo>
                      <a:lnTo>
                        <a:pt x="490" y="250"/>
                      </a:lnTo>
                      <a:lnTo>
                        <a:pt x="490" y="371"/>
                      </a:lnTo>
                      <a:lnTo>
                        <a:pt x="490" y="434"/>
                      </a:lnTo>
                      <a:lnTo>
                        <a:pt x="481" y="438"/>
                      </a:lnTo>
                      <a:lnTo>
                        <a:pt x="467" y="442"/>
                      </a:lnTo>
                      <a:lnTo>
                        <a:pt x="452" y="448"/>
                      </a:lnTo>
                      <a:lnTo>
                        <a:pt x="435" y="453"/>
                      </a:lnTo>
                      <a:lnTo>
                        <a:pt x="417" y="458"/>
                      </a:lnTo>
                      <a:lnTo>
                        <a:pt x="402" y="463"/>
                      </a:lnTo>
                      <a:lnTo>
                        <a:pt x="392" y="467"/>
                      </a:lnTo>
                      <a:lnTo>
                        <a:pt x="386" y="469"/>
                      </a:lnTo>
                      <a:lnTo>
                        <a:pt x="382" y="468"/>
                      </a:lnTo>
                      <a:lnTo>
                        <a:pt x="370" y="467"/>
                      </a:lnTo>
                      <a:lnTo>
                        <a:pt x="353" y="463"/>
                      </a:lnTo>
                      <a:lnTo>
                        <a:pt x="331" y="460"/>
                      </a:lnTo>
                      <a:lnTo>
                        <a:pt x="306" y="456"/>
                      </a:lnTo>
                      <a:lnTo>
                        <a:pt x="278" y="452"/>
                      </a:lnTo>
                      <a:lnTo>
                        <a:pt x="247" y="447"/>
                      </a:lnTo>
                      <a:lnTo>
                        <a:pt x="216" y="442"/>
                      </a:lnTo>
                      <a:lnTo>
                        <a:pt x="185" y="437"/>
                      </a:lnTo>
                      <a:lnTo>
                        <a:pt x="153" y="432"/>
                      </a:lnTo>
                      <a:lnTo>
                        <a:pt x="123" y="427"/>
                      </a:lnTo>
                      <a:lnTo>
                        <a:pt x="97" y="424"/>
                      </a:lnTo>
                      <a:lnTo>
                        <a:pt x="74" y="419"/>
                      </a:lnTo>
                      <a:lnTo>
                        <a:pt x="54" y="417"/>
                      </a:lnTo>
                      <a:lnTo>
                        <a:pt x="41" y="415"/>
                      </a:lnTo>
                      <a:lnTo>
                        <a:pt x="32" y="414"/>
                      </a:lnTo>
                      <a:lnTo>
                        <a:pt x="32" y="352"/>
                      </a:lnTo>
                      <a:lnTo>
                        <a:pt x="32" y="241"/>
                      </a:lnTo>
                      <a:lnTo>
                        <a:pt x="32" y="130"/>
                      </a:lnTo>
                      <a:lnTo>
                        <a:pt x="32" y="69"/>
                      </a:lnTo>
                      <a:lnTo>
                        <a:pt x="41" y="68"/>
                      </a:lnTo>
                      <a:lnTo>
                        <a:pt x="54" y="67"/>
                      </a:lnTo>
                      <a:lnTo>
                        <a:pt x="74" y="64"/>
                      </a:lnTo>
                      <a:lnTo>
                        <a:pt x="97" y="62"/>
                      </a:lnTo>
                      <a:lnTo>
                        <a:pt x="125" y="60"/>
                      </a:lnTo>
                      <a:lnTo>
                        <a:pt x="153" y="56"/>
                      </a:lnTo>
                      <a:lnTo>
                        <a:pt x="185" y="53"/>
                      </a:lnTo>
                      <a:lnTo>
                        <a:pt x="217" y="49"/>
                      </a:lnTo>
                      <a:lnTo>
                        <a:pt x="248" y="46"/>
                      </a:lnTo>
                      <a:lnTo>
                        <a:pt x="278" y="44"/>
                      </a:lnTo>
                      <a:lnTo>
                        <a:pt x="307" y="40"/>
                      </a:lnTo>
                      <a:lnTo>
                        <a:pt x="332" y="38"/>
                      </a:lnTo>
                      <a:lnTo>
                        <a:pt x="353" y="35"/>
                      </a:lnTo>
                      <a:lnTo>
                        <a:pt x="370" y="33"/>
                      </a:lnTo>
                      <a:lnTo>
                        <a:pt x="382" y="32"/>
                      </a:lnTo>
                      <a:lnTo>
                        <a:pt x="386" y="32"/>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87" name="Rectangle 304">
                  <a:extLst>
                    <a:ext uri="{FF2B5EF4-FFF2-40B4-BE49-F238E27FC236}">
                      <a16:creationId xmlns:a16="http://schemas.microsoft.com/office/drawing/2014/main" id="{244ED7F5-4279-46A7-B59F-31C2FD9229BE}"/>
                    </a:ext>
                  </a:extLst>
                </p:cNvPr>
                <p:cNvSpPr>
                  <a:spLocks noChangeArrowheads="1"/>
                </p:cNvSpPr>
                <p:nvPr/>
              </p:nvSpPr>
              <p:spPr bwMode="gray">
                <a:xfrm>
                  <a:off x="3213" y="3121"/>
                  <a:ext cx="20" cy="543"/>
                </a:xfrm>
                <a:prstGeom prst="rect">
                  <a:avLst/>
                </a:prstGeom>
                <a:solidFill>
                  <a:srgbClr val="94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288" name="Freeform 744">
                  <a:extLst>
                    <a:ext uri="{FF2B5EF4-FFF2-40B4-BE49-F238E27FC236}">
                      <a16:creationId xmlns:a16="http://schemas.microsoft.com/office/drawing/2014/main" id="{9FD8D94C-E7EF-418E-8CD9-CDFF328F60C0}"/>
                    </a:ext>
                  </a:extLst>
                </p:cNvPr>
                <p:cNvSpPr>
                  <a:spLocks/>
                </p:cNvSpPr>
                <p:nvPr/>
              </p:nvSpPr>
              <p:spPr bwMode="gray">
                <a:xfrm>
                  <a:off x="2836" y="3190"/>
                  <a:ext cx="317" cy="400"/>
                </a:xfrm>
                <a:custGeom>
                  <a:avLst/>
                  <a:gdLst>
                    <a:gd name="T0" fmla="*/ 19527 w 275"/>
                    <a:gd name="T1" fmla="*/ 29569 h 344"/>
                    <a:gd name="T2" fmla="*/ 19527 w 275"/>
                    <a:gd name="T3" fmla="*/ 1581 h 344"/>
                    <a:gd name="T4" fmla="*/ 19245 w 275"/>
                    <a:gd name="T5" fmla="*/ 621 h 344"/>
                    <a:gd name="T6" fmla="*/ 18705 w 275"/>
                    <a:gd name="T7" fmla="*/ 1 h 344"/>
                    <a:gd name="T8" fmla="*/ 18482 w 275"/>
                    <a:gd name="T9" fmla="*/ 0 h 344"/>
                    <a:gd name="T10" fmla="*/ 18114 w 275"/>
                    <a:gd name="T11" fmla="*/ 0 h 344"/>
                    <a:gd name="T12" fmla="*/ 755 w 275"/>
                    <a:gd name="T13" fmla="*/ 1581 h 344"/>
                    <a:gd name="T14" fmla="*/ 371 w 275"/>
                    <a:gd name="T15" fmla="*/ 1786 h 344"/>
                    <a:gd name="T16" fmla="*/ 2 w 275"/>
                    <a:gd name="T17" fmla="*/ 2221 h 344"/>
                    <a:gd name="T18" fmla="*/ 0 w 275"/>
                    <a:gd name="T19" fmla="*/ 2485 h 344"/>
                    <a:gd name="T20" fmla="*/ 0 w 275"/>
                    <a:gd name="T21" fmla="*/ 2771 h 344"/>
                    <a:gd name="T22" fmla="*/ 0 w 275"/>
                    <a:gd name="T23" fmla="*/ 27510 h 344"/>
                    <a:gd name="T24" fmla="*/ 0 w 275"/>
                    <a:gd name="T25" fmla="*/ 27758 h 344"/>
                    <a:gd name="T26" fmla="*/ 2 w 275"/>
                    <a:gd name="T27" fmla="*/ 28183 h 344"/>
                    <a:gd name="T28" fmla="*/ 371 w 275"/>
                    <a:gd name="T29" fmla="*/ 28570 h 344"/>
                    <a:gd name="T30" fmla="*/ 801 w 275"/>
                    <a:gd name="T31" fmla="*/ 28847 h 344"/>
                    <a:gd name="T32" fmla="*/ 17853 w 275"/>
                    <a:gd name="T33" fmla="*/ 31722 h 344"/>
                    <a:gd name="T34" fmla="*/ 18112 w 275"/>
                    <a:gd name="T35" fmla="*/ 31722 h 344"/>
                    <a:gd name="T36" fmla="*/ 18628 w 275"/>
                    <a:gd name="T37" fmla="*/ 31510 h 344"/>
                    <a:gd name="T38" fmla="*/ 19172 w 275"/>
                    <a:gd name="T39" fmla="*/ 30731 h 344"/>
                    <a:gd name="T40" fmla="*/ 19527 w 275"/>
                    <a:gd name="T41" fmla="*/ 29569 h 34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75" h="344">
                      <a:moveTo>
                        <a:pt x="275" y="320"/>
                      </a:moveTo>
                      <a:lnTo>
                        <a:pt x="275" y="17"/>
                      </a:lnTo>
                      <a:lnTo>
                        <a:pt x="271" y="7"/>
                      </a:lnTo>
                      <a:lnTo>
                        <a:pt x="264" y="1"/>
                      </a:lnTo>
                      <a:lnTo>
                        <a:pt x="259" y="0"/>
                      </a:lnTo>
                      <a:lnTo>
                        <a:pt x="255" y="0"/>
                      </a:lnTo>
                      <a:lnTo>
                        <a:pt x="10" y="17"/>
                      </a:lnTo>
                      <a:lnTo>
                        <a:pt x="5" y="19"/>
                      </a:lnTo>
                      <a:lnTo>
                        <a:pt x="2" y="24"/>
                      </a:lnTo>
                      <a:lnTo>
                        <a:pt x="0" y="27"/>
                      </a:lnTo>
                      <a:lnTo>
                        <a:pt x="0" y="29"/>
                      </a:lnTo>
                      <a:lnTo>
                        <a:pt x="0" y="298"/>
                      </a:lnTo>
                      <a:lnTo>
                        <a:pt x="0" y="301"/>
                      </a:lnTo>
                      <a:lnTo>
                        <a:pt x="2" y="305"/>
                      </a:lnTo>
                      <a:lnTo>
                        <a:pt x="5" y="310"/>
                      </a:lnTo>
                      <a:lnTo>
                        <a:pt x="11" y="313"/>
                      </a:lnTo>
                      <a:lnTo>
                        <a:pt x="251" y="344"/>
                      </a:lnTo>
                      <a:lnTo>
                        <a:pt x="254" y="344"/>
                      </a:lnTo>
                      <a:lnTo>
                        <a:pt x="262" y="341"/>
                      </a:lnTo>
                      <a:lnTo>
                        <a:pt x="270" y="334"/>
                      </a:lnTo>
                      <a:lnTo>
                        <a:pt x="275" y="3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89" name="Freeform 745">
                  <a:extLst>
                    <a:ext uri="{FF2B5EF4-FFF2-40B4-BE49-F238E27FC236}">
                      <a16:creationId xmlns:a16="http://schemas.microsoft.com/office/drawing/2014/main" id="{1F75ABB7-1FC4-4350-A8DD-79DC48D7DA72}"/>
                    </a:ext>
                  </a:extLst>
                </p:cNvPr>
                <p:cNvSpPr>
                  <a:spLocks/>
                </p:cNvSpPr>
                <p:nvPr/>
              </p:nvSpPr>
              <p:spPr bwMode="gray">
                <a:xfrm>
                  <a:off x="2866" y="3220"/>
                  <a:ext cx="285" cy="362"/>
                </a:xfrm>
                <a:custGeom>
                  <a:avLst/>
                  <a:gdLst>
                    <a:gd name="T0" fmla="*/ 22857 w 245"/>
                    <a:gd name="T1" fmla="*/ 22990 h 313"/>
                    <a:gd name="T2" fmla="*/ 22857 w 245"/>
                    <a:gd name="T3" fmla="*/ 1284 h 313"/>
                    <a:gd name="T4" fmla="*/ 22610 w 245"/>
                    <a:gd name="T5" fmla="*/ 464 h 313"/>
                    <a:gd name="T6" fmla="*/ 22090 w 245"/>
                    <a:gd name="T7" fmla="*/ 1 h 313"/>
                    <a:gd name="T8" fmla="*/ 21532 w 245"/>
                    <a:gd name="T9" fmla="*/ 0 h 313"/>
                    <a:gd name="T10" fmla="*/ 21219 w 245"/>
                    <a:gd name="T11" fmla="*/ 0 h 313"/>
                    <a:gd name="T12" fmla="*/ 731 w 245"/>
                    <a:gd name="T13" fmla="*/ 1284 h 313"/>
                    <a:gd name="T14" fmla="*/ 3 w 245"/>
                    <a:gd name="T15" fmla="*/ 1485 h 313"/>
                    <a:gd name="T16" fmla="*/ 1 w 245"/>
                    <a:gd name="T17" fmla="*/ 1717 h 313"/>
                    <a:gd name="T18" fmla="*/ 0 w 245"/>
                    <a:gd name="T19" fmla="*/ 2019 h 313"/>
                    <a:gd name="T20" fmla="*/ 0 w 245"/>
                    <a:gd name="T21" fmla="*/ 2153 h 313"/>
                    <a:gd name="T22" fmla="*/ 0 w 245"/>
                    <a:gd name="T23" fmla="*/ 21290 h 313"/>
                    <a:gd name="T24" fmla="*/ 0 w 245"/>
                    <a:gd name="T25" fmla="*/ 21356 h 313"/>
                    <a:gd name="T26" fmla="*/ 1 w 245"/>
                    <a:gd name="T27" fmla="*/ 21736 h 313"/>
                    <a:gd name="T28" fmla="*/ 3 w 245"/>
                    <a:gd name="T29" fmla="*/ 22059 h 313"/>
                    <a:gd name="T30" fmla="*/ 850 w 245"/>
                    <a:gd name="T31" fmla="*/ 22247 h 313"/>
                    <a:gd name="T32" fmla="*/ 20704 w 245"/>
                    <a:gd name="T33" fmla="*/ 24623 h 313"/>
                    <a:gd name="T34" fmla="*/ 21171 w 245"/>
                    <a:gd name="T35" fmla="*/ 24623 h 313"/>
                    <a:gd name="T36" fmla="*/ 21824 w 245"/>
                    <a:gd name="T37" fmla="*/ 24348 h 313"/>
                    <a:gd name="T38" fmla="*/ 22610 w 245"/>
                    <a:gd name="T39" fmla="*/ 23747 h 313"/>
                    <a:gd name="T40" fmla="*/ 22857 w 245"/>
                    <a:gd name="T41" fmla="*/ 22990 h 31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45" h="313">
                      <a:moveTo>
                        <a:pt x="245" y="292"/>
                      </a:moveTo>
                      <a:lnTo>
                        <a:pt x="245" y="16"/>
                      </a:lnTo>
                      <a:lnTo>
                        <a:pt x="242" y="6"/>
                      </a:lnTo>
                      <a:lnTo>
                        <a:pt x="236" y="1"/>
                      </a:lnTo>
                      <a:lnTo>
                        <a:pt x="230" y="0"/>
                      </a:lnTo>
                      <a:lnTo>
                        <a:pt x="228" y="0"/>
                      </a:lnTo>
                      <a:lnTo>
                        <a:pt x="8" y="16"/>
                      </a:lnTo>
                      <a:lnTo>
                        <a:pt x="3" y="19"/>
                      </a:lnTo>
                      <a:lnTo>
                        <a:pt x="1" y="22"/>
                      </a:lnTo>
                      <a:lnTo>
                        <a:pt x="0" y="26"/>
                      </a:lnTo>
                      <a:lnTo>
                        <a:pt x="0" y="27"/>
                      </a:lnTo>
                      <a:lnTo>
                        <a:pt x="0" y="271"/>
                      </a:lnTo>
                      <a:lnTo>
                        <a:pt x="0" y="272"/>
                      </a:lnTo>
                      <a:lnTo>
                        <a:pt x="1" y="277"/>
                      </a:lnTo>
                      <a:lnTo>
                        <a:pt x="3" y="280"/>
                      </a:lnTo>
                      <a:lnTo>
                        <a:pt x="9" y="284"/>
                      </a:lnTo>
                      <a:lnTo>
                        <a:pt x="223" y="313"/>
                      </a:lnTo>
                      <a:lnTo>
                        <a:pt x="227" y="313"/>
                      </a:lnTo>
                      <a:lnTo>
                        <a:pt x="234" y="310"/>
                      </a:lnTo>
                      <a:lnTo>
                        <a:pt x="242" y="303"/>
                      </a:lnTo>
                      <a:lnTo>
                        <a:pt x="245" y="292"/>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90" name="Freeform 746">
                  <a:extLst>
                    <a:ext uri="{FF2B5EF4-FFF2-40B4-BE49-F238E27FC236}">
                      <a16:creationId xmlns:a16="http://schemas.microsoft.com/office/drawing/2014/main" id="{830A2778-947D-471D-A641-6E43C72AEFA8}"/>
                    </a:ext>
                  </a:extLst>
                </p:cNvPr>
                <p:cNvSpPr>
                  <a:spLocks noEditPoints="1"/>
                </p:cNvSpPr>
                <p:nvPr/>
              </p:nvSpPr>
              <p:spPr bwMode="gray">
                <a:xfrm>
                  <a:off x="2826" y="3180"/>
                  <a:ext cx="335" cy="419"/>
                </a:xfrm>
                <a:custGeom>
                  <a:avLst/>
                  <a:gdLst>
                    <a:gd name="T0" fmla="*/ 17704 w 291"/>
                    <a:gd name="T1" fmla="*/ 0 h 361"/>
                    <a:gd name="T2" fmla="*/ 16346 w 291"/>
                    <a:gd name="T3" fmla="*/ 1 h 361"/>
                    <a:gd name="T4" fmla="*/ 14039 w 291"/>
                    <a:gd name="T5" fmla="*/ 3 h 361"/>
                    <a:gd name="T6" fmla="*/ 10989 w 291"/>
                    <a:gd name="T7" fmla="*/ 602 h 361"/>
                    <a:gd name="T8" fmla="*/ 7976 w 291"/>
                    <a:gd name="T9" fmla="*/ 941 h 361"/>
                    <a:gd name="T10" fmla="*/ 5065 w 291"/>
                    <a:gd name="T11" fmla="*/ 1267 h 361"/>
                    <a:gd name="T12" fmla="*/ 2727 w 291"/>
                    <a:gd name="T13" fmla="*/ 1471 h 361"/>
                    <a:gd name="T14" fmla="*/ 1320 w 291"/>
                    <a:gd name="T15" fmla="*/ 1502 h 361"/>
                    <a:gd name="T16" fmla="*/ 1172 w 291"/>
                    <a:gd name="T17" fmla="*/ 1502 h 361"/>
                    <a:gd name="T18" fmla="*/ 1018 w 291"/>
                    <a:gd name="T19" fmla="*/ 1502 h 361"/>
                    <a:gd name="T20" fmla="*/ 549 w 291"/>
                    <a:gd name="T21" fmla="*/ 1743 h 361"/>
                    <a:gd name="T22" fmla="*/ 2 w 291"/>
                    <a:gd name="T23" fmla="*/ 2725 h 361"/>
                    <a:gd name="T24" fmla="*/ 0 w 291"/>
                    <a:gd name="T25" fmla="*/ 26708 h 361"/>
                    <a:gd name="T26" fmla="*/ 313 w 291"/>
                    <a:gd name="T27" fmla="*/ 27821 h 361"/>
                    <a:gd name="T28" fmla="*/ 1172 w 291"/>
                    <a:gd name="T29" fmla="*/ 28716 h 361"/>
                    <a:gd name="T30" fmla="*/ 1811 w 291"/>
                    <a:gd name="T31" fmla="*/ 28912 h 361"/>
                    <a:gd name="T32" fmla="*/ 3822 w 291"/>
                    <a:gd name="T33" fmla="*/ 29161 h 361"/>
                    <a:gd name="T34" fmla="*/ 6432 w 291"/>
                    <a:gd name="T35" fmla="*/ 29684 h 361"/>
                    <a:gd name="T36" fmla="*/ 9484 w 291"/>
                    <a:gd name="T37" fmla="*/ 29993 h 361"/>
                    <a:gd name="T38" fmla="*/ 12334 w 291"/>
                    <a:gd name="T39" fmla="*/ 30536 h 361"/>
                    <a:gd name="T40" fmla="*/ 14973 w 291"/>
                    <a:gd name="T41" fmla="*/ 31033 h 361"/>
                    <a:gd name="T42" fmla="*/ 16818 w 291"/>
                    <a:gd name="T43" fmla="*/ 31388 h 361"/>
                    <a:gd name="T44" fmla="*/ 17583 w 291"/>
                    <a:gd name="T45" fmla="*/ 31529 h 361"/>
                    <a:gd name="T46" fmla="*/ 17702 w 291"/>
                    <a:gd name="T47" fmla="*/ 31529 h 361"/>
                    <a:gd name="T48" fmla="*/ 17702 w 291"/>
                    <a:gd name="T49" fmla="*/ 31529 h 361"/>
                    <a:gd name="T50" fmla="*/ 19040 w 291"/>
                    <a:gd name="T51" fmla="*/ 30906 h 361"/>
                    <a:gd name="T52" fmla="*/ 19867 w 291"/>
                    <a:gd name="T53" fmla="*/ 28716 h 361"/>
                    <a:gd name="T54" fmla="*/ 19867 w 291"/>
                    <a:gd name="T55" fmla="*/ 15374 h 361"/>
                    <a:gd name="T56" fmla="*/ 19867 w 291"/>
                    <a:gd name="T57" fmla="*/ 2150 h 361"/>
                    <a:gd name="T58" fmla="*/ 19581 w 291"/>
                    <a:gd name="T59" fmla="*/ 1092 h 361"/>
                    <a:gd name="T60" fmla="*/ 19279 w 291"/>
                    <a:gd name="T61" fmla="*/ 602 h 361"/>
                    <a:gd name="T62" fmla="*/ 18424 w 291"/>
                    <a:gd name="T63" fmla="*/ 0 h 361"/>
                    <a:gd name="T64" fmla="*/ 17986 w 291"/>
                    <a:gd name="T65" fmla="*/ 0 h 361"/>
                    <a:gd name="T66" fmla="*/ 18186 w 291"/>
                    <a:gd name="T67" fmla="*/ 1471 h 361"/>
                    <a:gd name="T68" fmla="*/ 18704 w 291"/>
                    <a:gd name="T69" fmla="*/ 1743 h 361"/>
                    <a:gd name="T70" fmla="*/ 18818 w 291"/>
                    <a:gd name="T71" fmla="*/ 6271 h 361"/>
                    <a:gd name="T72" fmla="*/ 18818 w 291"/>
                    <a:gd name="T73" fmla="*/ 24541 h 361"/>
                    <a:gd name="T74" fmla="*/ 18564 w 291"/>
                    <a:gd name="T75" fmla="*/ 29436 h 361"/>
                    <a:gd name="T76" fmla="*/ 18037 w 291"/>
                    <a:gd name="T77" fmla="*/ 29993 h 361"/>
                    <a:gd name="T78" fmla="*/ 17440 w 291"/>
                    <a:gd name="T79" fmla="*/ 29993 h 361"/>
                    <a:gd name="T80" fmla="*/ 16126 w 291"/>
                    <a:gd name="T81" fmla="*/ 29884 h 361"/>
                    <a:gd name="T82" fmla="*/ 13848 w 291"/>
                    <a:gd name="T83" fmla="*/ 29436 h 361"/>
                    <a:gd name="T84" fmla="*/ 10976 w 291"/>
                    <a:gd name="T85" fmla="*/ 28946 h 361"/>
                    <a:gd name="T86" fmla="*/ 7941 w 291"/>
                    <a:gd name="T87" fmla="*/ 28484 h 361"/>
                    <a:gd name="T88" fmla="*/ 5081 w 291"/>
                    <a:gd name="T89" fmla="*/ 27901 h 361"/>
                    <a:gd name="T90" fmla="*/ 2763 w 291"/>
                    <a:gd name="T91" fmla="*/ 27569 h 361"/>
                    <a:gd name="T92" fmla="*/ 1472 w 291"/>
                    <a:gd name="T93" fmla="*/ 27344 h 361"/>
                    <a:gd name="T94" fmla="*/ 1279 w 291"/>
                    <a:gd name="T95" fmla="*/ 27201 h 361"/>
                    <a:gd name="T96" fmla="*/ 1172 w 291"/>
                    <a:gd name="T97" fmla="*/ 26737 h 361"/>
                    <a:gd name="T98" fmla="*/ 1172 w 291"/>
                    <a:gd name="T99" fmla="*/ 23142 h 361"/>
                    <a:gd name="T100" fmla="*/ 1172 w 291"/>
                    <a:gd name="T101" fmla="*/ 6944 h 361"/>
                    <a:gd name="T102" fmla="*/ 1172 w 291"/>
                    <a:gd name="T103" fmla="*/ 3278 h 361"/>
                    <a:gd name="T104" fmla="*/ 1279 w 291"/>
                    <a:gd name="T105" fmla="*/ 2896 h 361"/>
                    <a:gd name="T106" fmla="*/ 1553 w 291"/>
                    <a:gd name="T107" fmla="*/ 2840 h 361"/>
                    <a:gd name="T108" fmla="*/ 2977 w 291"/>
                    <a:gd name="T109" fmla="*/ 2824 h 361"/>
                    <a:gd name="T110" fmla="*/ 5400 w 291"/>
                    <a:gd name="T111" fmla="*/ 2668 h 361"/>
                    <a:gd name="T112" fmla="*/ 8238 w 291"/>
                    <a:gd name="T113" fmla="*/ 2299 h 361"/>
                    <a:gd name="T114" fmla="*/ 11298 w 291"/>
                    <a:gd name="T115" fmla="*/ 2023 h 361"/>
                    <a:gd name="T116" fmla="*/ 14113 w 291"/>
                    <a:gd name="T117" fmla="*/ 1707 h 361"/>
                    <a:gd name="T118" fmla="*/ 16414 w 291"/>
                    <a:gd name="T119" fmla="*/ 1502 h 361"/>
                    <a:gd name="T120" fmla="*/ 17816 w 291"/>
                    <a:gd name="T121" fmla="*/ 1471 h 36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91" h="361">
                      <a:moveTo>
                        <a:pt x="262" y="0"/>
                      </a:moveTo>
                      <a:lnTo>
                        <a:pt x="260" y="0"/>
                      </a:lnTo>
                      <a:lnTo>
                        <a:pt x="252" y="1"/>
                      </a:lnTo>
                      <a:lnTo>
                        <a:pt x="239" y="1"/>
                      </a:lnTo>
                      <a:lnTo>
                        <a:pt x="224" y="2"/>
                      </a:lnTo>
                      <a:lnTo>
                        <a:pt x="206" y="3"/>
                      </a:lnTo>
                      <a:lnTo>
                        <a:pt x="185" y="6"/>
                      </a:lnTo>
                      <a:lnTo>
                        <a:pt x="162" y="7"/>
                      </a:lnTo>
                      <a:lnTo>
                        <a:pt x="140" y="8"/>
                      </a:lnTo>
                      <a:lnTo>
                        <a:pt x="117" y="10"/>
                      </a:lnTo>
                      <a:lnTo>
                        <a:pt x="94" y="11"/>
                      </a:lnTo>
                      <a:lnTo>
                        <a:pt x="73" y="14"/>
                      </a:lnTo>
                      <a:lnTo>
                        <a:pt x="55" y="15"/>
                      </a:lnTo>
                      <a:lnTo>
                        <a:pt x="40" y="16"/>
                      </a:lnTo>
                      <a:lnTo>
                        <a:pt x="27" y="16"/>
                      </a:lnTo>
                      <a:lnTo>
                        <a:pt x="19" y="17"/>
                      </a:lnTo>
                      <a:lnTo>
                        <a:pt x="17" y="17"/>
                      </a:lnTo>
                      <a:lnTo>
                        <a:pt x="15" y="17"/>
                      </a:lnTo>
                      <a:lnTo>
                        <a:pt x="8" y="20"/>
                      </a:lnTo>
                      <a:lnTo>
                        <a:pt x="4" y="25"/>
                      </a:lnTo>
                      <a:lnTo>
                        <a:pt x="2" y="31"/>
                      </a:lnTo>
                      <a:lnTo>
                        <a:pt x="0" y="35"/>
                      </a:lnTo>
                      <a:lnTo>
                        <a:pt x="0" y="306"/>
                      </a:lnTo>
                      <a:lnTo>
                        <a:pt x="2" y="312"/>
                      </a:lnTo>
                      <a:lnTo>
                        <a:pt x="4" y="319"/>
                      </a:lnTo>
                      <a:lnTo>
                        <a:pt x="8" y="325"/>
                      </a:lnTo>
                      <a:lnTo>
                        <a:pt x="17" y="329"/>
                      </a:lnTo>
                      <a:lnTo>
                        <a:pt x="20" y="329"/>
                      </a:lnTo>
                      <a:lnTo>
                        <a:pt x="27" y="331"/>
                      </a:lnTo>
                      <a:lnTo>
                        <a:pt x="40" y="332"/>
                      </a:lnTo>
                      <a:lnTo>
                        <a:pt x="55" y="334"/>
                      </a:lnTo>
                      <a:lnTo>
                        <a:pt x="73" y="336"/>
                      </a:lnTo>
                      <a:lnTo>
                        <a:pt x="94" y="340"/>
                      </a:lnTo>
                      <a:lnTo>
                        <a:pt x="115" y="342"/>
                      </a:lnTo>
                      <a:lnTo>
                        <a:pt x="138" y="344"/>
                      </a:lnTo>
                      <a:lnTo>
                        <a:pt x="159" y="348"/>
                      </a:lnTo>
                      <a:lnTo>
                        <a:pt x="181" y="350"/>
                      </a:lnTo>
                      <a:lnTo>
                        <a:pt x="202" y="354"/>
                      </a:lnTo>
                      <a:lnTo>
                        <a:pt x="219" y="356"/>
                      </a:lnTo>
                      <a:lnTo>
                        <a:pt x="236" y="358"/>
                      </a:lnTo>
                      <a:lnTo>
                        <a:pt x="247" y="359"/>
                      </a:lnTo>
                      <a:lnTo>
                        <a:pt x="255" y="361"/>
                      </a:lnTo>
                      <a:lnTo>
                        <a:pt x="257" y="361"/>
                      </a:lnTo>
                      <a:lnTo>
                        <a:pt x="259" y="361"/>
                      </a:lnTo>
                      <a:lnTo>
                        <a:pt x="269" y="359"/>
                      </a:lnTo>
                      <a:lnTo>
                        <a:pt x="279" y="354"/>
                      </a:lnTo>
                      <a:lnTo>
                        <a:pt x="287" y="344"/>
                      </a:lnTo>
                      <a:lnTo>
                        <a:pt x="291" y="329"/>
                      </a:lnTo>
                      <a:lnTo>
                        <a:pt x="291" y="282"/>
                      </a:lnTo>
                      <a:lnTo>
                        <a:pt x="291" y="177"/>
                      </a:lnTo>
                      <a:lnTo>
                        <a:pt x="291" y="72"/>
                      </a:lnTo>
                      <a:lnTo>
                        <a:pt x="291" y="25"/>
                      </a:lnTo>
                      <a:lnTo>
                        <a:pt x="290" y="18"/>
                      </a:lnTo>
                      <a:lnTo>
                        <a:pt x="287" y="12"/>
                      </a:lnTo>
                      <a:lnTo>
                        <a:pt x="284" y="9"/>
                      </a:lnTo>
                      <a:lnTo>
                        <a:pt x="282" y="7"/>
                      </a:lnTo>
                      <a:lnTo>
                        <a:pt x="276" y="2"/>
                      </a:lnTo>
                      <a:lnTo>
                        <a:pt x="269" y="0"/>
                      </a:lnTo>
                      <a:lnTo>
                        <a:pt x="264" y="0"/>
                      </a:lnTo>
                      <a:lnTo>
                        <a:pt x="262" y="0"/>
                      </a:lnTo>
                      <a:close/>
                      <a:moveTo>
                        <a:pt x="263" y="16"/>
                      </a:moveTo>
                      <a:lnTo>
                        <a:pt x="267" y="16"/>
                      </a:lnTo>
                      <a:lnTo>
                        <a:pt x="270" y="17"/>
                      </a:lnTo>
                      <a:lnTo>
                        <a:pt x="274" y="20"/>
                      </a:lnTo>
                      <a:lnTo>
                        <a:pt x="275" y="25"/>
                      </a:lnTo>
                      <a:lnTo>
                        <a:pt x="275" y="72"/>
                      </a:lnTo>
                      <a:lnTo>
                        <a:pt x="275" y="176"/>
                      </a:lnTo>
                      <a:lnTo>
                        <a:pt x="275" y="281"/>
                      </a:lnTo>
                      <a:lnTo>
                        <a:pt x="275" y="328"/>
                      </a:lnTo>
                      <a:lnTo>
                        <a:pt x="272" y="337"/>
                      </a:lnTo>
                      <a:lnTo>
                        <a:pt x="268" y="342"/>
                      </a:lnTo>
                      <a:lnTo>
                        <a:pt x="263" y="344"/>
                      </a:lnTo>
                      <a:lnTo>
                        <a:pt x="259" y="344"/>
                      </a:lnTo>
                      <a:lnTo>
                        <a:pt x="255" y="344"/>
                      </a:lnTo>
                      <a:lnTo>
                        <a:pt x="248" y="343"/>
                      </a:lnTo>
                      <a:lnTo>
                        <a:pt x="236" y="342"/>
                      </a:lnTo>
                      <a:lnTo>
                        <a:pt x="221" y="340"/>
                      </a:lnTo>
                      <a:lnTo>
                        <a:pt x="202" y="337"/>
                      </a:lnTo>
                      <a:lnTo>
                        <a:pt x="183" y="334"/>
                      </a:lnTo>
                      <a:lnTo>
                        <a:pt x="161" y="332"/>
                      </a:lnTo>
                      <a:lnTo>
                        <a:pt x="139" y="328"/>
                      </a:lnTo>
                      <a:lnTo>
                        <a:pt x="116" y="326"/>
                      </a:lnTo>
                      <a:lnTo>
                        <a:pt x="95" y="324"/>
                      </a:lnTo>
                      <a:lnTo>
                        <a:pt x="74" y="320"/>
                      </a:lnTo>
                      <a:lnTo>
                        <a:pt x="56" y="318"/>
                      </a:lnTo>
                      <a:lnTo>
                        <a:pt x="41" y="316"/>
                      </a:lnTo>
                      <a:lnTo>
                        <a:pt x="29" y="314"/>
                      </a:lnTo>
                      <a:lnTo>
                        <a:pt x="21" y="313"/>
                      </a:lnTo>
                      <a:lnTo>
                        <a:pt x="19" y="313"/>
                      </a:lnTo>
                      <a:lnTo>
                        <a:pt x="18" y="312"/>
                      </a:lnTo>
                      <a:lnTo>
                        <a:pt x="17" y="310"/>
                      </a:lnTo>
                      <a:lnTo>
                        <a:pt x="17" y="307"/>
                      </a:lnTo>
                      <a:lnTo>
                        <a:pt x="17" y="306"/>
                      </a:lnTo>
                      <a:lnTo>
                        <a:pt x="17" y="265"/>
                      </a:lnTo>
                      <a:lnTo>
                        <a:pt x="17" y="173"/>
                      </a:lnTo>
                      <a:lnTo>
                        <a:pt x="17" y="79"/>
                      </a:lnTo>
                      <a:lnTo>
                        <a:pt x="17" y="37"/>
                      </a:lnTo>
                      <a:lnTo>
                        <a:pt x="17" y="35"/>
                      </a:lnTo>
                      <a:lnTo>
                        <a:pt x="18" y="34"/>
                      </a:lnTo>
                      <a:lnTo>
                        <a:pt x="20" y="33"/>
                      </a:lnTo>
                      <a:lnTo>
                        <a:pt x="23" y="33"/>
                      </a:lnTo>
                      <a:lnTo>
                        <a:pt x="32" y="32"/>
                      </a:lnTo>
                      <a:lnTo>
                        <a:pt x="43" y="32"/>
                      </a:lnTo>
                      <a:lnTo>
                        <a:pt x="59" y="31"/>
                      </a:lnTo>
                      <a:lnTo>
                        <a:pt x="78" y="30"/>
                      </a:lnTo>
                      <a:lnTo>
                        <a:pt x="98" y="27"/>
                      </a:lnTo>
                      <a:lnTo>
                        <a:pt x="120" y="26"/>
                      </a:lnTo>
                      <a:lnTo>
                        <a:pt x="142" y="24"/>
                      </a:lnTo>
                      <a:lnTo>
                        <a:pt x="165" y="23"/>
                      </a:lnTo>
                      <a:lnTo>
                        <a:pt x="187" y="22"/>
                      </a:lnTo>
                      <a:lnTo>
                        <a:pt x="207" y="19"/>
                      </a:lnTo>
                      <a:lnTo>
                        <a:pt x="225" y="18"/>
                      </a:lnTo>
                      <a:lnTo>
                        <a:pt x="241" y="17"/>
                      </a:lnTo>
                      <a:lnTo>
                        <a:pt x="253" y="17"/>
                      </a:lnTo>
                      <a:lnTo>
                        <a:pt x="261" y="16"/>
                      </a:lnTo>
                      <a:lnTo>
                        <a:pt x="263"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91" name="Freeform 747">
                  <a:extLst>
                    <a:ext uri="{FF2B5EF4-FFF2-40B4-BE49-F238E27FC236}">
                      <a16:creationId xmlns:a16="http://schemas.microsoft.com/office/drawing/2014/main" id="{390CF2C5-126A-448A-8D62-4EF018521A34}"/>
                    </a:ext>
                  </a:extLst>
                </p:cNvPr>
                <p:cNvSpPr>
                  <a:spLocks noEditPoints="1"/>
                </p:cNvSpPr>
                <p:nvPr/>
              </p:nvSpPr>
              <p:spPr bwMode="gray">
                <a:xfrm>
                  <a:off x="2635" y="3738"/>
                  <a:ext cx="536" cy="355"/>
                </a:xfrm>
                <a:custGeom>
                  <a:avLst/>
                  <a:gdLst>
                    <a:gd name="T0" fmla="*/ 600 w 462"/>
                    <a:gd name="T1" fmla="*/ 6903 h 306"/>
                    <a:gd name="T2" fmla="*/ 2 w 462"/>
                    <a:gd name="T3" fmla="*/ 7486 h 306"/>
                    <a:gd name="T4" fmla="*/ 0 w 462"/>
                    <a:gd name="T5" fmla="*/ 8008 h 306"/>
                    <a:gd name="T6" fmla="*/ 0 w 462"/>
                    <a:gd name="T7" fmla="*/ 11954 h 306"/>
                    <a:gd name="T8" fmla="*/ 3 w 462"/>
                    <a:gd name="T9" fmla="*/ 12419 h 306"/>
                    <a:gd name="T10" fmla="*/ 22502 w 462"/>
                    <a:gd name="T11" fmla="*/ 26232 h 306"/>
                    <a:gd name="T12" fmla="*/ 23232 w 462"/>
                    <a:gd name="T13" fmla="*/ 26428 h 306"/>
                    <a:gd name="T14" fmla="*/ 24084 w 462"/>
                    <a:gd name="T15" fmla="*/ 26232 h 306"/>
                    <a:gd name="T16" fmla="*/ 39496 w 462"/>
                    <a:gd name="T17" fmla="*/ 15838 h 306"/>
                    <a:gd name="T18" fmla="*/ 39884 w 462"/>
                    <a:gd name="T19" fmla="*/ 15207 h 306"/>
                    <a:gd name="T20" fmla="*/ 39884 w 462"/>
                    <a:gd name="T21" fmla="*/ 9730 h 306"/>
                    <a:gd name="T22" fmla="*/ 39582 w 462"/>
                    <a:gd name="T23" fmla="*/ 8957 h 306"/>
                    <a:gd name="T24" fmla="*/ 38872 w 462"/>
                    <a:gd name="T25" fmla="*/ 8492 h 306"/>
                    <a:gd name="T26" fmla="*/ 11546 w 462"/>
                    <a:gd name="T27" fmla="*/ 0 h 306"/>
                    <a:gd name="T28" fmla="*/ 11053 w 462"/>
                    <a:gd name="T29" fmla="*/ 2 h 306"/>
                    <a:gd name="T30" fmla="*/ 11703 w 462"/>
                    <a:gd name="T31" fmla="*/ 2832 h 306"/>
                    <a:gd name="T32" fmla="*/ 13048 w 462"/>
                    <a:gd name="T33" fmla="*/ 3262 h 306"/>
                    <a:gd name="T34" fmla="*/ 15849 w 462"/>
                    <a:gd name="T35" fmla="*/ 4226 h 306"/>
                    <a:gd name="T36" fmla="*/ 19731 w 462"/>
                    <a:gd name="T37" fmla="*/ 5461 h 306"/>
                    <a:gd name="T38" fmla="*/ 24133 w 462"/>
                    <a:gd name="T39" fmla="*/ 6855 h 306"/>
                    <a:gd name="T40" fmla="*/ 28670 w 462"/>
                    <a:gd name="T41" fmla="*/ 8189 h 306"/>
                    <a:gd name="T42" fmla="*/ 32666 w 462"/>
                    <a:gd name="T43" fmla="*/ 9290 h 306"/>
                    <a:gd name="T44" fmla="*/ 35581 w 462"/>
                    <a:gd name="T45" fmla="*/ 10310 h 306"/>
                    <a:gd name="T46" fmla="*/ 37145 w 462"/>
                    <a:gd name="T47" fmla="*/ 10778 h 306"/>
                    <a:gd name="T48" fmla="*/ 37145 w 462"/>
                    <a:gd name="T49" fmla="*/ 12504 h 306"/>
                    <a:gd name="T50" fmla="*/ 37145 w 462"/>
                    <a:gd name="T51" fmla="*/ 14097 h 306"/>
                    <a:gd name="T52" fmla="*/ 34726 w 462"/>
                    <a:gd name="T53" fmla="*/ 15639 h 306"/>
                    <a:gd name="T54" fmla="*/ 30267 w 462"/>
                    <a:gd name="T55" fmla="*/ 18676 h 306"/>
                    <a:gd name="T56" fmla="*/ 25847 w 462"/>
                    <a:gd name="T57" fmla="*/ 21667 h 306"/>
                    <a:gd name="T58" fmla="*/ 23176 w 462"/>
                    <a:gd name="T59" fmla="*/ 23299 h 306"/>
                    <a:gd name="T60" fmla="*/ 22015 w 462"/>
                    <a:gd name="T61" fmla="*/ 22611 h 306"/>
                    <a:gd name="T62" fmla="*/ 19645 w 462"/>
                    <a:gd name="T63" fmla="*/ 21048 h 306"/>
                    <a:gd name="T64" fmla="*/ 16552 w 462"/>
                    <a:gd name="T65" fmla="*/ 19200 h 306"/>
                    <a:gd name="T66" fmla="*/ 13048 w 462"/>
                    <a:gd name="T67" fmla="*/ 16994 h 306"/>
                    <a:gd name="T68" fmla="*/ 9302 w 462"/>
                    <a:gd name="T69" fmla="*/ 14833 h 306"/>
                    <a:gd name="T70" fmla="*/ 6232 w 462"/>
                    <a:gd name="T71" fmla="*/ 12862 h 306"/>
                    <a:gd name="T72" fmla="*/ 3907 w 462"/>
                    <a:gd name="T73" fmla="*/ 11475 h 306"/>
                    <a:gd name="T74" fmla="*/ 2730 w 462"/>
                    <a:gd name="T75" fmla="*/ 10759 h 306"/>
                    <a:gd name="T76" fmla="*/ 2730 w 462"/>
                    <a:gd name="T77" fmla="*/ 9730 h 306"/>
                    <a:gd name="T78" fmla="*/ 2730 w 462"/>
                    <a:gd name="T79" fmla="*/ 8882 h 306"/>
                    <a:gd name="T80" fmla="*/ 4390 w 462"/>
                    <a:gd name="T81" fmla="*/ 7721 h 306"/>
                    <a:gd name="T82" fmla="*/ 7230 w 462"/>
                    <a:gd name="T83" fmla="*/ 5909 h 306"/>
                    <a:gd name="T84" fmla="*/ 10087 w 462"/>
                    <a:gd name="T85" fmla="*/ 3897 h 306"/>
                    <a:gd name="T86" fmla="*/ 11703 w 462"/>
                    <a:gd name="T87" fmla="*/ 2832 h 30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62" h="306">
                      <a:moveTo>
                        <a:pt x="124" y="3"/>
                      </a:moveTo>
                      <a:lnTo>
                        <a:pt x="7" y="81"/>
                      </a:lnTo>
                      <a:lnTo>
                        <a:pt x="3" y="83"/>
                      </a:lnTo>
                      <a:lnTo>
                        <a:pt x="2" y="87"/>
                      </a:lnTo>
                      <a:lnTo>
                        <a:pt x="0" y="90"/>
                      </a:lnTo>
                      <a:lnTo>
                        <a:pt x="0" y="94"/>
                      </a:lnTo>
                      <a:lnTo>
                        <a:pt x="0" y="133"/>
                      </a:lnTo>
                      <a:lnTo>
                        <a:pt x="0" y="138"/>
                      </a:lnTo>
                      <a:lnTo>
                        <a:pt x="2" y="141"/>
                      </a:lnTo>
                      <a:lnTo>
                        <a:pt x="3" y="144"/>
                      </a:lnTo>
                      <a:lnTo>
                        <a:pt x="7" y="147"/>
                      </a:lnTo>
                      <a:lnTo>
                        <a:pt x="261" y="304"/>
                      </a:lnTo>
                      <a:lnTo>
                        <a:pt x="266" y="306"/>
                      </a:lnTo>
                      <a:lnTo>
                        <a:pt x="270" y="306"/>
                      </a:lnTo>
                      <a:lnTo>
                        <a:pt x="275" y="306"/>
                      </a:lnTo>
                      <a:lnTo>
                        <a:pt x="279" y="304"/>
                      </a:lnTo>
                      <a:lnTo>
                        <a:pt x="455" y="186"/>
                      </a:lnTo>
                      <a:lnTo>
                        <a:pt x="458" y="184"/>
                      </a:lnTo>
                      <a:lnTo>
                        <a:pt x="461" y="180"/>
                      </a:lnTo>
                      <a:lnTo>
                        <a:pt x="462" y="177"/>
                      </a:lnTo>
                      <a:lnTo>
                        <a:pt x="462" y="172"/>
                      </a:lnTo>
                      <a:lnTo>
                        <a:pt x="462" y="113"/>
                      </a:lnTo>
                      <a:lnTo>
                        <a:pt x="461" y="109"/>
                      </a:lnTo>
                      <a:lnTo>
                        <a:pt x="459" y="104"/>
                      </a:lnTo>
                      <a:lnTo>
                        <a:pt x="456" y="101"/>
                      </a:lnTo>
                      <a:lnTo>
                        <a:pt x="451" y="98"/>
                      </a:lnTo>
                      <a:lnTo>
                        <a:pt x="138" y="0"/>
                      </a:lnTo>
                      <a:lnTo>
                        <a:pt x="134" y="0"/>
                      </a:lnTo>
                      <a:lnTo>
                        <a:pt x="131" y="0"/>
                      </a:lnTo>
                      <a:lnTo>
                        <a:pt x="128" y="2"/>
                      </a:lnTo>
                      <a:lnTo>
                        <a:pt x="124" y="3"/>
                      </a:lnTo>
                      <a:close/>
                      <a:moveTo>
                        <a:pt x="136" y="34"/>
                      </a:moveTo>
                      <a:lnTo>
                        <a:pt x="140" y="35"/>
                      </a:lnTo>
                      <a:lnTo>
                        <a:pt x="151" y="38"/>
                      </a:lnTo>
                      <a:lnTo>
                        <a:pt x="166" y="43"/>
                      </a:lnTo>
                      <a:lnTo>
                        <a:pt x="184" y="49"/>
                      </a:lnTo>
                      <a:lnTo>
                        <a:pt x="206" y="56"/>
                      </a:lnTo>
                      <a:lnTo>
                        <a:pt x="229" y="63"/>
                      </a:lnTo>
                      <a:lnTo>
                        <a:pt x="254" y="71"/>
                      </a:lnTo>
                      <a:lnTo>
                        <a:pt x="280" y="79"/>
                      </a:lnTo>
                      <a:lnTo>
                        <a:pt x="306" y="87"/>
                      </a:lnTo>
                      <a:lnTo>
                        <a:pt x="332" y="95"/>
                      </a:lnTo>
                      <a:lnTo>
                        <a:pt x="356" y="102"/>
                      </a:lnTo>
                      <a:lnTo>
                        <a:pt x="378" y="109"/>
                      </a:lnTo>
                      <a:lnTo>
                        <a:pt x="397" y="116"/>
                      </a:lnTo>
                      <a:lnTo>
                        <a:pt x="412" y="120"/>
                      </a:lnTo>
                      <a:lnTo>
                        <a:pt x="424" y="124"/>
                      </a:lnTo>
                      <a:lnTo>
                        <a:pt x="431" y="126"/>
                      </a:lnTo>
                      <a:lnTo>
                        <a:pt x="431" y="135"/>
                      </a:lnTo>
                      <a:lnTo>
                        <a:pt x="431" y="146"/>
                      </a:lnTo>
                      <a:lnTo>
                        <a:pt x="431" y="156"/>
                      </a:lnTo>
                      <a:lnTo>
                        <a:pt x="431" y="164"/>
                      </a:lnTo>
                      <a:lnTo>
                        <a:pt x="420" y="171"/>
                      </a:lnTo>
                      <a:lnTo>
                        <a:pt x="402" y="182"/>
                      </a:lnTo>
                      <a:lnTo>
                        <a:pt x="378" y="199"/>
                      </a:lnTo>
                      <a:lnTo>
                        <a:pt x="351" y="217"/>
                      </a:lnTo>
                      <a:lnTo>
                        <a:pt x="323" y="234"/>
                      </a:lnTo>
                      <a:lnTo>
                        <a:pt x="299" y="252"/>
                      </a:lnTo>
                      <a:lnTo>
                        <a:pt x="280" y="264"/>
                      </a:lnTo>
                      <a:lnTo>
                        <a:pt x="269" y="271"/>
                      </a:lnTo>
                      <a:lnTo>
                        <a:pt x="265" y="268"/>
                      </a:lnTo>
                      <a:lnTo>
                        <a:pt x="255" y="262"/>
                      </a:lnTo>
                      <a:lnTo>
                        <a:pt x="243" y="255"/>
                      </a:lnTo>
                      <a:lnTo>
                        <a:pt x="228" y="245"/>
                      </a:lnTo>
                      <a:lnTo>
                        <a:pt x="211" y="234"/>
                      </a:lnTo>
                      <a:lnTo>
                        <a:pt x="191" y="223"/>
                      </a:lnTo>
                      <a:lnTo>
                        <a:pt x="171" y="210"/>
                      </a:lnTo>
                      <a:lnTo>
                        <a:pt x="151" y="197"/>
                      </a:lnTo>
                      <a:lnTo>
                        <a:pt x="130" y="185"/>
                      </a:lnTo>
                      <a:lnTo>
                        <a:pt x="109" y="172"/>
                      </a:lnTo>
                      <a:lnTo>
                        <a:pt x="90" y="161"/>
                      </a:lnTo>
                      <a:lnTo>
                        <a:pt x="72" y="150"/>
                      </a:lnTo>
                      <a:lnTo>
                        <a:pt x="57" y="141"/>
                      </a:lnTo>
                      <a:lnTo>
                        <a:pt x="46" y="133"/>
                      </a:lnTo>
                      <a:lnTo>
                        <a:pt x="36" y="127"/>
                      </a:lnTo>
                      <a:lnTo>
                        <a:pt x="32" y="125"/>
                      </a:lnTo>
                      <a:lnTo>
                        <a:pt x="32" y="119"/>
                      </a:lnTo>
                      <a:lnTo>
                        <a:pt x="32" y="113"/>
                      </a:lnTo>
                      <a:lnTo>
                        <a:pt x="32" y="109"/>
                      </a:lnTo>
                      <a:lnTo>
                        <a:pt x="32" y="103"/>
                      </a:lnTo>
                      <a:lnTo>
                        <a:pt x="39" y="98"/>
                      </a:lnTo>
                      <a:lnTo>
                        <a:pt x="51" y="90"/>
                      </a:lnTo>
                      <a:lnTo>
                        <a:pt x="66" y="80"/>
                      </a:lnTo>
                      <a:lnTo>
                        <a:pt x="84" y="68"/>
                      </a:lnTo>
                      <a:lnTo>
                        <a:pt x="101" y="57"/>
                      </a:lnTo>
                      <a:lnTo>
                        <a:pt x="117" y="46"/>
                      </a:lnTo>
                      <a:lnTo>
                        <a:pt x="129" y="38"/>
                      </a:lnTo>
                      <a:lnTo>
                        <a:pt x="136" y="34"/>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92" name="Freeform 748">
                  <a:extLst>
                    <a:ext uri="{FF2B5EF4-FFF2-40B4-BE49-F238E27FC236}">
                      <a16:creationId xmlns:a16="http://schemas.microsoft.com/office/drawing/2014/main" id="{BCD0D601-10AC-4C5A-8AC0-A01ACBBE5B48}"/>
                    </a:ext>
                  </a:extLst>
                </p:cNvPr>
                <p:cNvSpPr>
                  <a:spLocks/>
                </p:cNvSpPr>
                <p:nvPr/>
              </p:nvSpPr>
              <p:spPr bwMode="gray">
                <a:xfrm>
                  <a:off x="2647" y="3838"/>
                  <a:ext cx="511" cy="178"/>
                </a:xfrm>
                <a:custGeom>
                  <a:avLst/>
                  <a:gdLst>
                    <a:gd name="T0" fmla="*/ 0 w 439"/>
                    <a:gd name="T1" fmla="*/ 1367 h 153"/>
                    <a:gd name="T2" fmla="*/ 24327 w 439"/>
                    <a:gd name="T3" fmla="*/ 14291 h 153"/>
                    <a:gd name="T4" fmla="*/ 24435 w 439"/>
                    <a:gd name="T5" fmla="*/ 14349 h 153"/>
                    <a:gd name="T6" fmla="*/ 24594 w 439"/>
                    <a:gd name="T7" fmla="*/ 14349 h 153"/>
                    <a:gd name="T8" fmla="*/ 24926 w 439"/>
                    <a:gd name="T9" fmla="*/ 14291 h 153"/>
                    <a:gd name="T10" fmla="*/ 24999 w 439"/>
                    <a:gd name="T11" fmla="*/ 14146 h 153"/>
                    <a:gd name="T12" fmla="*/ 41840 w 439"/>
                    <a:gd name="T13" fmla="*/ 3038 h 153"/>
                    <a:gd name="T14" fmla="*/ 41083 w 439"/>
                    <a:gd name="T15" fmla="*/ 1929 h 153"/>
                    <a:gd name="T16" fmla="*/ 40439 w 439"/>
                    <a:gd name="T17" fmla="*/ 2400 h 153"/>
                    <a:gd name="T18" fmla="*/ 38673 w 439"/>
                    <a:gd name="T19" fmla="*/ 3534 h 153"/>
                    <a:gd name="T20" fmla="*/ 36017 w 439"/>
                    <a:gd name="T21" fmla="*/ 5114 h 153"/>
                    <a:gd name="T22" fmla="*/ 33108 w 439"/>
                    <a:gd name="T23" fmla="*/ 7085 h 153"/>
                    <a:gd name="T24" fmla="*/ 30269 w 439"/>
                    <a:gd name="T25" fmla="*/ 9076 h 153"/>
                    <a:gd name="T26" fmla="*/ 27414 w 439"/>
                    <a:gd name="T27" fmla="*/ 10760 h 153"/>
                    <a:gd name="T28" fmla="*/ 25524 w 439"/>
                    <a:gd name="T29" fmla="*/ 12130 h 153"/>
                    <a:gd name="T30" fmla="*/ 24521 w 439"/>
                    <a:gd name="T31" fmla="*/ 12681 h 153"/>
                    <a:gd name="T32" fmla="*/ 24271 w 439"/>
                    <a:gd name="T33" fmla="*/ 12393 h 153"/>
                    <a:gd name="T34" fmla="*/ 23397 w 439"/>
                    <a:gd name="T35" fmla="*/ 11955 h 153"/>
                    <a:gd name="T36" fmla="*/ 22031 w 439"/>
                    <a:gd name="T37" fmla="*/ 11316 h 153"/>
                    <a:gd name="T38" fmla="*/ 20552 w 439"/>
                    <a:gd name="T39" fmla="*/ 10451 h 153"/>
                    <a:gd name="T40" fmla="*/ 18758 w 439"/>
                    <a:gd name="T41" fmla="*/ 9443 h 153"/>
                    <a:gd name="T42" fmla="*/ 16669 w 439"/>
                    <a:gd name="T43" fmla="*/ 8404 h 153"/>
                    <a:gd name="T44" fmla="*/ 14615 w 439"/>
                    <a:gd name="T45" fmla="*/ 7307 h 153"/>
                    <a:gd name="T46" fmla="*/ 12415 w 439"/>
                    <a:gd name="T47" fmla="*/ 6209 h 153"/>
                    <a:gd name="T48" fmla="*/ 10262 w 439"/>
                    <a:gd name="T49" fmla="*/ 5034 h 153"/>
                    <a:gd name="T50" fmla="*/ 8134 w 439"/>
                    <a:gd name="T51" fmla="*/ 3868 h 153"/>
                    <a:gd name="T52" fmla="*/ 6218 w 439"/>
                    <a:gd name="T53" fmla="*/ 2858 h 153"/>
                    <a:gd name="T54" fmla="*/ 4430 w 439"/>
                    <a:gd name="T55" fmla="*/ 1929 h 153"/>
                    <a:gd name="T56" fmla="*/ 2910 w 439"/>
                    <a:gd name="T57" fmla="*/ 1010 h 153"/>
                    <a:gd name="T58" fmla="*/ 1845 w 439"/>
                    <a:gd name="T59" fmla="*/ 541 h 153"/>
                    <a:gd name="T60" fmla="*/ 1020 w 439"/>
                    <a:gd name="T61" fmla="*/ 1 h 153"/>
                    <a:gd name="T62" fmla="*/ 741 w 439"/>
                    <a:gd name="T63" fmla="*/ 0 h 153"/>
                    <a:gd name="T64" fmla="*/ 0 w 439"/>
                    <a:gd name="T65" fmla="*/ 1367 h 1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39" h="153">
                      <a:moveTo>
                        <a:pt x="0" y="15"/>
                      </a:moveTo>
                      <a:lnTo>
                        <a:pt x="255" y="152"/>
                      </a:lnTo>
                      <a:lnTo>
                        <a:pt x="257" y="153"/>
                      </a:lnTo>
                      <a:lnTo>
                        <a:pt x="259" y="153"/>
                      </a:lnTo>
                      <a:lnTo>
                        <a:pt x="261" y="152"/>
                      </a:lnTo>
                      <a:lnTo>
                        <a:pt x="263" y="151"/>
                      </a:lnTo>
                      <a:lnTo>
                        <a:pt x="439" y="33"/>
                      </a:lnTo>
                      <a:lnTo>
                        <a:pt x="431" y="21"/>
                      </a:lnTo>
                      <a:lnTo>
                        <a:pt x="424" y="25"/>
                      </a:lnTo>
                      <a:lnTo>
                        <a:pt x="406" y="38"/>
                      </a:lnTo>
                      <a:lnTo>
                        <a:pt x="378" y="55"/>
                      </a:lnTo>
                      <a:lnTo>
                        <a:pt x="348" y="76"/>
                      </a:lnTo>
                      <a:lnTo>
                        <a:pt x="317" y="97"/>
                      </a:lnTo>
                      <a:lnTo>
                        <a:pt x="288" y="115"/>
                      </a:lnTo>
                      <a:lnTo>
                        <a:pt x="268" y="129"/>
                      </a:lnTo>
                      <a:lnTo>
                        <a:pt x="258" y="135"/>
                      </a:lnTo>
                      <a:lnTo>
                        <a:pt x="254" y="132"/>
                      </a:lnTo>
                      <a:lnTo>
                        <a:pt x="246" y="128"/>
                      </a:lnTo>
                      <a:lnTo>
                        <a:pt x="232" y="121"/>
                      </a:lnTo>
                      <a:lnTo>
                        <a:pt x="216" y="112"/>
                      </a:lnTo>
                      <a:lnTo>
                        <a:pt x="197" y="101"/>
                      </a:lnTo>
                      <a:lnTo>
                        <a:pt x="175" y="90"/>
                      </a:lnTo>
                      <a:lnTo>
                        <a:pt x="153" y="78"/>
                      </a:lnTo>
                      <a:lnTo>
                        <a:pt x="130" y="66"/>
                      </a:lnTo>
                      <a:lnTo>
                        <a:pt x="107" y="53"/>
                      </a:lnTo>
                      <a:lnTo>
                        <a:pt x="85" y="41"/>
                      </a:lnTo>
                      <a:lnTo>
                        <a:pt x="65" y="30"/>
                      </a:lnTo>
                      <a:lnTo>
                        <a:pt x="46" y="21"/>
                      </a:lnTo>
                      <a:lnTo>
                        <a:pt x="30" y="11"/>
                      </a:lnTo>
                      <a:lnTo>
                        <a:pt x="19" y="6"/>
                      </a:lnTo>
                      <a:lnTo>
                        <a:pt x="11" y="1"/>
                      </a:lnTo>
                      <a:lnTo>
                        <a:pt x="8" y="0"/>
                      </a:lnTo>
                      <a:lnTo>
                        <a:pt x="0" y="15"/>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93" name="Freeform 749">
                  <a:extLst>
                    <a:ext uri="{FF2B5EF4-FFF2-40B4-BE49-F238E27FC236}">
                      <a16:creationId xmlns:a16="http://schemas.microsoft.com/office/drawing/2014/main" id="{CE0D7B74-F5DE-4BB4-92C8-6DF9B8EABDC1}"/>
                    </a:ext>
                  </a:extLst>
                </p:cNvPr>
                <p:cNvSpPr>
                  <a:spLocks/>
                </p:cNvSpPr>
                <p:nvPr/>
              </p:nvSpPr>
              <p:spPr bwMode="gray">
                <a:xfrm>
                  <a:off x="2717" y="3798"/>
                  <a:ext cx="342" cy="164"/>
                </a:xfrm>
                <a:custGeom>
                  <a:avLst/>
                  <a:gdLst>
                    <a:gd name="T0" fmla="*/ 0 w 294"/>
                    <a:gd name="T1" fmla="*/ 3355 h 142"/>
                    <a:gd name="T2" fmla="*/ 6314 w 294"/>
                    <a:gd name="T3" fmla="*/ 0 h 142"/>
                    <a:gd name="T4" fmla="*/ 27467 w 294"/>
                    <a:gd name="T5" fmla="*/ 5717 h 142"/>
                    <a:gd name="T6" fmla="*/ 18725 w 294"/>
                    <a:gd name="T7" fmla="*/ 10627 h 142"/>
                    <a:gd name="T8" fmla="*/ 0 w 294"/>
                    <a:gd name="T9" fmla="*/ 3355 h 1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4" h="142">
                      <a:moveTo>
                        <a:pt x="0" y="45"/>
                      </a:moveTo>
                      <a:lnTo>
                        <a:pt x="68" y="0"/>
                      </a:lnTo>
                      <a:lnTo>
                        <a:pt x="294" y="76"/>
                      </a:lnTo>
                      <a:lnTo>
                        <a:pt x="200" y="142"/>
                      </a:lnTo>
                      <a:lnTo>
                        <a:pt x="0" y="45"/>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94" name="Freeform 750">
                  <a:extLst>
                    <a:ext uri="{FF2B5EF4-FFF2-40B4-BE49-F238E27FC236}">
                      <a16:creationId xmlns:a16="http://schemas.microsoft.com/office/drawing/2014/main" id="{6E2E352B-5B22-4182-A67B-8A700E95C1F5}"/>
                    </a:ext>
                  </a:extLst>
                </p:cNvPr>
                <p:cNvSpPr>
                  <a:spLocks noEditPoints="1"/>
                </p:cNvSpPr>
                <p:nvPr/>
              </p:nvSpPr>
              <p:spPr bwMode="gray">
                <a:xfrm>
                  <a:off x="2707" y="3790"/>
                  <a:ext cx="360" cy="179"/>
                </a:xfrm>
                <a:custGeom>
                  <a:avLst/>
                  <a:gdLst>
                    <a:gd name="T0" fmla="*/ 3 w 310"/>
                    <a:gd name="T1" fmla="*/ 1944 h 158"/>
                    <a:gd name="T2" fmla="*/ 1 w 310"/>
                    <a:gd name="T3" fmla="*/ 2147 h 158"/>
                    <a:gd name="T4" fmla="*/ 0 w 310"/>
                    <a:gd name="T5" fmla="*/ 2252 h 158"/>
                    <a:gd name="T6" fmla="*/ 1 w 310"/>
                    <a:gd name="T7" fmla="*/ 2446 h 158"/>
                    <a:gd name="T8" fmla="*/ 387 w 310"/>
                    <a:gd name="T9" fmla="*/ 2551 h 158"/>
                    <a:gd name="T10" fmla="*/ 18360 w 310"/>
                    <a:gd name="T11" fmla="*/ 6703 h 158"/>
                    <a:gd name="T12" fmla="*/ 18762 w 310"/>
                    <a:gd name="T13" fmla="*/ 6703 h 158"/>
                    <a:gd name="T14" fmla="*/ 27108 w 310"/>
                    <a:gd name="T15" fmla="*/ 3871 h 158"/>
                    <a:gd name="T16" fmla="*/ 27461 w 310"/>
                    <a:gd name="T17" fmla="*/ 3719 h 158"/>
                    <a:gd name="T18" fmla="*/ 27461 w 310"/>
                    <a:gd name="T19" fmla="*/ 3478 h 158"/>
                    <a:gd name="T20" fmla="*/ 27415 w 310"/>
                    <a:gd name="T21" fmla="*/ 3417 h 158"/>
                    <a:gd name="T22" fmla="*/ 27010 w 310"/>
                    <a:gd name="T23" fmla="*/ 3274 h 158"/>
                    <a:gd name="T24" fmla="*/ 6778 w 310"/>
                    <a:gd name="T25" fmla="*/ 0 h 158"/>
                    <a:gd name="T26" fmla="*/ 6587 w 310"/>
                    <a:gd name="T27" fmla="*/ 0 h 158"/>
                    <a:gd name="T28" fmla="*/ 6778 w 310"/>
                    <a:gd name="T29" fmla="*/ 648 h 158"/>
                    <a:gd name="T30" fmla="*/ 7694 w 310"/>
                    <a:gd name="T31" fmla="*/ 832 h 158"/>
                    <a:gd name="T32" fmla="*/ 9699 w 310"/>
                    <a:gd name="T33" fmla="*/ 1157 h 158"/>
                    <a:gd name="T34" fmla="*/ 12327 w 310"/>
                    <a:gd name="T35" fmla="*/ 1553 h 158"/>
                    <a:gd name="T36" fmla="*/ 15452 w 310"/>
                    <a:gd name="T37" fmla="*/ 2147 h 158"/>
                    <a:gd name="T38" fmla="*/ 18663 w 310"/>
                    <a:gd name="T39" fmla="*/ 2558 h 158"/>
                    <a:gd name="T40" fmla="*/ 21486 w 310"/>
                    <a:gd name="T41" fmla="*/ 3070 h 158"/>
                    <a:gd name="T42" fmla="*/ 23789 w 310"/>
                    <a:gd name="T43" fmla="*/ 3466 h 158"/>
                    <a:gd name="T44" fmla="*/ 25302 w 310"/>
                    <a:gd name="T45" fmla="*/ 3719 h 158"/>
                    <a:gd name="T46" fmla="*/ 23582 w 310"/>
                    <a:gd name="T47" fmla="*/ 4213 h 158"/>
                    <a:gd name="T48" fmla="*/ 21382 w 310"/>
                    <a:gd name="T49" fmla="*/ 4998 h 158"/>
                    <a:gd name="T50" fmla="*/ 19462 w 310"/>
                    <a:gd name="T51" fmla="*/ 5629 h 158"/>
                    <a:gd name="T52" fmla="*/ 18360 w 310"/>
                    <a:gd name="T53" fmla="*/ 5966 h 158"/>
                    <a:gd name="T54" fmla="*/ 15810 w 310"/>
                    <a:gd name="T55" fmla="*/ 5393 h 158"/>
                    <a:gd name="T56" fmla="*/ 10785 w 310"/>
                    <a:gd name="T57" fmla="*/ 4202 h 158"/>
                    <a:gd name="T58" fmla="*/ 5416 w 310"/>
                    <a:gd name="T59" fmla="*/ 2898 h 158"/>
                    <a:gd name="T60" fmla="*/ 2124 w 310"/>
                    <a:gd name="T61" fmla="*/ 2202 h 158"/>
                    <a:gd name="T62" fmla="*/ 3327 w 310"/>
                    <a:gd name="T63" fmla="*/ 1831 h 158"/>
                    <a:gd name="T64" fmla="*/ 4859 w 310"/>
                    <a:gd name="T65" fmla="*/ 1311 h 158"/>
                    <a:gd name="T66" fmla="*/ 6051 w 310"/>
                    <a:gd name="T67" fmla="*/ 920 h 158"/>
                    <a:gd name="T68" fmla="*/ 6778 w 310"/>
                    <a:gd name="T69" fmla="*/ 648 h 15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10" h="158">
                      <a:moveTo>
                        <a:pt x="71" y="1"/>
                      </a:moveTo>
                      <a:lnTo>
                        <a:pt x="3" y="46"/>
                      </a:lnTo>
                      <a:lnTo>
                        <a:pt x="2" y="47"/>
                      </a:lnTo>
                      <a:lnTo>
                        <a:pt x="1" y="50"/>
                      </a:lnTo>
                      <a:lnTo>
                        <a:pt x="0" y="51"/>
                      </a:lnTo>
                      <a:lnTo>
                        <a:pt x="0" y="53"/>
                      </a:lnTo>
                      <a:lnTo>
                        <a:pt x="0" y="55"/>
                      </a:lnTo>
                      <a:lnTo>
                        <a:pt x="1" y="58"/>
                      </a:lnTo>
                      <a:lnTo>
                        <a:pt x="3" y="59"/>
                      </a:lnTo>
                      <a:lnTo>
                        <a:pt x="4" y="60"/>
                      </a:lnTo>
                      <a:lnTo>
                        <a:pt x="205" y="157"/>
                      </a:lnTo>
                      <a:lnTo>
                        <a:pt x="207" y="158"/>
                      </a:lnTo>
                      <a:lnTo>
                        <a:pt x="210" y="158"/>
                      </a:lnTo>
                      <a:lnTo>
                        <a:pt x="211" y="158"/>
                      </a:lnTo>
                      <a:lnTo>
                        <a:pt x="213" y="157"/>
                      </a:lnTo>
                      <a:lnTo>
                        <a:pt x="306" y="91"/>
                      </a:lnTo>
                      <a:lnTo>
                        <a:pt x="309" y="90"/>
                      </a:lnTo>
                      <a:lnTo>
                        <a:pt x="310" y="88"/>
                      </a:lnTo>
                      <a:lnTo>
                        <a:pt x="310" y="85"/>
                      </a:lnTo>
                      <a:lnTo>
                        <a:pt x="310" y="83"/>
                      </a:lnTo>
                      <a:lnTo>
                        <a:pt x="310" y="82"/>
                      </a:lnTo>
                      <a:lnTo>
                        <a:pt x="309" y="80"/>
                      </a:lnTo>
                      <a:lnTo>
                        <a:pt x="306" y="78"/>
                      </a:lnTo>
                      <a:lnTo>
                        <a:pt x="305" y="77"/>
                      </a:lnTo>
                      <a:lnTo>
                        <a:pt x="78" y="0"/>
                      </a:lnTo>
                      <a:lnTo>
                        <a:pt x="77" y="0"/>
                      </a:lnTo>
                      <a:lnTo>
                        <a:pt x="75" y="0"/>
                      </a:lnTo>
                      <a:lnTo>
                        <a:pt x="74" y="0"/>
                      </a:lnTo>
                      <a:lnTo>
                        <a:pt x="71" y="1"/>
                      </a:lnTo>
                      <a:close/>
                      <a:moveTo>
                        <a:pt x="77" y="16"/>
                      </a:moveTo>
                      <a:lnTo>
                        <a:pt x="81" y="17"/>
                      </a:lnTo>
                      <a:lnTo>
                        <a:pt x="87" y="20"/>
                      </a:lnTo>
                      <a:lnTo>
                        <a:pt x="97" y="23"/>
                      </a:lnTo>
                      <a:lnTo>
                        <a:pt x="109" y="27"/>
                      </a:lnTo>
                      <a:lnTo>
                        <a:pt x="123" y="32"/>
                      </a:lnTo>
                      <a:lnTo>
                        <a:pt x="139" y="37"/>
                      </a:lnTo>
                      <a:lnTo>
                        <a:pt x="157" y="43"/>
                      </a:lnTo>
                      <a:lnTo>
                        <a:pt x="174" y="50"/>
                      </a:lnTo>
                      <a:lnTo>
                        <a:pt x="192" y="55"/>
                      </a:lnTo>
                      <a:lnTo>
                        <a:pt x="210" y="61"/>
                      </a:lnTo>
                      <a:lnTo>
                        <a:pt x="227" y="67"/>
                      </a:lnTo>
                      <a:lnTo>
                        <a:pt x="242" y="73"/>
                      </a:lnTo>
                      <a:lnTo>
                        <a:pt x="257" y="77"/>
                      </a:lnTo>
                      <a:lnTo>
                        <a:pt x="268" y="82"/>
                      </a:lnTo>
                      <a:lnTo>
                        <a:pt x="278" y="85"/>
                      </a:lnTo>
                      <a:lnTo>
                        <a:pt x="285" y="88"/>
                      </a:lnTo>
                      <a:lnTo>
                        <a:pt x="276" y="93"/>
                      </a:lnTo>
                      <a:lnTo>
                        <a:pt x="265" y="100"/>
                      </a:lnTo>
                      <a:lnTo>
                        <a:pt x="253" y="108"/>
                      </a:lnTo>
                      <a:lnTo>
                        <a:pt x="241" y="118"/>
                      </a:lnTo>
                      <a:lnTo>
                        <a:pt x="229" y="126"/>
                      </a:lnTo>
                      <a:lnTo>
                        <a:pt x="219" y="133"/>
                      </a:lnTo>
                      <a:lnTo>
                        <a:pt x="212" y="137"/>
                      </a:lnTo>
                      <a:lnTo>
                        <a:pt x="207" y="141"/>
                      </a:lnTo>
                      <a:lnTo>
                        <a:pt x="198" y="136"/>
                      </a:lnTo>
                      <a:lnTo>
                        <a:pt x="178" y="127"/>
                      </a:lnTo>
                      <a:lnTo>
                        <a:pt x="152" y="114"/>
                      </a:lnTo>
                      <a:lnTo>
                        <a:pt x="121" y="99"/>
                      </a:lnTo>
                      <a:lnTo>
                        <a:pt x="90" y="84"/>
                      </a:lnTo>
                      <a:lnTo>
                        <a:pt x="61" y="69"/>
                      </a:lnTo>
                      <a:lnTo>
                        <a:pt x="38" y="59"/>
                      </a:lnTo>
                      <a:lnTo>
                        <a:pt x="24" y="52"/>
                      </a:lnTo>
                      <a:lnTo>
                        <a:pt x="31" y="47"/>
                      </a:lnTo>
                      <a:lnTo>
                        <a:pt x="38" y="43"/>
                      </a:lnTo>
                      <a:lnTo>
                        <a:pt x="46" y="37"/>
                      </a:lnTo>
                      <a:lnTo>
                        <a:pt x="54" y="31"/>
                      </a:lnTo>
                      <a:lnTo>
                        <a:pt x="62" y="27"/>
                      </a:lnTo>
                      <a:lnTo>
                        <a:pt x="69" y="22"/>
                      </a:lnTo>
                      <a:lnTo>
                        <a:pt x="74" y="18"/>
                      </a:lnTo>
                      <a:lnTo>
                        <a:pt x="77"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95" name="Freeform 751">
                  <a:extLst>
                    <a:ext uri="{FF2B5EF4-FFF2-40B4-BE49-F238E27FC236}">
                      <a16:creationId xmlns:a16="http://schemas.microsoft.com/office/drawing/2014/main" id="{81F9F6A9-9BA3-4D2E-BAE7-C48DF6ABC42C}"/>
                    </a:ext>
                  </a:extLst>
                </p:cNvPr>
                <p:cNvSpPr>
                  <a:spLocks/>
                </p:cNvSpPr>
                <p:nvPr/>
              </p:nvSpPr>
              <p:spPr bwMode="gray">
                <a:xfrm>
                  <a:off x="2856" y="3642"/>
                  <a:ext cx="575" cy="101"/>
                </a:xfrm>
                <a:custGeom>
                  <a:avLst/>
                  <a:gdLst>
                    <a:gd name="T0" fmla="*/ 24894 w 497"/>
                    <a:gd name="T1" fmla="*/ 4476 h 88"/>
                    <a:gd name="T2" fmla="*/ 24588 w 497"/>
                    <a:gd name="T3" fmla="*/ 4382 h 88"/>
                    <a:gd name="T4" fmla="*/ 23712 w 497"/>
                    <a:gd name="T5" fmla="*/ 4287 h 88"/>
                    <a:gd name="T6" fmla="*/ 22579 w 497"/>
                    <a:gd name="T7" fmla="*/ 4156 h 88"/>
                    <a:gd name="T8" fmla="*/ 20924 w 497"/>
                    <a:gd name="T9" fmla="*/ 3818 h 88"/>
                    <a:gd name="T10" fmla="*/ 19172 w 497"/>
                    <a:gd name="T11" fmla="*/ 3642 h 88"/>
                    <a:gd name="T12" fmla="*/ 17009 w 497"/>
                    <a:gd name="T13" fmla="*/ 3325 h 88"/>
                    <a:gd name="T14" fmla="*/ 14783 w 497"/>
                    <a:gd name="T15" fmla="*/ 2998 h 88"/>
                    <a:gd name="T16" fmla="*/ 12493 w 497"/>
                    <a:gd name="T17" fmla="*/ 2612 h 88"/>
                    <a:gd name="T18" fmla="*/ 10191 w 497"/>
                    <a:gd name="T19" fmla="*/ 2248 h 88"/>
                    <a:gd name="T20" fmla="*/ 7890 w 497"/>
                    <a:gd name="T21" fmla="*/ 2126 h 88"/>
                    <a:gd name="T22" fmla="*/ 5973 w 497"/>
                    <a:gd name="T23" fmla="*/ 1707 h 88"/>
                    <a:gd name="T24" fmla="*/ 4131 w 497"/>
                    <a:gd name="T25" fmla="*/ 1424 h 88"/>
                    <a:gd name="T26" fmla="*/ 2561 w 497"/>
                    <a:gd name="T27" fmla="*/ 1241 h 88"/>
                    <a:gd name="T28" fmla="*/ 1287 w 497"/>
                    <a:gd name="T29" fmla="*/ 984 h 88"/>
                    <a:gd name="T30" fmla="*/ 537 w 497"/>
                    <a:gd name="T31" fmla="*/ 942 h 88"/>
                    <a:gd name="T32" fmla="*/ 3 w 497"/>
                    <a:gd name="T33" fmla="*/ 857 h 88"/>
                    <a:gd name="T34" fmla="*/ 0 w 497"/>
                    <a:gd name="T35" fmla="*/ 1852 h 88"/>
                    <a:gd name="T36" fmla="*/ 24836 w 497"/>
                    <a:gd name="T37" fmla="*/ 5507 h 88"/>
                    <a:gd name="T38" fmla="*/ 24894 w 497"/>
                    <a:gd name="T39" fmla="*/ 5507 h 88"/>
                    <a:gd name="T40" fmla="*/ 25069 w 497"/>
                    <a:gd name="T41" fmla="*/ 5507 h 88"/>
                    <a:gd name="T42" fmla="*/ 25151 w 497"/>
                    <a:gd name="T43" fmla="*/ 5507 h 88"/>
                    <a:gd name="T44" fmla="*/ 25203 w 497"/>
                    <a:gd name="T45" fmla="*/ 5507 h 88"/>
                    <a:gd name="T46" fmla="*/ 39426 w 497"/>
                    <a:gd name="T47" fmla="*/ 857 h 88"/>
                    <a:gd name="T48" fmla="*/ 38929 w 497"/>
                    <a:gd name="T49" fmla="*/ 0 h 88"/>
                    <a:gd name="T50" fmla="*/ 38413 w 497"/>
                    <a:gd name="T51" fmla="*/ 273 h 88"/>
                    <a:gd name="T52" fmla="*/ 36793 w 497"/>
                    <a:gd name="T53" fmla="*/ 747 h 88"/>
                    <a:gd name="T54" fmla="*/ 34661 w 497"/>
                    <a:gd name="T55" fmla="*/ 1406 h 88"/>
                    <a:gd name="T56" fmla="*/ 31993 w 497"/>
                    <a:gd name="T57" fmla="*/ 2201 h 88"/>
                    <a:gd name="T58" fmla="*/ 29455 w 497"/>
                    <a:gd name="T59" fmla="*/ 2998 h 88"/>
                    <a:gd name="T60" fmla="*/ 27260 w 497"/>
                    <a:gd name="T61" fmla="*/ 3735 h 88"/>
                    <a:gd name="T62" fmla="*/ 25688 w 497"/>
                    <a:gd name="T63" fmla="*/ 4234 h 88"/>
                    <a:gd name="T64" fmla="*/ 24894 w 497"/>
                    <a:gd name="T65" fmla="*/ 4476 h 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88">
                      <a:moveTo>
                        <a:pt x="314" y="72"/>
                      </a:moveTo>
                      <a:lnTo>
                        <a:pt x="310" y="71"/>
                      </a:lnTo>
                      <a:lnTo>
                        <a:pt x="299" y="69"/>
                      </a:lnTo>
                      <a:lnTo>
                        <a:pt x="284" y="66"/>
                      </a:lnTo>
                      <a:lnTo>
                        <a:pt x="264" y="62"/>
                      </a:lnTo>
                      <a:lnTo>
                        <a:pt x="241" y="58"/>
                      </a:lnTo>
                      <a:lnTo>
                        <a:pt x="214" y="53"/>
                      </a:lnTo>
                      <a:lnTo>
                        <a:pt x="187" y="49"/>
                      </a:lnTo>
                      <a:lnTo>
                        <a:pt x="158" y="43"/>
                      </a:lnTo>
                      <a:lnTo>
                        <a:pt x="129" y="37"/>
                      </a:lnTo>
                      <a:lnTo>
                        <a:pt x="100" y="33"/>
                      </a:lnTo>
                      <a:lnTo>
                        <a:pt x="75" y="28"/>
                      </a:lnTo>
                      <a:lnTo>
                        <a:pt x="52" y="23"/>
                      </a:lnTo>
                      <a:lnTo>
                        <a:pt x="32" y="20"/>
                      </a:lnTo>
                      <a:lnTo>
                        <a:pt x="16" y="16"/>
                      </a:lnTo>
                      <a:lnTo>
                        <a:pt x="7" y="15"/>
                      </a:lnTo>
                      <a:lnTo>
                        <a:pt x="3" y="14"/>
                      </a:lnTo>
                      <a:lnTo>
                        <a:pt x="0" y="29"/>
                      </a:lnTo>
                      <a:lnTo>
                        <a:pt x="313" y="88"/>
                      </a:lnTo>
                      <a:lnTo>
                        <a:pt x="314" y="88"/>
                      </a:lnTo>
                      <a:lnTo>
                        <a:pt x="316" y="88"/>
                      </a:lnTo>
                      <a:lnTo>
                        <a:pt x="317" y="88"/>
                      </a:lnTo>
                      <a:lnTo>
                        <a:pt x="318" y="88"/>
                      </a:lnTo>
                      <a:lnTo>
                        <a:pt x="497" y="14"/>
                      </a:lnTo>
                      <a:lnTo>
                        <a:pt x="491" y="0"/>
                      </a:lnTo>
                      <a:lnTo>
                        <a:pt x="484" y="4"/>
                      </a:lnTo>
                      <a:lnTo>
                        <a:pt x="464" y="12"/>
                      </a:lnTo>
                      <a:lnTo>
                        <a:pt x="437" y="22"/>
                      </a:lnTo>
                      <a:lnTo>
                        <a:pt x="404" y="36"/>
                      </a:lnTo>
                      <a:lnTo>
                        <a:pt x="372" y="49"/>
                      </a:lnTo>
                      <a:lnTo>
                        <a:pt x="344" y="60"/>
                      </a:lnTo>
                      <a:lnTo>
                        <a:pt x="324" y="68"/>
                      </a:lnTo>
                      <a:lnTo>
                        <a:pt x="314" y="72"/>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sp>
            <p:nvSpPr>
              <p:cNvPr id="251" name="Oval 666">
                <a:extLst>
                  <a:ext uri="{FF2B5EF4-FFF2-40B4-BE49-F238E27FC236}">
                    <a16:creationId xmlns:a16="http://schemas.microsoft.com/office/drawing/2014/main" id="{DF76BC1D-BD96-44BC-8DE8-5ED9155A0556}"/>
                  </a:ext>
                </a:extLst>
              </p:cNvPr>
              <p:cNvSpPr>
                <a:spLocks noChangeArrowheads="1"/>
              </p:cNvSpPr>
              <p:nvPr/>
            </p:nvSpPr>
            <p:spPr bwMode="gray">
              <a:xfrm>
                <a:off x="5177018" y="5667036"/>
                <a:ext cx="129" cy="488096"/>
              </a:xfrm>
              <a:prstGeom prst="ellipse">
                <a:avLst/>
              </a:prstGeom>
              <a:solidFill>
                <a:schemeClr val="tx2"/>
              </a:solidFill>
              <a:ln w="9525" algn="ctr">
                <a:solidFill>
                  <a:srgbClr val="94AFAF"/>
                </a:solidFill>
                <a:round/>
                <a:headEnd/>
                <a:tailEnd/>
              </a:ln>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252" name="Freeform 678">
                <a:extLst>
                  <a:ext uri="{FF2B5EF4-FFF2-40B4-BE49-F238E27FC236}">
                    <a16:creationId xmlns:a16="http://schemas.microsoft.com/office/drawing/2014/main" id="{34221C38-BC8B-4C07-8596-284F36DA07B4}"/>
                  </a:ext>
                </a:extLst>
              </p:cNvPr>
              <p:cNvSpPr>
                <a:spLocks/>
              </p:cNvSpPr>
              <p:nvPr/>
            </p:nvSpPr>
            <p:spPr bwMode="gray">
              <a:xfrm>
                <a:off x="4734382" y="5462076"/>
                <a:ext cx="792162" cy="863600"/>
              </a:xfrm>
              <a:custGeom>
                <a:avLst/>
                <a:gdLst>
                  <a:gd name="T0" fmla="*/ 2147483646 w 863"/>
                  <a:gd name="T1" fmla="*/ 0 h 942"/>
                  <a:gd name="T2" fmla="*/ 2147483646 w 863"/>
                  <a:gd name="T3" fmla="*/ 2147483646 h 942"/>
                  <a:gd name="T4" fmla="*/ 0 w 863"/>
                  <a:gd name="T5" fmla="*/ 2147483646 h 942"/>
                  <a:gd name="T6" fmla="*/ 0 w 863"/>
                  <a:gd name="T7" fmla="*/ 2147483646 h 942"/>
                  <a:gd name="T8" fmla="*/ 2147483646 w 863"/>
                  <a:gd name="T9" fmla="*/ 2147483646 h 942"/>
                  <a:gd name="T10" fmla="*/ 2147483646 w 863"/>
                  <a:gd name="T11" fmla="*/ 2147483646 h 942"/>
                  <a:gd name="T12" fmla="*/ 2147483646 w 863"/>
                  <a:gd name="T13" fmla="*/ 2147483646 h 942"/>
                  <a:gd name="T14" fmla="*/ 2147483646 w 863"/>
                  <a:gd name="T15" fmla="*/ 0 h 942"/>
                  <a:gd name="T16" fmla="*/ 2147483646 w 863"/>
                  <a:gd name="T17" fmla="*/ 0 h 9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63" h="942">
                    <a:moveTo>
                      <a:pt x="272" y="0"/>
                    </a:moveTo>
                    <a:lnTo>
                      <a:pt x="272" y="519"/>
                    </a:lnTo>
                    <a:lnTo>
                      <a:pt x="0" y="519"/>
                    </a:lnTo>
                    <a:lnTo>
                      <a:pt x="0" y="831"/>
                    </a:lnTo>
                    <a:lnTo>
                      <a:pt x="272" y="831"/>
                    </a:lnTo>
                    <a:lnTo>
                      <a:pt x="272" y="942"/>
                    </a:lnTo>
                    <a:lnTo>
                      <a:pt x="863" y="942"/>
                    </a:lnTo>
                    <a:lnTo>
                      <a:pt x="863" y="0"/>
                    </a:lnTo>
                    <a:lnTo>
                      <a:pt x="27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53" name="Rectangle 316">
                <a:extLst>
                  <a:ext uri="{FF2B5EF4-FFF2-40B4-BE49-F238E27FC236}">
                    <a16:creationId xmlns:a16="http://schemas.microsoft.com/office/drawing/2014/main" id="{02A0F3B6-6E62-42CC-A5C9-28FE15837EDA}"/>
                  </a:ext>
                </a:extLst>
              </p:cNvPr>
              <p:cNvSpPr>
                <a:spLocks noChangeArrowheads="1"/>
              </p:cNvSpPr>
              <p:nvPr/>
            </p:nvSpPr>
            <p:spPr bwMode="gray">
              <a:xfrm>
                <a:off x="5115382" y="6030401"/>
                <a:ext cx="179387" cy="120650"/>
              </a:xfrm>
              <a:prstGeom prst="rect">
                <a:avLst/>
              </a:prstGeom>
              <a:solidFill>
                <a:srgbClr val="B2C6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254" name="Rectangle 317">
                <a:extLst>
                  <a:ext uri="{FF2B5EF4-FFF2-40B4-BE49-F238E27FC236}">
                    <a16:creationId xmlns:a16="http://schemas.microsoft.com/office/drawing/2014/main" id="{1D188ACA-D4A8-41EB-A7A2-1C90ECFCAA2C}"/>
                  </a:ext>
                </a:extLst>
              </p:cNvPr>
              <p:cNvSpPr>
                <a:spLocks noChangeArrowheads="1"/>
              </p:cNvSpPr>
              <p:nvPr/>
            </p:nvSpPr>
            <p:spPr bwMode="gray">
              <a:xfrm>
                <a:off x="5015369" y="5490651"/>
                <a:ext cx="279400" cy="246063"/>
              </a:xfrm>
              <a:prstGeom prst="rect">
                <a:avLst/>
              </a:prstGeom>
              <a:solidFill>
                <a:srgbClr val="B2C6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255" name="Rectangle 318">
                <a:extLst>
                  <a:ext uri="{FF2B5EF4-FFF2-40B4-BE49-F238E27FC236}">
                    <a16:creationId xmlns:a16="http://schemas.microsoft.com/office/drawing/2014/main" id="{BFD8D5A5-8BA8-4414-B06D-868CBD4A4676}"/>
                  </a:ext>
                </a:extLst>
              </p:cNvPr>
              <p:cNvSpPr>
                <a:spLocks noChangeArrowheads="1"/>
              </p:cNvSpPr>
              <p:nvPr/>
            </p:nvSpPr>
            <p:spPr bwMode="gray">
              <a:xfrm>
                <a:off x="5324932" y="5490651"/>
                <a:ext cx="173037" cy="8080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256" name="Freeform 682">
                <a:extLst>
                  <a:ext uri="{FF2B5EF4-FFF2-40B4-BE49-F238E27FC236}">
                    <a16:creationId xmlns:a16="http://schemas.microsoft.com/office/drawing/2014/main" id="{1113F33A-860E-4BC5-8722-CD2226B7B5F2}"/>
                  </a:ext>
                </a:extLst>
              </p:cNvPr>
              <p:cNvSpPr>
                <a:spLocks/>
              </p:cNvSpPr>
              <p:nvPr/>
            </p:nvSpPr>
            <p:spPr bwMode="gray">
              <a:xfrm>
                <a:off x="5015369" y="5766876"/>
                <a:ext cx="279400" cy="234950"/>
              </a:xfrm>
              <a:custGeom>
                <a:avLst/>
                <a:gdLst>
                  <a:gd name="T0" fmla="*/ 0 w 308"/>
                  <a:gd name="T1" fmla="*/ 0 h 254"/>
                  <a:gd name="T2" fmla="*/ 2147483646 w 308"/>
                  <a:gd name="T3" fmla="*/ 0 h 254"/>
                  <a:gd name="T4" fmla="*/ 2147483646 w 308"/>
                  <a:gd name="T5" fmla="*/ 2147483646 h 254"/>
                  <a:gd name="T6" fmla="*/ 2147483646 w 308"/>
                  <a:gd name="T7" fmla="*/ 2147483646 h 254"/>
                  <a:gd name="T8" fmla="*/ 2147483646 w 308"/>
                  <a:gd name="T9" fmla="*/ 2147483646 h 254"/>
                  <a:gd name="T10" fmla="*/ 0 w 308"/>
                  <a:gd name="T11" fmla="*/ 2147483646 h 254"/>
                  <a:gd name="T12" fmla="*/ 0 w 308"/>
                  <a:gd name="T13" fmla="*/ 0 h 25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08" h="254">
                    <a:moveTo>
                      <a:pt x="0" y="0"/>
                    </a:moveTo>
                    <a:lnTo>
                      <a:pt x="308" y="0"/>
                    </a:lnTo>
                    <a:lnTo>
                      <a:pt x="308" y="254"/>
                    </a:lnTo>
                    <a:lnTo>
                      <a:pt x="112" y="254"/>
                    </a:lnTo>
                    <a:lnTo>
                      <a:pt x="112" y="186"/>
                    </a:lnTo>
                    <a:lnTo>
                      <a:pt x="0" y="186"/>
                    </a:lnTo>
                    <a:lnTo>
                      <a:pt x="0"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57" name="Freeform 683">
                <a:extLst>
                  <a:ext uri="{FF2B5EF4-FFF2-40B4-BE49-F238E27FC236}">
                    <a16:creationId xmlns:a16="http://schemas.microsoft.com/office/drawing/2014/main" id="{C799FC2D-20FE-4875-AA3C-50F3FAC6DE0E}"/>
                  </a:ext>
                </a:extLst>
              </p:cNvPr>
              <p:cNvSpPr>
                <a:spLocks/>
              </p:cNvSpPr>
              <p:nvPr/>
            </p:nvSpPr>
            <p:spPr bwMode="gray">
              <a:xfrm>
                <a:off x="5015369" y="6179626"/>
                <a:ext cx="279400" cy="119063"/>
              </a:xfrm>
              <a:custGeom>
                <a:avLst/>
                <a:gdLst>
                  <a:gd name="T0" fmla="*/ 2147483646 w 308"/>
                  <a:gd name="T1" fmla="*/ 2147483646 h 129"/>
                  <a:gd name="T2" fmla="*/ 2147483646 w 308"/>
                  <a:gd name="T3" fmla="*/ 0 h 129"/>
                  <a:gd name="T4" fmla="*/ 2147483646 w 308"/>
                  <a:gd name="T5" fmla="*/ 0 h 129"/>
                  <a:gd name="T6" fmla="*/ 2147483646 w 308"/>
                  <a:gd name="T7" fmla="*/ 2147483646 h 129"/>
                  <a:gd name="T8" fmla="*/ 0 w 308"/>
                  <a:gd name="T9" fmla="*/ 2147483646 h 129"/>
                  <a:gd name="T10" fmla="*/ 0 w 308"/>
                  <a:gd name="T11" fmla="*/ 2147483646 h 129"/>
                  <a:gd name="T12" fmla="*/ 2147483646 w 308"/>
                  <a:gd name="T13" fmla="*/ 2147483646 h 1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08" h="129">
                    <a:moveTo>
                      <a:pt x="112" y="49"/>
                    </a:moveTo>
                    <a:lnTo>
                      <a:pt x="112" y="0"/>
                    </a:lnTo>
                    <a:lnTo>
                      <a:pt x="308" y="0"/>
                    </a:lnTo>
                    <a:lnTo>
                      <a:pt x="308" y="129"/>
                    </a:lnTo>
                    <a:lnTo>
                      <a:pt x="0" y="129"/>
                    </a:lnTo>
                    <a:lnTo>
                      <a:pt x="0" y="49"/>
                    </a:lnTo>
                    <a:lnTo>
                      <a:pt x="112" y="49"/>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58" name="Rectangle 321">
                <a:extLst>
                  <a:ext uri="{FF2B5EF4-FFF2-40B4-BE49-F238E27FC236}">
                    <a16:creationId xmlns:a16="http://schemas.microsoft.com/office/drawing/2014/main" id="{65AED209-E69C-41AF-BCDF-45BB85399022}"/>
                  </a:ext>
                </a:extLst>
              </p:cNvPr>
              <p:cNvSpPr>
                <a:spLocks noChangeArrowheads="1"/>
              </p:cNvSpPr>
              <p:nvPr/>
            </p:nvSpPr>
            <p:spPr bwMode="gray">
              <a:xfrm>
                <a:off x="4766132" y="5968489"/>
                <a:ext cx="322262" cy="225425"/>
              </a:xfrm>
              <a:prstGeom prst="rect">
                <a:avLst/>
              </a:prstGeom>
              <a:solidFill>
                <a:srgbClr val="B2C6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259" name="Freeform 691">
                <a:extLst>
                  <a:ext uri="{FF2B5EF4-FFF2-40B4-BE49-F238E27FC236}">
                    <a16:creationId xmlns:a16="http://schemas.microsoft.com/office/drawing/2014/main" id="{2125DE50-4DC2-4FF6-A2E6-E55983429031}"/>
                  </a:ext>
                </a:extLst>
              </p:cNvPr>
              <p:cNvSpPr>
                <a:spLocks/>
              </p:cNvSpPr>
              <p:nvPr/>
            </p:nvSpPr>
            <p:spPr bwMode="gray">
              <a:xfrm>
                <a:off x="4877257" y="6062151"/>
                <a:ext cx="82550" cy="28575"/>
              </a:xfrm>
              <a:custGeom>
                <a:avLst/>
                <a:gdLst>
                  <a:gd name="T0" fmla="*/ 2147483646 w 90"/>
                  <a:gd name="T1" fmla="*/ 2147483646 h 33"/>
                  <a:gd name="T2" fmla="*/ 2147483646 w 90"/>
                  <a:gd name="T3" fmla="*/ 2147483646 h 33"/>
                  <a:gd name="T4" fmla="*/ 2147483646 w 90"/>
                  <a:gd name="T5" fmla="*/ 2147483646 h 33"/>
                  <a:gd name="T6" fmla="*/ 2147483646 w 90"/>
                  <a:gd name="T7" fmla="*/ 2147483646 h 33"/>
                  <a:gd name="T8" fmla="*/ 2147483646 w 90"/>
                  <a:gd name="T9" fmla="*/ 2147483646 h 33"/>
                  <a:gd name="T10" fmla="*/ 2147483646 w 90"/>
                  <a:gd name="T11" fmla="*/ 2147483646 h 33"/>
                  <a:gd name="T12" fmla="*/ 2147483646 w 90"/>
                  <a:gd name="T13" fmla="*/ 2147483646 h 33"/>
                  <a:gd name="T14" fmla="*/ 2147483646 w 90"/>
                  <a:gd name="T15" fmla="*/ 2147483646 h 33"/>
                  <a:gd name="T16" fmla="*/ 2147483646 w 90"/>
                  <a:gd name="T17" fmla="*/ 2147483646 h 33"/>
                  <a:gd name="T18" fmla="*/ 2147483646 w 90"/>
                  <a:gd name="T19" fmla="*/ 2147483646 h 33"/>
                  <a:gd name="T20" fmla="*/ 2147483646 w 90"/>
                  <a:gd name="T21" fmla="*/ 0 h 33"/>
                  <a:gd name="T22" fmla="*/ 2147483646 w 90"/>
                  <a:gd name="T23" fmla="*/ 0 h 33"/>
                  <a:gd name="T24" fmla="*/ 2147483646 w 90"/>
                  <a:gd name="T25" fmla="*/ 0 h 33"/>
                  <a:gd name="T26" fmla="*/ 2147483646 w 90"/>
                  <a:gd name="T27" fmla="*/ 0 h 33"/>
                  <a:gd name="T28" fmla="*/ 2147483646 w 90"/>
                  <a:gd name="T29" fmla="*/ 2147483646 h 33"/>
                  <a:gd name="T30" fmla="*/ 2147483646 w 90"/>
                  <a:gd name="T31" fmla="*/ 2147483646 h 33"/>
                  <a:gd name="T32" fmla="*/ 2147483646 w 90"/>
                  <a:gd name="T33" fmla="*/ 2147483646 h 33"/>
                  <a:gd name="T34" fmla="*/ 0 w 90"/>
                  <a:gd name="T35" fmla="*/ 2147483646 h 33"/>
                  <a:gd name="T36" fmla="*/ 2147483646 w 90"/>
                  <a:gd name="T37" fmla="*/ 2147483646 h 33"/>
                  <a:gd name="T38" fmla="*/ 2147483646 w 90"/>
                  <a:gd name="T39" fmla="*/ 2147483646 h 33"/>
                  <a:gd name="T40" fmla="*/ 2147483646 w 90"/>
                  <a:gd name="T41" fmla="*/ 2147483646 h 33"/>
                  <a:gd name="T42" fmla="*/ 2147483646 w 90"/>
                  <a:gd name="T43" fmla="*/ 2147483646 h 33"/>
                  <a:gd name="T44" fmla="*/ 2147483646 w 90"/>
                  <a:gd name="T45" fmla="*/ 2147483646 h 3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90" h="33">
                    <a:moveTo>
                      <a:pt x="15" y="33"/>
                    </a:moveTo>
                    <a:lnTo>
                      <a:pt x="74" y="33"/>
                    </a:lnTo>
                    <a:lnTo>
                      <a:pt x="81" y="31"/>
                    </a:lnTo>
                    <a:lnTo>
                      <a:pt x="86" y="28"/>
                    </a:lnTo>
                    <a:lnTo>
                      <a:pt x="89" y="23"/>
                    </a:lnTo>
                    <a:lnTo>
                      <a:pt x="90" y="16"/>
                    </a:lnTo>
                    <a:lnTo>
                      <a:pt x="89" y="11"/>
                    </a:lnTo>
                    <a:lnTo>
                      <a:pt x="86" y="5"/>
                    </a:lnTo>
                    <a:lnTo>
                      <a:pt x="81" y="1"/>
                    </a:lnTo>
                    <a:lnTo>
                      <a:pt x="74" y="0"/>
                    </a:lnTo>
                    <a:lnTo>
                      <a:pt x="15" y="0"/>
                    </a:lnTo>
                    <a:lnTo>
                      <a:pt x="10" y="1"/>
                    </a:lnTo>
                    <a:lnTo>
                      <a:pt x="5" y="5"/>
                    </a:lnTo>
                    <a:lnTo>
                      <a:pt x="2" y="11"/>
                    </a:lnTo>
                    <a:lnTo>
                      <a:pt x="0" y="16"/>
                    </a:lnTo>
                    <a:lnTo>
                      <a:pt x="2" y="23"/>
                    </a:lnTo>
                    <a:lnTo>
                      <a:pt x="5" y="28"/>
                    </a:lnTo>
                    <a:lnTo>
                      <a:pt x="10" y="31"/>
                    </a:lnTo>
                    <a:lnTo>
                      <a:pt x="15" y="3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60" name="Freeform 692">
                <a:extLst>
                  <a:ext uri="{FF2B5EF4-FFF2-40B4-BE49-F238E27FC236}">
                    <a16:creationId xmlns:a16="http://schemas.microsoft.com/office/drawing/2014/main" id="{B813050C-7918-4E11-A55E-7D62AB5671AB}"/>
                  </a:ext>
                </a:extLst>
              </p:cNvPr>
              <p:cNvSpPr>
                <a:spLocks/>
              </p:cNvSpPr>
              <p:nvPr/>
            </p:nvSpPr>
            <p:spPr bwMode="gray">
              <a:xfrm>
                <a:off x="5112207" y="5865301"/>
                <a:ext cx="80962" cy="30163"/>
              </a:xfrm>
              <a:custGeom>
                <a:avLst/>
                <a:gdLst>
                  <a:gd name="T0" fmla="*/ 2147483646 w 89"/>
                  <a:gd name="T1" fmla="*/ 2147483646 h 32"/>
                  <a:gd name="T2" fmla="*/ 2147483646 w 89"/>
                  <a:gd name="T3" fmla="*/ 2147483646 h 32"/>
                  <a:gd name="T4" fmla="*/ 2147483646 w 89"/>
                  <a:gd name="T5" fmla="*/ 2147483646 h 32"/>
                  <a:gd name="T6" fmla="*/ 2147483646 w 89"/>
                  <a:gd name="T7" fmla="*/ 2147483646 h 32"/>
                  <a:gd name="T8" fmla="*/ 2147483646 w 89"/>
                  <a:gd name="T9" fmla="*/ 2147483646 h 32"/>
                  <a:gd name="T10" fmla="*/ 2147483646 w 89"/>
                  <a:gd name="T11" fmla="*/ 2147483646 h 32"/>
                  <a:gd name="T12" fmla="*/ 2147483646 w 89"/>
                  <a:gd name="T13" fmla="*/ 2147483646 h 32"/>
                  <a:gd name="T14" fmla="*/ 2147483646 w 89"/>
                  <a:gd name="T15" fmla="*/ 2147483646 h 32"/>
                  <a:gd name="T16" fmla="*/ 2147483646 w 89"/>
                  <a:gd name="T17" fmla="*/ 2147483646 h 32"/>
                  <a:gd name="T18" fmla="*/ 2147483646 w 89"/>
                  <a:gd name="T19" fmla="*/ 2147483646 h 32"/>
                  <a:gd name="T20" fmla="*/ 2147483646 w 89"/>
                  <a:gd name="T21" fmla="*/ 0 h 32"/>
                  <a:gd name="T22" fmla="*/ 2147483646 w 89"/>
                  <a:gd name="T23" fmla="*/ 0 h 32"/>
                  <a:gd name="T24" fmla="*/ 2147483646 w 89"/>
                  <a:gd name="T25" fmla="*/ 0 h 32"/>
                  <a:gd name="T26" fmla="*/ 2147483646 w 89"/>
                  <a:gd name="T27" fmla="*/ 0 h 32"/>
                  <a:gd name="T28" fmla="*/ 2147483646 w 89"/>
                  <a:gd name="T29" fmla="*/ 2147483646 h 32"/>
                  <a:gd name="T30" fmla="*/ 2147483646 w 89"/>
                  <a:gd name="T31" fmla="*/ 2147483646 h 32"/>
                  <a:gd name="T32" fmla="*/ 2147483646 w 89"/>
                  <a:gd name="T33" fmla="*/ 2147483646 h 32"/>
                  <a:gd name="T34" fmla="*/ 0 w 89"/>
                  <a:gd name="T35" fmla="*/ 2147483646 h 32"/>
                  <a:gd name="T36" fmla="*/ 2147483646 w 89"/>
                  <a:gd name="T37" fmla="*/ 2147483646 h 32"/>
                  <a:gd name="T38" fmla="*/ 2147483646 w 89"/>
                  <a:gd name="T39" fmla="*/ 2147483646 h 32"/>
                  <a:gd name="T40" fmla="*/ 2147483646 w 89"/>
                  <a:gd name="T41" fmla="*/ 2147483646 h 32"/>
                  <a:gd name="T42" fmla="*/ 2147483646 w 89"/>
                  <a:gd name="T43" fmla="*/ 2147483646 h 32"/>
                  <a:gd name="T44" fmla="*/ 2147483646 w 89"/>
                  <a:gd name="T45" fmla="*/ 2147483646 h 3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9" h="32">
                    <a:moveTo>
                      <a:pt x="16" y="32"/>
                    </a:moveTo>
                    <a:lnTo>
                      <a:pt x="74" y="32"/>
                    </a:lnTo>
                    <a:lnTo>
                      <a:pt x="80" y="31"/>
                    </a:lnTo>
                    <a:lnTo>
                      <a:pt x="84" y="28"/>
                    </a:lnTo>
                    <a:lnTo>
                      <a:pt x="88" y="22"/>
                    </a:lnTo>
                    <a:lnTo>
                      <a:pt x="89" y="16"/>
                    </a:lnTo>
                    <a:lnTo>
                      <a:pt x="88" y="9"/>
                    </a:lnTo>
                    <a:lnTo>
                      <a:pt x="84" y="5"/>
                    </a:lnTo>
                    <a:lnTo>
                      <a:pt x="80" y="1"/>
                    </a:lnTo>
                    <a:lnTo>
                      <a:pt x="74" y="0"/>
                    </a:lnTo>
                    <a:lnTo>
                      <a:pt x="16" y="0"/>
                    </a:lnTo>
                    <a:lnTo>
                      <a:pt x="9" y="1"/>
                    </a:lnTo>
                    <a:lnTo>
                      <a:pt x="5" y="5"/>
                    </a:lnTo>
                    <a:lnTo>
                      <a:pt x="1" y="9"/>
                    </a:lnTo>
                    <a:lnTo>
                      <a:pt x="0" y="16"/>
                    </a:lnTo>
                    <a:lnTo>
                      <a:pt x="1" y="22"/>
                    </a:lnTo>
                    <a:lnTo>
                      <a:pt x="5" y="28"/>
                    </a:lnTo>
                    <a:lnTo>
                      <a:pt x="9" y="31"/>
                    </a:lnTo>
                    <a:lnTo>
                      <a:pt x="16" y="3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61" name="Freeform 693">
                <a:extLst>
                  <a:ext uri="{FF2B5EF4-FFF2-40B4-BE49-F238E27FC236}">
                    <a16:creationId xmlns:a16="http://schemas.microsoft.com/office/drawing/2014/main" id="{4B75B8C1-7123-46A7-A90E-BFAB27681353}"/>
                  </a:ext>
                </a:extLst>
              </p:cNvPr>
              <p:cNvSpPr>
                <a:spLocks/>
              </p:cNvSpPr>
              <p:nvPr/>
            </p:nvSpPr>
            <p:spPr bwMode="gray">
              <a:xfrm>
                <a:off x="5112207" y="5601776"/>
                <a:ext cx="80962" cy="28575"/>
              </a:xfrm>
              <a:custGeom>
                <a:avLst/>
                <a:gdLst>
                  <a:gd name="T0" fmla="*/ 2147483646 w 89"/>
                  <a:gd name="T1" fmla="*/ 2147483646 h 32"/>
                  <a:gd name="T2" fmla="*/ 2147483646 w 89"/>
                  <a:gd name="T3" fmla="*/ 2147483646 h 32"/>
                  <a:gd name="T4" fmla="*/ 2147483646 w 89"/>
                  <a:gd name="T5" fmla="*/ 2147483646 h 32"/>
                  <a:gd name="T6" fmla="*/ 2147483646 w 89"/>
                  <a:gd name="T7" fmla="*/ 2147483646 h 32"/>
                  <a:gd name="T8" fmla="*/ 2147483646 w 89"/>
                  <a:gd name="T9" fmla="*/ 2147483646 h 32"/>
                  <a:gd name="T10" fmla="*/ 2147483646 w 89"/>
                  <a:gd name="T11" fmla="*/ 2147483646 h 32"/>
                  <a:gd name="T12" fmla="*/ 2147483646 w 89"/>
                  <a:gd name="T13" fmla="*/ 2147483646 h 32"/>
                  <a:gd name="T14" fmla="*/ 2147483646 w 89"/>
                  <a:gd name="T15" fmla="*/ 2147483646 h 32"/>
                  <a:gd name="T16" fmla="*/ 2147483646 w 89"/>
                  <a:gd name="T17" fmla="*/ 2147483646 h 32"/>
                  <a:gd name="T18" fmla="*/ 2147483646 w 89"/>
                  <a:gd name="T19" fmla="*/ 2147483646 h 32"/>
                  <a:gd name="T20" fmla="*/ 2147483646 w 89"/>
                  <a:gd name="T21" fmla="*/ 0 h 32"/>
                  <a:gd name="T22" fmla="*/ 2147483646 w 89"/>
                  <a:gd name="T23" fmla="*/ 0 h 32"/>
                  <a:gd name="T24" fmla="*/ 2147483646 w 89"/>
                  <a:gd name="T25" fmla="*/ 0 h 32"/>
                  <a:gd name="T26" fmla="*/ 2147483646 w 89"/>
                  <a:gd name="T27" fmla="*/ 0 h 32"/>
                  <a:gd name="T28" fmla="*/ 2147483646 w 89"/>
                  <a:gd name="T29" fmla="*/ 2147483646 h 32"/>
                  <a:gd name="T30" fmla="*/ 2147483646 w 89"/>
                  <a:gd name="T31" fmla="*/ 2147483646 h 32"/>
                  <a:gd name="T32" fmla="*/ 2147483646 w 89"/>
                  <a:gd name="T33" fmla="*/ 2147483646 h 32"/>
                  <a:gd name="T34" fmla="*/ 0 w 89"/>
                  <a:gd name="T35" fmla="*/ 2147483646 h 32"/>
                  <a:gd name="T36" fmla="*/ 2147483646 w 89"/>
                  <a:gd name="T37" fmla="*/ 2147483646 h 32"/>
                  <a:gd name="T38" fmla="*/ 2147483646 w 89"/>
                  <a:gd name="T39" fmla="*/ 2147483646 h 32"/>
                  <a:gd name="T40" fmla="*/ 2147483646 w 89"/>
                  <a:gd name="T41" fmla="*/ 2147483646 h 32"/>
                  <a:gd name="T42" fmla="*/ 2147483646 w 89"/>
                  <a:gd name="T43" fmla="*/ 2147483646 h 32"/>
                  <a:gd name="T44" fmla="*/ 2147483646 w 89"/>
                  <a:gd name="T45" fmla="*/ 2147483646 h 3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9" h="32">
                    <a:moveTo>
                      <a:pt x="16" y="32"/>
                    </a:moveTo>
                    <a:lnTo>
                      <a:pt x="74" y="32"/>
                    </a:lnTo>
                    <a:lnTo>
                      <a:pt x="80" y="31"/>
                    </a:lnTo>
                    <a:lnTo>
                      <a:pt x="84" y="28"/>
                    </a:lnTo>
                    <a:lnTo>
                      <a:pt x="88" y="22"/>
                    </a:lnTo>
                    <a:lnTo>
                      <a:pt x="89" y="16"/>
                    </a:lnTo>
                    <a:lnTo>
                      <a:pt x="88" y="9"/>
                    </a:lnTo>
                    <a:lnTo>
                      <a:pt x="84" y="4"/>
                    </a:lnTo>
                    <a:lnTo>
                      <a:pt x="80" y="1"/>
                    </a:lnTo>
                    <a:lnTo>
                      <a:pt x="74" y="0"/>
                    </a:lnTo>
                    <a:lnTo>
                      <a:pt x="16" y="0"/>
                    </a:lnTo>
                    <a:lnTo>
                      <a:pt x="9" y="1"/>
                    </a:lnTo>
                    <a:lnTo>
                      <a:pt x="5" y="4"/>
                    </a:lnTo>
                    <a:lnTo>
                      <a:pt x="1" y="9"/>
                    </a:lnTo>
                    <a:lnTo>
                      <a:pt x="0" y="16"/>
                    </a:lnTo>
                    <a:lnTo>
                      <a:pt x="1" y="22"/>
                    </a:lnTo>
                    <a:lnTo>
                      <a:pt x="5" y="28"/>
                    </a:lnTo>
                    <a:lnTo>
                      <a:pt x="9" y="31"/>
                    </a:lnTo>
                    <a:lnTo>
                      <a:pt x="16" y="3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62" name="Oval 666">
                <a:extLst>
                  <a:ext uri="{FF2B5EF4-FFF2-40B4-BE49-F238E27FC236}">
                    <a16:creationId xmlns:a16="http://schemas.microsoft.com/office/drawing/2014/main" id="{0E095182-3C33-4F1F-B32F-68061B78AA76}"/>
                  </a:ext>
                </a:extLst>
              </p:cNvPr>
              <p:cNvSpPr>
                <a:spLocks noChangeArrowheads="1"/>
              </p:cNvSpPr>
              <p:nvPr/>
            </p:nvSpPr>
            <p:spPr bwMode="gray">
              <a:xfrm>
                <a:off x="6669854" y="5689739"/>
                <a:ext cx="129" cy="488096"/>
              </a:xfrm>
              <a:prstGeom prst="ellipse">
                <a:avLst/>
              </a:prstGeom>
              <a:solidFill>
                <a:schemeClr val="tx2"/>
              </a:solidFill>
              <a:ln w="9525" algn="ctr">
                <a:solidFill>
                  <a:srgbClr val="94AFAF"/>
                </a:solidFill>
                <a:round/>
                <a:headEnd/>
                <a:tailEnd/>
              </a:ln>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263" name="Group 784">
                <a:extLst>
                  <a:ext uri="{FF2B5EF4-FFF2-40B4-BE49-F238E27FC236}">
                    <a16:creationId xmlns:a16="http://schemas.microsoft.com/office/drawing/2014/main" id="{A165AE55-898A-4E72-9159-7A1D352569F3}"/>
                  </a:ext>
                </a:extLst>
              </p:cNvPr>
              <p:cNvGrpSpPr>
                <a:grpSpLocks/>
              </p:cNvGrpSpPr>
              <p:nvPr/>
            </p:nvGrpSpPr>
            <p:grpSpPr bwMode="auto">
              <a:xfrm>
                <a:off x="6343235" y="5396254"/>
                <a:ext cx="633413" cy="985841"/>
                <a:chOff x="4752" y="3315"/>
                <a:chExt cx="334" cy="525"/>
              </a:xfrm>
            </p:grpSpPr>
            <p:sp>
              <p:nvSpPr>
                <p:cNvPr id="264" name="Freeform 763">
                  <a:extLst>
                    <a:ext uri="{FF2B5EF4-FFF2-40B4-BE49-F238E27FC236}">
                      <a16:creationId xmlns:a16="http://schemas.microsoft.com/office/drawing/2014/main" id="{96B4170F-865E-46B1-BEAB-393E2AE8ABDA}"/>
                    </a:ext>
                  </a:extLst>
                </p:cNvPr>
                <p:cNvSpPr>
                  <a:spLocks/>
                </p:cNvSpPr>
                <p:nvPr/>
              </p:nvSpPr>
              <p:spPr bwMode="gray">
                <a:xfrm>
                  <a:off x="4789" y="3515"/>
                  <a:ext cx="273" cy="325"/>
                </a:xfrm>
                <a:custGeom>
                  <a:avLst/>
                  <a:gdLst>
                    <a:gd name="T0" fmla="*/ 0 w 548"/>
                    <a:gd name="T1" fmla="*/ 0 h 646"/>
                    <a:gd name="T2" fmla="*/ 0 w 548"/>
                    <a:gd name="T3" fmla="*/ 0 h 646"/>
                    <a:gd name="T4" fmla="*/ 0 w 548"/>
                    <a:gd name="T5" fmla="*/ 1 h 646"/>
                    <a:gd name="T6" fmla="*/ 0 w 548"/>
                    <a:gd name="T7" fmla="*/ 1 h 646"/>
                    <a:gd name="T8" fmla="*/ 0 w 548"/>
                    <a:gd name="T9" fmla="*/ 1 h 646"/>
                    <a:gd name="T10" fmla="*/ 0 w 548"/>
                    <a:gd name="T11" fmla="*/ 1 h 646"/>
                    <a:gd name="T12" fmla="*/ 0 w 548"/>
                    <a:gd name="T13" fmla="*/ 1 h 646"/>
                    <a:gd name="T14" fmla="*/ 0 w 548"/>
                    <a:gd name="T15" fmla="*/ 1 h 646"/>
                    <a:gd name="T16" fmla="*/ 0 w 548"/>
                    <a:gd name="T17" fmla="*/ 1 h 646"/>
                    <a:gd name="T18" fmla="*/ 0 w 548"/>
                    <a:gd name="T19" fmla="*/ 1 h 646"/>
                    <a:gd name="T20" fmla="*/ 0 w 548"/>
                    <a:gd name="T21" fmla="*/ 1 h 646"/>
                    <a:gd name="T22" fmla="*/ 0 w 548"/>
                    <a:gd name="T23" fmla="*/ 1 h 646"/>
                    <a:gd name="T24" fmla="*/ 0 w 548"/>
                    <a:gd name="T25" fmla="*/ 1 h 646"/>
                    <a:gd name="T26" fmla="*/ 0 w 548"/>
                    <a:gd name="T27" fmla="*/ 0 h 64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548" h="646">
                      <a:moveTo>
                        <a:pt x="548" y="0"/>
                      </a:moveTo>
                      <a:lnTo>
                        <a:pt x="0" y="0"/>
                      </a:lnTo>
                      <a:lnTo>
                        <a:pt x="71" y="646"/>
                      </a:lnTo>
                      <a:lnTo>
                        <a:pt x="475" y="646"/>
                      </a:lnTo>
                      <a:lnTo>
                        <a:pt x="541" y="54"/>
                      </a:lnTo>
                      <a:lnTo>
                        <a:pt x="543" y="46"/>
                      </a:lnTo>
                      <a:lnTo>
                        <a:pt x="545" y="38"/>
                      </a:lnTo>
                      <a:lnTo>
                        <a:pt x="546" y="31"/>
                      </a:lnTo>
                      <a:lnTo>
                        <a:pt x="546" y="23"/>
                      </a:lnTo>
                      <a:lnTo>
                        <a:pt x="546" y="22"/>
                      </a:lnTo>
                      <a:lnTo>
                        <a:pt x="548"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65" name="Freeform 764">
                  <a:extLst>
                    <a:ext uri="{FF2B5EF4-FFF2-40B4-BE49-F238E27FC236}">
                      <a16:creationId xmlns:a16="http://schemas.microsoft.com/office/drawing/2014/main" id="{41D284BC-5420-4002-A982-E3C6D4CBAD2D}"/>
                    </a:ext>
                  </a:extLst>
                </p:cNvPr>
                <p:cNvSpPr>
                  <a:spLocks/>
                </p:cNvSpPr>
                <p:nvPr/>
              </p:nvSpPr>
              <p:spPr bwMode="gray">
                <a:xfrm>
                  <a:off x="4806" y="3528"/>
                  <a:ext cx="242" cy="83"/>
                </a:xfrm>
                <a:custGeom>
                  <a:avLst/>
                  <a:gdLst>
                    <a:gd name="T0" fmla="*/ 0 w 486"/>
                    <a:gd name="T1" fmla="*/ 1 h 164"/>
                    <a:gd name="T2" fmla="*/ 0 w 486"/>
                    <a:gd name="T3" fmla="*/ 1 h 164"/>
                    <a:gd name="T4" fmla="*/ 0 w 486"/>
                    <a:gd name="T5" fmla="*/ 1 h 164"/>
                    <a:gd name="T6" fmla="*/ 0 w 486"/>
                    <a:gd name="T7" fmla="*/ 1 h 164"/>
                    <a:gd name="T8" fmla="*/ 0 w 486"/>
                    <a:gd name="T9" fmla="*/ 1 h 164"/>
                    <a:gd name="T10" fmla="*/ 0 w 486"/>
                    <a:gd name="T11" fmla="*/ 1 h 164"/>
                    <a:gd name="T12" fmla="*/ 0 w 486"/>
                    <a:gd name="T13" fmla="*/ 1 h 164"/>
                    <a:gd name="T14" fmla="*/ 0 w 486"/>
                    <a:gd name="T15" fmla="*/ 1 h 164"/>
                    <a:gd name="T16" fmla="*/ 0 w 486"/>
                    <a:gd name="T17" fmla="*/ 1 h 164"/>
                    <a:gd name="T18" fmla="*/ 0 w 486"/>
                    <a:gd name="T19" fmla="*/ 1 h 164"/>
                    <a:gd name="T20" fmla="*/ 0 w 486"/>
                    <a:gd name="T21" fmla="*/ 1 h 164"/>
                    <a:gd name="T22" fmla="*/ 0 w 486"/>
                    <a:gd name="T23" fmla="*/ 1 h 164"/>
                    <a:gd name="T24" fmla="*/ 0 w 486"/>
                    <a:gd name="T25" fmla="*/ 1 h 164"/>
                    <a:gd name="T26" fmla="*/ 0 w 486"/>
                    <a:gd name="T27" fmla="*/ 1 h 164"/>
                    <a:gd name="T28" fmla="*/ 0 w 486"/>
                    <a:gd name="T29" fmla="*/ 1 h 164"/>
                    <a:gd name="T30" fmla="*/ 0 w 486"/>
                    <a:gd name="T31" fmla="*/ 1 h 164"/>
                    <a:gd name="T32" fmla="*/ 0 w 486"/>
                    <a:gd name="T33" fmla="*/ 1 h 164"/>
                    <a:gd name="T34" fmla="*/ 0 w 486"/>
                    <a:gd name="T35" fmla="*/ 1 h 164"/>
                    <a:gd name="T36" fmla="*/ 0 w 486"/>
                    <a:gd name="T37" fmla="*/ 1 h 164"/>
                    <a:gd name="T38" fmla="*/ 0 w 486"/>
                    <a:gd name="T39" fmla="*/ 1 h 164"/>
                    <a:gd name="T40" fmla="*/ 0 w 486"/>
                    <a:gd name="T41" fmla="*/ 1 h 164"/>
                    <a:gd name="T42" fmla="*/ 0 w 486"/>
                    <a:gd name="T43" fmla="*/ 1 h 164"/>
                    <a:gd name="T44" fmla="*/ 0 w 486"/>
                    <a:gd name="T45" fmla="*/ 1 h 164"/>
                    <a:gd name="T46" fmla="*/ 0 w 486"/>
                    <a:gd name="T47" fmla="*/ 1 h 164"/>
                    <a:gd name="T48" fmla="*/ 0 w 486"/>
                    <a:gd name="T49" fmla="*/ 1 h 164"/>
                    <a:gd name="T50" fmla="*/ 0 w 486"/>
                    <a:gd name="T51" fmla="*/ 1 h 164"/>
                    <a:gd name="T52" fmla="*/ 0 w 486"/>
                    <a:gd name="T53" fmla="*/ 1 h 164"/>
                    <a:gd name="T54" fmla="*/ 0 w 486"/>
                    <a:gd name="T55" fmla="*/ 1 h 164"/>
                    <a:gd name="T56" fmla="*/ 0 w 486"/>
                    <a:gd name="T57" fmla="*/ 1 h 164"/>
                    <a:gd name="T58" fmla="*/ 0 w 486"/>
                    <a:gd name="T59" fmla="*/ 1 h 164"/>
                    <a:gd name="T60" fmla="*/ 0 w 486"/>
                    <a:gd name="T61" fmla="*/ 1 h 164"/>
                    <a:gd name="T62" fmla="*/ 0 w 486"/>
                    <a:gd name="T63" fmla="*/ 1 h 164"/>
                    <a:gd name="T64" fmla="*/ 0 w 486"/>
                    <a:gd name="T65" fmla="*/ 1 h 164"/>
                    <a:gd name="T66" fmla="*/ 0 w 486"/>
                    <a:gd name="T67" fmla="*/ 1 h 164"/>
                    <a:gd name="T68" fmla="*/ 0 w 486"/>
                    <a:gd name="T69" fmla="*/ 1 h 164"/>
                    <a:gd name="T70" fmla="*/ 0 w 486"/>
                    <a:gd name="T71" fmla="*/ 1 h 164"/>
                    <a:gd name="T72" fmla="*/ 0 w 486"/>
                    <a:gd name="T73" fmla="*/ 1 h 164"/>
                    <a:gd name="T74" fmla="*/ 0 w 486"/>
                    <a:gd name="T75" fmla="*/ 1 h 164"/>
                    <a:gd name="T76" fmla="*/ 0 w 486"/>
                    <a:gd name="T77" fmla="*/ 1 h 164"/>
                    <a:gd name="T78" fmla="*/ 0 w 486"/>
                    <a:gd name="T79" fmla="*/ 1 h 164"/>
                    <a:gd name="T80" fmla="*/ 0 w 486"/>
                    <a:gd name="T81" fmla="*/ 0 h 164"/>
                    <a:gd name="T82" fmla="*/ 0 w 486"/>
                    <a:gd name="T83" fmla="*/ 0 h 164"/>
                    <a:gd name="T84" fmla="*/ 0 w 486"/>
                    <a:gd name="T85" fmla="*/ 1 h 16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86" h="164">
                      <a:moveTo>
                        <a:pt x="484" y="24"/>
                      </a:moveTo>
                      <a:lnTo>
                        <a:pt x="480" y="39"/>
                      </a:lnTo>
                      <a:lnTo>
                        <a:pt x="474" y="53"/>
                      </a:lnTo>
                      <a:lnTo>
                        <a:pt x="466" y="67"/>
                      </a:lnTo>
                      <a:lnTo>
                        <a:pt x="455" y="79"/>
                      </a:lnTo>
                      <a:lnTo>
                        <a:pt x="445" y="92"/>
                      </a:lnTo>
                      <a:lnTo>
                        <a:pt x="432" y="104"/>
                      </a:lnTo>
                      <a:lnTo>
                        <a:pt x="417" y="114"/>
                      </a:lnTo>
                      <a:lnTo>
                        <a:pt x="402" y="123"/>
                      </a:lnTo>
                      <a:lnTo>
                        <a:pt x="386" y="132"/>
                      </a:lnTo>
                      <a:lnTo>
                        <a:pt x="368" y="141"/>
                      </a:lnTo>
                      <a:lnTo>
                        <a:pt x="349" y="147"/>
                      </a:lnTo>
                      <a:lnTo>
                        <a:pt x="330" y="153"/>
                      </a:lnTo>
                      <a:lnTo>
                        <a:pt x="309" y="158"/>
                      </a:lnTo>
                      <a:lnTo>
                        <a:pt x="288" y="161"/>
                      </a:lnTo>
                      <a:lnTo>
                        <a:pt x="266" y="162"/>
                      </a:lnTo>
                      <a:lnTo>
                        <a:pt x="244" y="164"/>
                      </a:lnTo>
                      <a:lnTo>
                        <a:pt x="229" y="164"/>
                      </a:lnTo>
                      <a:lnTo>
                        <a:pt x="214" y="162"/>
                      </a:lnTo>
                      <a:lnTo>
                        <a:pt x="199" y="161"/>
                      </a:lnTo>
                      <a:lnTo>
                        <a:pt x="184" y="159"/>
                      </a:lnTo>
                      <a:lnTo>
                        <a:pt x="171" y="156"/>
                      </a:lnTo>
                      <a:lnTo>
                        <a:pt x="157" y="152"/>
                      </a:lnTo>
                      <a:lnTo>
                        <a:pt x="143" y="149"/>
                      </a:lnTo>
                      <a:lnTo>
                        <a:pt x="129" y="144"/>
                      </a:lnTo>
                      <a:lnTo>
                        <a:pt x="117" y="139"/>
                      </a:lnTo>
                      <a:lnTo>
                        <a:pt x="105" y="134"/>
                      </a:lnTo>
                      <a:lnTo>
                        <a:pt x="92" y="128"/>
                      </a:lnTo>
                      <a:lnTo>
                        <a:pt x="81" y="121"/>
                      </a:lnTo>
                      <a:lnTo>
                        <a:pt x="70" y="114"/>
                      </a:lnTo>
                      <a:lnTo>
                        <a:pt x="60" y="107"/>
                      </a:lnTo>
                      <a:lnTo>
                        <a:pt x="51" y="99"/>
                      </a:lnTo>
                      <a:lnTo>
                        <a:pt x="42" y="91"/>
                      </a:lnTo>
                      <a:lnTo>
                        <a:pt x="32" y="81"/>
                      </a:lnTo>
                      <a:lnTo>
                        <a:pt x="23" y="69"/>
                      </a:lnTo>
                      <a:lnTo>
                        <a:pt x="16" y="59"/>
                      </a:lnTo>
                      <a:lnTo>
                        <a:pt x="10" y="47"/>
                      </a:lnTo>
                      <a:lnTo>
                        <a:pt x="6" y="36"/>
                      </a:lnTo>
                      <a:lnTo>
                        <a:pt x="2" y="24"/>
                      </a:lnTo>
                      <a:lnTo>
                        <a:pt x="1" y="11"/>
                      </a:lnTo>
                      <a:lnTo>
                        <a:pt x="0" y="0"/>
                      </a:lnTo>
                      <a:lnTo>
                        <a:pt x="486" y="0"/>
                      </a:lnTo>
                      <a:lnTo>
                        <a:pt x="484" y="24"/>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66" name="Freeform 765">
                  <a:extLst>
                    <a:ext uri="{FF2B5EF4-FFF2-40B4-BE49-F238E27FC236}">
                      <a16:creationId xmlns:a16="http://schemas.microsoft.com/office/drawing/2014/main" id="{B4472E23-FD32-41E5-8FB9-84C9E98FEFC9}"/>
                    </a:ext>
                  </a:extLst>
                </p:cNvPr>
                <p:cNvSpPr>
                  <a:spLocks/>
                </p:cNvSpPr>
                <p:nvPr/>
              </p:nvSpPr>
              <p:spPr bwMode="gray">
                <a:xfrm>
                  <a:off x="4807" y="3576"/>
                  <a:ext cx="237" cy="257"/>
                </a:xfrm>
                <a:custGeom>
                  <a:avLst/>
                  <a:gdLst>
                    <a:gd name="T0" fmla="*/ 0 w 476"/>
                    <a:gd name="T1" fmla="*/ 1 h 509"/>
                    <a:gd name="T2" fmla="*/ 0 w 476"/>
                    <a:gd name="T3" fmla="*/ 1 h 509"/>
                    <a:gd name="T4" fmla="*/ 0 w 476"/>
                    <a:gd name="T5" fmla="*/ 0 h 509"/>
                    <a:gd name="T6" fmla="*/ 0 w 476"/>
                    <a:gd name="T7" fmla="*/ 1 h 509"/>
                    <a:gd name="T8" fmla="*/ 0 w 476"/>
                    <a:gd name="T9" fmla="*/ 1 h 509"/>
                    <a:gd name="T10" fmla="*/ 0 w 476"/>
                    <a:gd name="T11" fmla="*/ 1 h 509"/>
                    <a:gd name="T12" fmla="*/ 0 w 476"/>
                    <a:gd name="T13" fmla="*/ 1 h 509"/>
                    <a:gd name="T14" fmla="*/ 0 w 476"/>
                    <a:gd name="T15" fmla="*/ 1 h 509"/>
                    <a:gd name="T16" fmla="*/ 0 w 476"/>
                    <a:gd name="T17" fmla="*/ 1 h 509"/>
                    <a:gd name="T18" fmla="*/ 0 w 476"/>
                    <a:gd name="T19" fmla="*/ 1 h 509"/>
                    <a:gd name="T20" fmla="*/ 0 w 476"/>
                    <a:gd name="T21" fmla="*/ 1 h 509"/>
                    <a:gd name="T22" fmla="*/ 0 w 476"/>
                    <a:gd name="T23" fmla="*/ 1 h 509"/>
                    <a:gd name="T24" fmla="*/ 0 w 476"/>
                    <a:gd name="T25" fmla="*/ 1 h 509"/>
                    <a:gd name="T26" fmla="*/ 0 w 476"/>
                    <a:gd name="T27" fmla="*/ 1 h 509"/>
                    <a:gd name="T28" fmla="*/ 0 w 476"/>
                    <a:gd name="T29" fmla="*/ 1 h 509"/>
                    <a:gd name="T30" fmla="*/ 0 w 476"/>
                    <a:gd name="T31" fmla="*/ 1 h 509"/>
                    <a:gd name="T32" fmla="*/ 0 w 476"/>
                    <a:gd name="T33" fmla="*/ 1 h 509"/>
                    <a:gd name="T34" fmla="*/ 0 w 476"/>
                    <a:gd name="T35" fmla="*/ 1 h 509"/>
                    <a:gd name="T36" fmla="*/ 0 w 476"/>
                    <a:gd name="T37" fmla="*/ 1 h 509"/>
                    <a:gd name="T38" fmla="*/ 0 w 476"/>
                    <a:gd name="T39" fmla="*/ 1 h 509"/>
                    <a:gd name="T40" fmla="*/ 0 w 476"/>
                    <a:gd name="T41" fmla="*/ 1 h 509"/>
                    <a:gd name="T42" fmla="*/ 0 w 476"/>
                    <a:gd name="T43" fmla="*/ 1 h 509"/>
                    <a:gd name="T44" fmla="*/ 0 w 476"/>
                    <a:gd name="T45" fmla="*/ 1 h 509"/>
                    <a:gd name="T46" fmla="*/ 0 w 476"/>
                    <a:gd name="T47" fmla="*/ 1 h 509"/>
                    <a:gd name="T48" fmla="*/ 0 w 476"/>
                    <a:gd name="T49" fmla="*/ 1 h 509"/>
                    <a:gd name="T50" fmla="*/ 0 w 476"/>
                    <a:gd name="T51" fmla="*/ 1 h 509"/>
                    <a:gd name="T52" fmla="*/ 0 w 476"/>
                    <a:gd name="T53" fmla="*/ 1 h 509"/>
                    <a:gd name="T54" fmla="*/ 0 w 476"/>
                    <a:gd name="T55" fmla="*/ 1 h 509"/>
                    <a:gd name="T56" fmla="*/ 0 w 476"/>
                    <a:gd name="T57" fmla="*/ 1 h 509"/>
                    <a:gd name="T58" fmla="*/ 0 w 476"/>
                    <a:gd name="T59" fmla="*/ 1 h 509"/>
                    <a:gd name="T60" fmla="*/ 0 w 476"/>
                    <a:gd name="T61" fmla="*/ 1 h 509"/>
                    <a:gd name="T62" fmla="*/ 0 w 476"/>
                    <a:gd name="T63" fmla="*/ 1 h 509"/>
                    <a:gd name="T64" fmla="*/ 0 w 476"/>
                    <a:gd name="T65" fmla="*/ 1 h 509"/>
                    <a:gd name="T66" fmla="*/ 0 w 476"/>
                    <a:gd name="T67" fmla="*/ 1 h 509"/>
                    <a:gd name="T68" fmla="*/ 0 w 476"/>
                    <a:gd name="T69" fmla="*/ 1 h 509"/>
                    <a:gd name="T70" fmla="*/ 0 w 476"/>
                    <a:gd name="T71" fmla="*/ 1 h 509"/>
                    <a:gd name="T72" fmla="*/ 0 w 476"/>
                    <a:gd name="T73" fmla="*/ 1 h 509"/>
                    <a:gd name="T74" fmla="*/ 0 w 476"/>
                    <a:gd name="T75" fmla="*/ 1 h 509"/>
                    <a:gd name="T76" fmla="*/ 0 w 476"/>
                    <a:gd name="T77" fmla="*/ 1 h 509"/>
                    <a:gd name="T78" fmla="*/ 0 w 476"/>
                    <a:gd name="T79" fmla="*/ 1 h 509"/>
                    <a:gd name="T80" fmla="*/ 0 w 476"/>
                    <a:gd name="T81" fmla="*/ 1 h 509"/>
                    <a:gd name="T82" fmla="*/ 0 w 476"/>
                    <a:gd name="T83" fmla="*/ 1 h 509"/>
                    <a:gd name="T84" fmla="*/ 0 w 476"/>
                    <a:gd name="T85" fmla="*/ 1 h 509"/>
                    <a:gd name="T86" fmla="*/ 0 w 476"/>
                    <a:gd name="T87" fmla="*/ 1 h 50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76" h="509">
                      <a:moveTo>
                        <a:pt x="420" y="509"/>
                      </a:moveTo>
                      <a:lnTo>
                        <a:pt x="58" y="509"/>
                      </a:lnTo>
                      <a:lnTo>
                        <a:pt x="0" y="0"/>
                      </a:lnTo>
                      <a:lnTo>
                        <a:pt x="5" y="8"/>
                      </a:lnTo>
                      <a:lnTo>
                        <a:pt x="11" y="15"/>
                      </a:lnTo>
                      <a:lnTo>
                        <a:pt x="16" y="22"/>
                      </a:lnTo>
                      <a:lnTo>
                        <a:pt x="23" y="29"/>
                      </a:lnTo>
                      <a:lnTo>
                        <a:pt x="34" y="38"/>
                      </a:lnTo>
                      <a:lnTo>
                        <a:pt x="44" y="47"/>
                      </a:lnTo>
                      <a:lnTo>
                        <a:pt x="54" y="55"/>
                      </a:lnTo>
                      <a:lnTo>
                        <a:pt x="67" y="62"/>
                      </a:lnTo>
                      <a:lnTo>
                        <a:pt x="79" y="70"/>
                      </a:lnTo>
                      <a:lnTo>
                        <a:pt x="92" y="76"/>
                      </a:lnTo>
                      <a:lnTo>
                        <a:pt x="105" y="83"/>
                      </a:lnTo>
                      <a:lnTo>
                        <a:pt x="120" y="87"/>
                      </a:lnTo>
                      <a:lnTo>
                        <a:pt x="134" y="93"/>
                      </a:lnTo>
                      <a:lnTo>
                        <a:pt x="149" y="97"/>
                      </a:lnTo>
                      <a:lnTo>
                        <a:pt x="164" y="101"/>
                      </a:lnTo>
                      <a:lnTo>
                        <a:pt x="179" y="104"/>
                      </a:lnTo>
                      <a:lnTo>
                        <a:pt x="195" y="106"/>
                      </a:lnTo>
                      <a:lnTo>
                        <a:pt x="211" y="108"/>
                      </a:lnTo>
                      <a:lnTo>
                        <a:pt x="227" y="109"/>
                      </a:lnTo>
                      <a:lnTo>
                        <a:pt x="243" y="109"/>
                      </a:lnTo>
                      <a:lnTo>
                        <a:pt x="260" y="109"/>
                      </a:lnTo>
                      <a:lnTo>
                        <a:pt x="276" y="108"/>
                      </a:lnTo>
                      <a:lnTo>
                        <a:pt x="291" y="106"/>
                      </a:lnTo>
                      <a:lnTo>
                        <a:pt x="307" y="104"/>
                      </a:lnTo>
                      <a:lnTo>
                        <a:pt x="322" y="101"/>
                      </a:lnTo>
                      <a:lnTo>
                        <a:pt x="337" y="97"/>
                      </a:lnTo>
                      <a:lnTo>
                        <a:pt x="352" y="93"/>
                      </a:lnTo>
                      <a:lnTo>
                        <a:pt x="366" y="87"/>
                      </a:lnTo>
                      <a:lnTo>
                        <a:pt x="379" y="83"/>
                      </a:lnTo>
                      <a:lnTo>
                        <a:pt x="393" y="76"/>
                      </a:lnTo>
                      <a:lnTo>
                        <a:pt x="406" y="70"/>
                      </a:lnTo>
                      <a:lnTo>
                        <a:pt x="419" y="62"/>
                      </a:lnTo>
                      <a:lnTo>
                        <a:pt x="430" y="55"/>
                      </a:lnTo>
                      <a:lnTo>
                        <a:pt x="442" y="47"/>
                      </a:lnTo>
                      <a:lnTo>
                        <a:pt x="452" y="38"/>
                      </a:lnTo>
                      <a:lnTo>
                        <a:pt x="461" y="29"/>
                      </a:lnTo>
                      <a:lnTo>
                        <a:pt x="466" y="25"/>
                      </a:lnTo>
                      <a:lnTo>
                        <a:pt x="469" y="21"/>
                      </a:lnTo>
                      <a:lnTo>
                        <a:pt x="473" y="17"/>
                      </a:lnTo>
                      <a:lnTo>
                        <a:pt x="476" y="14"/>
                      </a:lnTo>
                      <a:lnTo>
                        <a:pt x="420" y="50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67" name="Freeform 766">
                  <a:extLst>
                    <a:ext uri="{FF2B5EF4-FFF2-40B4-BE49-F238E27FC236}">
                      <a16:creationId xmlns:a16="http://schemas.microsoft.com/office/drawing/2014/main" id="{92B4BBAE-BA2B-46BF-B197-403228D044D5}"/>
                    </a:ext>
                  </a:extLst>
                </p:cNvPr>
                <p:cNvSpPr>
                  <a:spLocks/>
                </p:cNvSpPr>
                <p:nvPr/>
              </p:nvSpPr>
              <p:spPr bwMode="gray">
                <a:xfrm>
                  <a:off x="4752" y="3609"/>
                  <a:ext cx="64" cy="92"/>
                </a:xfrm>
                <a:custGeom>
                  <a:avLst/>
                  <a:gdLst>
                    <a:gd name="T0" fmla="*/ 1 w 128"/>
                    <a:gd name="T1" fmla="*/ 1 h 182"/>
                    <a:gd name="T2" fmla="*/ 1 w 128"/>
                    <a:gd name="T3" fmla="*/ 1 h 182"/>
                    <a:gd name="T4" fmla="*/ 1 w 128"/>
                    <a:gd name="T5" fmla="*/ 1 h 182"/>
                    <a:gd name="T6" fmla="*/ 1 w 128"/>
                    <a:gd name="T7" fmla="*/ 1 h 182"/>
                    <a:gd name="T8" fmla="*/ 1 w 128"/>
                    <a:gd name="T9" fmla="*/ 1 h 182"/>
                    <a:gd name="T10" fmla="*/ 1 w 128"/>
                    <a:gd name="T11" fmla="*/ 1 h 182"/>
                    <a:gd name="T12" fmla="*/ 1 w 128"/>
                    <a:gd name="T13" fmla="*/ 1 h 182"/>
                    <a:gd name="T14" fmla="*/ 1 w 128"/>
                    <a:gd name="T15" fmla="*/ 1 h 182"/>
                    <a:gd name="T16" fmla="*/ 1 w 128"/>
                    <a:gd name="T17" fmla="*/ 0 h 182"/>
                    <a:gd name="T18" fmla="*/ 1 w 128"/>
                    <a:gd name="T19" fmla="*/ 1 h 182"/>
                    <a:gd name="T20" fmla="*/ 1 w 128"/>
                    <a:gd name="T21" fmla="*/ 1 h 182"/>
                    <a:gd name="T22" fmla="*/ 1 w 128"/>
                    <a:gd name="T23" fmla="*/ 1 h 182"/>
                    <a:gd name="T24" fmla="*/ 1 w 128"/>
                    <a:gd name="T25" fmla="*/ 1 h 182"/>
                    <a:gd name="T26" fmla="*/ 1 w 128"/>
                    <a:gd name="T27" fmla="*/ 1 h 182"/>
                    <a:gd name="T28" fmla="*/ 1 w 128"/>
                    <a:gd name="T29" fmla="*/ 1 h 182"/>
                    <a:gd name="T30" fmla="*/ 1 w 128"/>
                    <a:gd name="T31" fmla="*/ 1 h 182"/>
                    <a:gd name="T32" fmla="*/ 0 w 128"/>
                    <a:gd name="T33" fmla="*/ 1 h 182"/>
                    <a:gd name="T34" fmla="*/ 1 w 128"/>
                    <a:gd name="T35" fmla="*/ 1 h 182"/>
                    <a:gd name="T36" fmla="*/ 1 w 128"/>
                    <a:gd name="T37" fmla="*/ 1 h 182"/>
                    <a:gd name="T38" fmla="*/ 1 w 128"/>
                    <a:gd name="T39" fmla="*/ 1 h 182"/>
                    <a:gd name="T40" fmla="*/ 1 w 128"/>
                    <a:gd name="T41" fmla="*/ 1 h 182"/>
                    <a:gd name="T42" fmla="*/ 1 w 128"/>
                    <a:gd name="T43" fmla="*/ 1 h 182"/>
                    <a:gd name="T44" fmla="*/ 1 w 128"/>
                    <a:gd name="T45" fmla="*/ 1 h 182"/>
                    <a:gd name="T46" fmla="*/ 1 w 128"/>
                    <a:gd name="T47" fmla="*/ 1 h 182"/>
                    <a:gd name="T48" fmla="*/ 1 w 128"/>
                    <a:gd name="T49" fmla="*/ 1 h 182"/>
                    <a:gd name="T50" fmla="*/ 1 w 128"/>
                    <a:gd name="T51" fmla="*/ 1 h 182"/>
                    <a:gd name="T52" fmla="*/ 1 w 128"/>
                    <a:gd name="T53" fmla="*/ 1 h 182"/>
                    <a:gd name="T54" fmla="*/ 1 w 128"/>
                    <a:gd name="T55" fmla="*/ 1 h 182"/>
                    <a:gd name="T56" fmla="*/ 1 w 128"/>
                    <a:gd name="T57" fmla="*/ 1 h 182"/>
                    <a:gd name="T58" fmla="*/ 1 w 128"/>
                    <a:gd name="T59" fmla="*/ 1 h 182"/>
                    <a:gd name="T60" fmla="*/ 1 w 128"/>
                    <a:gd name="T61" fmla="*/ 1 h 182"/>
                    <a:gd name="T62" fmla="*/ 1 w 128"/>
                    <a:gd name="T63" fmla="*/ 1 h 182"/>
                    <a:gd name="T64" fmla="*/ 1 w 128"/>
                    <a:gd name="T65" fmla="*/ 1 h 182"/>
                    <a:gd name="T66" fmla="*/ 1 w 128"/>
                    <a:gd name="T67" fmla="*/ 1 h 182"/>
                    <a:gd name="T68" fmla="*/ 1 w 128"/>
                    <a:gd name="T69" fmla="*/ 1 h 182"/>
                    <a:gd name="T70" fmla="*/ 1 w 128"/>
                    <a:gd name="T71" fmla="*/ 1 h 182"/>
                    <a:gd name="T72" fmla="*/ 1 w 128"/>
                    <a:gd name="T73" fmla="*/ 1 h 182"/>
                    <a:gd name="T74" fmla="*/ 1 w 128"/>
                    <a:gd name="T75" fmla="*/ 1 h 182"/>
                    <a:gd name="T76" fmla="*/ 1 w 128"/>
                    <a:gd name="T77" fmla="*/ 1 h 182"/>
                    <a:gd name="T78" fmla="*/ 1 w 128"/>
                    <a:gd name="T79" fmla="*/ 1 h 182"/>
                    <a:gd name="T80" fmla="*/ 1 w 128"/>
                    <a:gd name="T81" fmla="*/ 1 h 182"/>
                    <a:gd name="T82" fmla="*/ 1 w 128"/>
                    <a:gd name="T83" fmla="*/ 1 h 182"/>
                    <a:gd name="T84" fmla="*/ 1 w 128"/>
                    <a:gd name="T85" fmla="*/ 1 h 182"/>
                    <a:gd name="T86" fmla="*/ 1 w 128"/>
                    <a:gd name="T87" fmla="*/ 1 h 182"/>
                    <a:gd name="T88" fmla="*/ 1 w 128"/>
                    <a:gd name="T89" fmla="*/ 1 h 182"/>
                    <a:gd name="T90" fmla="*/ 1 w 128"/>
                    <a:gd name="T91" fmla="*/ 1 h 182"/>
                    <a:gd name="T92" fmla="*/ 1 w 128"/>
                    <a:gd name="T93" fmla="*/ 1 h 182"/>
                    <a:gd name="T94" fmla="*/ 1 w 128"/>
                    <a:gd name="T95" fmla="*/ 1 h 182"/>
                    <a:gd name="T96" fmla="*/ 1 w 128"/>
                    <a:gd name="T97" fmla="*/ 1 h 182"/>
                    <a:gd name="T98" fmla="*/ 1 w 128"/>
                    <a:gd name="T99" fmla="*/ 1 h 182"/>
                    <a:gd name="T100" fmla="*/ 1 w 128"/>
                    <a:gd name="T101" fmla="*/ 1 h 182"/>
                    <a:gd name="T102" fmla="*/ 1 w 128"/>
                    <a:gd name="T103" fmla="*/ 1 h 182"/>
                    <a:gd name="T104" fmla="*/ 1 w 128"/>
                    <a:gd name="T105" fmla="*/ 1 h 182"/>
                    <a:gd name="T106" fmla="*/ 1 w 128"/>
                    <a:gd name="T107" fmla="*/ 1 h 182"/>
                    <a:gd name="T108" fmla="*/ 1 w 128"/>
                    <a:gd name="T109" fmla="*/ 1 h 182"/>
                    <a:gd name="T110" fmla="*/ 1 w 128"/>
                    <a:gd name="T111" fmla="*/ 1 h 182"/>
                    <a:gd name="T112" fmla="*/ 1 w 128"/>
                    <a:gd name="T113" fmla="*/ 1 h 182"/>
                    <a:gd name="T114" fmla="*/ 1 w 128"/>
                    <a:gd name="T115" fmla="*/ 1 h 182"/>
                    <a:gd name="T116" fmla="*/ 1 w 128"/>
                    <a:gd name="T117" fmla="*/ 1 h 182"/>
                    <a:gd name="T118" fmla="*/ 1 w 128"/>
                    <a:gd name="T119" fmla="*/ 1 h 182"/>
                    <a:gd name="T120" fmla="*/ 1 w 128"/>
                    <a:gd name="T121" fmla="*/ 1 h 18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28" h="182">
                      <a:moveTo>
                        <a:pt x="105" y="24"/>
                      </a:moveTo>
                      <a:lnTo>
                        <a:pt x="109" y="23"/>
                      </a:lnTo>
                      <a:lnTo>
                        <a:pt x="110" y="21"/>
                      </a:lnTo>
                      <a:lnTo>
                        <a:pt x="110" y="17"/>
                      </a:lnTo>
                      <a:lnTo>
                        <a:pt x="110" y="13"/>
                      </a:lnTo>
                      <a:lnTo>
                        <a:pt x="110" y="8"/>
                      </a:lnTo>
                      <a:lnTo>
                        <a:pt x="110" y="4"/>
                      </a:lnTo>
                      <a:lnTo>
                        <a:pt x="109" y="1"/>
                      </a:lnTo>
                      <a:lnTo>
                        <a:pt x="105" y="0"/>
                      </a:lnTo>
                      <a:lnTo>
                        <a:pt x="84" y="2"/>
                      </a:lnTo>
                      <a:lnTo>
                        <a:pt x="65" y="7"/>
                      </a:lnTo>
                      <a:lnTo>
                        <a:pt x="46" y="16"/>
                      </a:lnTo>
                      <a:lnTo>
                        <a:pt x="31" y="27"/>
                      </a:lnTo>
                      <a:lnTo>
                        <a:pt x="19" y="40"/>
                      </a:lnTo>
                      <a:lnTo>
                        <a:pt x="8" y="57"/>
                      </a:lnTo>
                      <a:lnTo>
                        <a:pt x="3" y="73"/>
                      </a:lnTo>
                      <a:lnTo>
                        <a:pt x="0" y="91"/>
                      </a:lnTo>
                      <a:lnTo>
                        <a:pt x="1" y="107"/>
                      </a:lnTo>
                      <a:lnTo>
                        <a:pt x="7" y="122"/>
                      </a:lnTo>
                      <a:lnTo>
                        <a:pt x="15" y="137"/>
                      </a:lnTo>
                      <a:lnTo>
                        <a:pt x="27" y="151"/>
                      </a:lnTo>
                      <a:lnTo>
                        <a:pt x="35" y="158"/>
                      </a:lnTo>
                      <a:lnTo>
                        <a:pt x="43" y="164"/>
                      </a:lnTo>
                      <a:lnTo>
                        <a:pt x="52" y="170"/>
                      </a:lnTo>
                      <a:lnTo>
                        <a:pt x="62" y="174"/>
                      </a:lnTo>
                      <a:lnTo>
                        <a:pt x="73" y="178"/>
                      </a:lnTo>
                      <a:lnTo>
                        <a:pt x="83" y="180"/>
                      </a:lnTo>
                      <a:lnTo>
                        <a:pt x="94" y="182"/>
                      </a:lnTo>
                      <a:lnTo>
                        <a:pt x="105" y="182"/>
                      </a:lnTo>
                      <a:lnTo>
                        <a:pt x="112" y="181"/>
                      </a:lnTo>
                      <a:lnTo>
                        <a:pt x="119" y="179"/>
                      </a:lnTo>
                      <a:lnTo>
                        <a:pt x="126" y="174"/>
                      </a:lnTo>
                      <a:lnTo>
                        <a:pt x="128" y="170"/>
                      </a:lnTo>
                      <a:lnTo>
                        <a:pt x="126" y="165"/>
                      </a:lnTo>
                      <a:lnTo>
                        <a:pt x="119" y="161"/>
                      </a:lnTo>
                      <a:lnTo>
                        <a:pt x="112" y="159"/>
                      </a:lnTo>
                      <a:lnTo>
                        <a:pt x="105" y="158"/>
                      </a:lnTo>
                      <a:lnTo>
                        <a:pt x="96" y="158"/>
                      </a:lnTo>
                      <a:lnTo>
                        <a:pt x="88" y="157"/>
                      </a:lnTo>
                      <a:lnTo>
                        <a:pt x="79" y="155"/>
                      </a:lnTo>
                      <a:lnTo>
                        <a:pt x="72" y="151"/>
                      </a:lnTo>
                      <a:lnTo>
                        <a:pt x="64" y="148"/>
                      </a:lnTo>
                      <a:lnTo>
                        <a:pt x="57" y="144"/>
                      </a:lnTo>
                      <a:lnTo>
                        <a:pt x="50" y="140"/>
                      </a:lnTo>
                      <a:lnTo>
                        <a:pt x="44" y="134"/>
                      </a:lnTo>
                      <a:lnTo>
                        <a:pt x="36" y="123"/>
                      </a:lnTo>
                      <a:lnTo>
                        <a:pt x="29" y="113"/>
                      </a:lnTo>
                      <a:lnTo>
                        <a:pt x="26" y="103"/>
                      </a:lnTo>
                      <a:lnTo>
                        <a:pt x="24" y="91"/>
                      </a:lnTo>
                      <a:lnTo>
                        <a:pt x="26" y="80"/>
                      </a:lnTo>
                      <a:lnTo>
                        <a:pt x="29" y="68"/>
                      </a:lnTo>
                      <a:lnTo>
                        <a:pt x="36" y="58"/>
                      </a:lnTo>
                      <a:lnTo>
                        <a:pt x="44" y="49"/>
                      </a:lnTo>
                      <a:lnTo>
                        <a:pt x="50" y="43"/>
                      </a:lnTo>
                      <a:lnTo>
                        <a:pt x="57" y="38"/>
                      </a:lnTo>
                      <a:lnTo>
                        <a:pt x="64" y="35"/>
                      </a:lnTo>
                      <a:lnTo>
                        <a:pt x="72" y="31"/>
                      </a:lnTo>
                      <a:lnTo>
                        <a:pt x="79" y="28"/>
                      </a:lnTo>
                      <a:lnTo>
                        <a:pt x="88" y="25"/>
                      </a:lnTo>
                      <a:lnTo>
                        <a:pt x="96" y="24"/>
                      </a:lnTo>
                      <a:lnTo>
                        <a:pt x="105" y="24"/>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68" name="Freeform 767">
                  <a:extLst>
                    <a:ext uri="{FF2B5EF4-FFF2-40B4-BE49-F238E27FC236}">
                      <a16:creationId xmlns:a16="http://schemas.microsoft.com/office/drawing/2014/main" id="{D2B01CB9-49BC-425F-9A58-B22E152CC898}"/>
                    </a:ext>
                  </a:extLst>
                </p:cNvPr>
                <p:cNvSpPr>
                  <a:spLocks/>
                </p:cNvSpPr>
                <p:nvPr/>
              </p:nvSpPr>
              <p:spPr bwMode="gray">
                <a:xfrm>
                  <a:off x="5026" y="3669"/>
                  <a:ext cx="60" cy="92"/>
                </a:xfrm>
                <a:custGeom>
                  <a:avLst/>
                  <a:gdLst>
                    <a:gd name="T0" fmla="*/ 1 w 120"/>
                    <a:gd name="T1" fmla="*/ 0 h 182"/>
                    <a:gd name="T2" fmla="*/ 1 w 120"/>
                    <a:gd name="T3" fmla="*/ 0 h 182"/>
                    <a:gd name="T4" fmla="*/ 1 w 120"/>
                    <a:gd name="T5" fmla="*/ 1 h 182"/>
                    <a:gd name="T6" fmla="*/ 1 w 120"/>
                    <a:gd name="T7" fmla="*/ 1 h 182"/>
                    <a:gd name="T8" fmla="*/ 1 w 120"/>
                    <a:gd name="T9" fmla="*/ 1 h 182"/>
                    <a:gd name="T10" fmla="*/ 1 w 120"/>
                    <a:gd name="T11" fmla="*/ 1 h 182"/>
                    <a:gd name="T12" fmla="*/ 1 w 120"/>
                    <a:gd name="T13" fmla="*/ 1 h 182"/>
                    <a:gd name="T14" fmla="*/ 1 w 120"/>
                    <a:gd name="T15" fmla="*/ 1 h 182"/>
                    <a:gd name="T16" fmla="*/ 1 w 120"/>
                    <a:gd name="T17" fmla="*/ 1 h 182"/>
                    <a:gd name="T18" fmla="*/ 1 w 120"/>
                    <a:gd name="T19" fmla="*/ 1 h 182"/>
                    <a:gd name="T20" fmla="*/ 1 w 120"/>
                    <a:gd name="T21" fmla="*/ 1 h 182"/>
                    <a:gd name="T22" fmla="*/ 1 w 120"/>
                    <a:gd name="T23" fmla="*/ 1 h 182"/>
                    <a:gd name="T24" fmla="*/ 1 w 120"/>
                    <a:gd name="T25" fmla="*/ 1 h 182"/>
                    <a:gd name="T26" fmla="*/ 1 w 120"/>
                    <a:gd name="T27" fmla="*/ 1 h 182"/>
                    <a:gd name="T28" fmla="*/ 1 w 120"/>
                    <a:gd name="T29" fmla="*/ 1 h 182"/>
                    <a:gd name="T30" fmla="*/ 1 w 120"/>
                    <a:gd name="T31" fmla="*/ 1 h 182"/>
                    <a:gd name="T32" fmla="*/ 1 w 120"/>
                    <a:gd name="T33" fmla="*/ 1 h 182"/>
                    <a:gd name="T34" fmla="*/ 1 w 120"/>
                    <a:gd name="T35" fmla="*/ 1 h 182"/>
                    <a:gd name="T36" fmla="*/ 1 w 120"/>
                    <a:gd name="T37" fmla="*/ 1 h 182"/>
                    <a:gd name="T38" fmla="*/ 1 w 120"/>
                    <a:gd name="T39" fmla="*/ 1 h 182"/>
                    <a:gd name="T40" fmla="*/ 1 w 120"/>
                    <a:gd name="T41" fmla="*/ 1 h 182"/>
                    <a:gd name="T42" fmla="*/ 1 w 120"/>
                    <a:gd name="T43" fmla="*/ 1 h 182"/>
                    <a:gd name="T44" fmla="*/ 1 w 120"/>
                    <a:gd name="T45" fmla="*/ 1 h 182"/>
                    <a:gd name="T46" fmla="*/ 1 w 120"/>
                    <a:gd name="T47" fmla="*/ 1 h 182"/>
                    <a:gd name="T48" fmla="*/ 1 w 120"/>
                    <a:gd name="T49" fmla="*/ 1 h 182"/>
                    <a:gd name="T50" fmla="*/ 1 w 120"/>
                    <a:gd name="T51" fmla="*/ 1 h 182"/>
                    <a:gd name="T52" fmla="*/ 1 w 120"/>
                    <a:gd name="T53" fmla="*/ 1 h 182"/>
                    <a:gd name="T54" fmla="*/ 1 w 120"/>
                    <a:gd name="T55" fmla="*/ 1 h 182"/>
                    <a:gd name="T56" fmla="*/ 1 w 120"/>
                    <a:gd name="T57" fmla="*/ 1 h 182"/>
                    <a:gd name="T58" fmla="*/ 0 w 120"/>
                    <a:gd name="T59" fmla="*/ 1 h 182"/>
                    <a:gd name="T60" fmla="*/ 1 w 120"/>
                    <a:gd name="T61" fmla="*/ 1 h 182"/>
                    <a:gd name="T62" fmla="*/ 1 w 120"/>
                    <a:gd name="T63" fmla="*/ 1 h 182"/>
                    <a:gd name="T64" fmla="*/ 1 w 120"/>
                    <a:gd name="T65" fmla="*/ 1 h 182"/>
                    <a:gd name="T66" fmla="*/ 1 w 120"/>
                    <a:gd name="T67" fmla="*/ 1 h 182"/>
                    <a:gd name="T68" fmla="*/ 1 w 120"/>
                    <a:gd name="T69" fmla="*/ 1 h 182"/>
                    <a:gd name="T70" fmla="*/ 1 w 120"/>
                    <a:gd name="T71" fmla="*/ 1 h 182"/>
                    <a:gd name="T72" fmla="*/ 1 w 120"/>
                    <a:gd name="T73" fmla="*/ 1 h 182"/>
                    <a:gd name="T74" fmla="*/ 1 w 120"/>
                    <a:gd name="T75" fmla="*/ 1 h 182"/>
                    <a:gd name="T76" fmla="*/ 1 w 120"/>
                    <a:gd name="T77" fmla="*/ 1 h 182"/>
                    <a:gd name="T78" fmla="*/ 1 w 120"/>
                    <a:gd name="T79" fmla="*/ 1 h 182"/>
                    <a:gd name="T80" fmla="*/ 1 w 120"/>
                    <a:gd name="T81" fmla="*/ 1 h 182"/>
                    <a:gd name="T82" fmla="*/ 1 w 120"/>
                    <a:gd name="T83" fmla="*/ 1 h 182"/>
                    <a:gd name="T84" fmla="*/ 1 w 120"/>
                    <a:gd name="T85" fmla="*/ 1 h 182"/>
                    <a:gd name="T86" fmla="*/ 1 w 120"/>
                    <a:gd name="T87" fmla="*/ 1 h 182"/>
                    <a:gd name="T88" fmla="*/ 1 w 120"/>
                    <a:gd name="T89" fmla="*/ 1 h 182"/>
                    <a:gd name="T90" fmla="*/ 1 w 120"/>
                    <a:gd name="T91" fmla="*/ 1 h 182"/>
                    <a:gd name="T92" fmla="*/ 1 w 120"/>
                    <a:gd name="T93" fmla="*/ 1 h 182"/>
                    <a:gd name="T94" fmla="*/ 1 w 120"/>
                    <a:gd name="T95" fmla="*/ 1 h 182"/>
                    <a:gd name="T96" fmla="*/ 1 w 120"/>
                    <a:gd name="T97" fmla="*/ 1 h 182"/>
                    <a:gd name="T98" fmla="*/ 1 w 120"/>
                    <a:gd name="T99" fmla="*/ 1 h 182"/>
                    <a:gd name="T100" fmla="*/ 1 w 120"/>
                    <a:gd name="T101" fmla="*/ 0 h 18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20" h="182">
                      <a:moveTo>
                        <a:pt x="21" y="0"/>
                      </a:moveTo>
                      <a:lnTo>
                        <a:pt x="17" y="0"/>
                      </a:lnTo>
                      <a:lnTo>
                        <a:pt x="15" y="2"/>
                      </a:lnTo>
                      <a:lnTo>
                        <a:pt x="14" y="7"/>
                      </a:lnTo>
                      <a:lnTo>
                        <a:pt x="13" y="12"/>
                      </a:lnTo>
                      <a:lnTo>
                        <a:pt x="13" y="16"/>
                      </a:lnTo>
                      <a:lnTo>
                        <a:pt x="14" y="20"/>
                      </a:lnTo>
                      <a:lnTo>
                        <a:pt x="16" y="22"/>
                      </a:lnTo>
                      <a:lnTo>
                        <a:pt x="20" y="23"/>
                      </a:lnTo>
                      <a:lnTo>
                        <a:pt x="36" y="25"/>
                      </a:lnTo>
                      <a:lnTo>
                        <a:pt x="51" y="30"/>
                      </a:lnTo>
                      <a:lnTo>
                        <a:pt x="63" y="37"/>
                      </a:lnTo>
                      <a:lnTo>
                        <a:pt x="75" y="46"/>
                      </a:lnTo>
                      <a:lnTo>
                        <a:pt x="84" y="56"/>
                      </a:lnTo>
                      <a:lnTo>
                        <a:pt x="91" y="68"/>
                      </a:lnTo>
                      <a:lnTo>
                        <a:pt x="96" y="81"/>
                      </a:lnTo>
                      <a:lnTo>
                        <a:pt x="97" y="94"/>
                      </a:lnTo>
                      <a:lnTo>
                        <a:pt x="95" y="108"/>
                      </a:lnTo>
                      <a:lnTo>
                        <a:pt x="89" y="120"/>
                      </a:lnTo>
                      <a:lnTo>
                        <a:pt x="81" y="131"/>
                      </a:lnTo>
                      <a:lnTo>
                        <a:pt x="70" y="141"/>
                      </a:lnTo>
                      <a:lnTo>
                        <a:pt x="58" y="149"/>
                      </a:lnTo>
                      <a:lnTo>
                        <a:pt x="44" y="154"/>
                      </a:lnTo>
                      <a:lnTo>
                        <a:pt x="29" y="158"/>
                      </a:lnTo>
                      <a:lnTo>
                        <a:pt x="13" y="158"/>
                      </a:lnTo>
                      <a:lnTo>
                        <a:pt x="8" y="159"/>
                      </a:lnTo>
                      <a:lnTo>
                        <a:pt x="4" y="161"/>
                      </a:lnTo>
                      <a:lnTo>
                        <a:pt x="1" y="165"/>
                      </a:lnTo>
                      <a:lnTo>
                        <a:pt x="0" y="169"/>
                      </a:lnTo>
                      <a:lnTo>
                        <a:pt x="1" y="174"/>
                      </a:lnTo>
                      <a:lnTo>
                        <a:pt x="4" y="179"/>
                      </a:lnTo>
                      <a:lnTo>
                        <a:pt x="7" y="181"/>
                      </a:lnTo>
                      <a:lnTo>
                        <a:pt x="12" y="182"/>
                      </a:lnTo>
                      <a:lnTo>
                        <a:pt x="32" y="181"/>
                      </a:lnTo>
                      <a:lnTo>
                        <a:pt x="53" y="176"/>
                      </a:lnTo>
                      <a:lnTo>
                        <a:pt x="70" y="169"/>
                      </a:lnTo>
                      <a:lnTo>
                        <a:pt x="87" y="159"/>
                      </a:lnTo>
                      <a:lnTo>
                        <a:pt x="100" y="146"/>
                      </a:lnTo>
                      <a:lnTo>
                        <a:pt x="111" y="131"/>
                      </a:lnTo>
                      <a:lnTo>
                        <a:pt x="116" y="114"/>
                      </a:lnTo>
                      <a:lnTo>
                        <a:pt x="120" y="96"/>
                      </a:lnTo>
                      <a:lnTo>
                        <a:pt x="119" y="77"/>
                      </a:lnTo>
                      <a:lnTo>
                        <a:pt x="114" y="60"/>
                      </a:lnTo>
                      <a:lnTo>
                        <a:pt x="105" y="44"/>
                      </a:lnTo>
                      <a:lnTo>
                        <a:pt x="93" y="30"/>
                      </a:lnTo>
                      <a:lnTo>
                        <a:pt x="78" y="18"/>
                      </a:lnTo>
                      <a:lnTo>
                        <a:pt x="61" y="9"/>
                      </a:lnTo>
                      <a:lnTo>
                        <a:pt x="42" y="2"/>
                      </a:lnTo>
                      <a:lnTo>
                        <a:pt x="21"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69" name="Rectangle 334">
                  <a:extLst>
                    <a:ext uri="{FF2B5EF4-FFF2-40B4-BE49-F238E27FC236}">
                      <a16:creationId xmlns:a16="http://schemas.microsoft.com/office/drawing/2014/main" id="{B42AB020-B6EA-4974-BB86-91F9B085A92F}"/>
                    </a:ext>
                  </a:extLst>
                </p:cNvPr>
                <p:cNvSpPr>
                  <a:spLocks noChangeArrowheads="1"/>
                </p:cNvSpPr>
                <p:nvPr/>
              </p:nvSpPr>
              <p:spPr bwMode="gray">
                <a:xfrm>
                  <a:off x="5042" y="3669"/>
                  <a:ext cx="1" cy="1"/>
                </a:xfrm>
                <a:prstGeom prst="rect">
                  <a:avLst/>
                </a:prstGeom>
                <a:solidFill>
                  <a:srgbClr val="B2C6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270" name="Freeform 769">
                  <a:extLst>
                    <a:ext uri="{FF2B5EF4-FFF2-40B4-BE49-F238E27FC236}">
                      <a16:creationId xmlns:a16="http://schemas.microsoft.com/office/drawing/2014/main" id="{5F2AC314-95FA-40E2-9794-AEEC42EADAA7}"/>
                    </a:ext>
                  </a:extLst>
                </p:cNvPr>
                <p:cNvSpPr>
                  <a:spLocks/>
                </p:cNvSpPr>
                <p:nvPr/>
              </p:nvSpPr>
              <p:spPr bwMode="gray">
                <a:xfrm>
                  <a:off x="4963" y="3351"/>
                  <a:ext cx="82" cy="85"/>
                </a:xfrm>
                <a:custGeom>
                  <a:avLst/>
                  <a:gdLst>
                    <a:gd name="T0" fmla="*/ 1 w 163"/>
                    <a:gd name="T1" fmla="*/ 1 h 169"/>
                    <a:gd name="T2" fmla="*/ 1 w 163"/>
                    <a:gd name="T3" fmla="*/ 1 h 169"/>
                    <a:gd name="T4" fmla="*/ 1 w 163"/>
                    <a:gd name="T5" fmla="*/ 1 h 169"/>
                    <a:gd name="T6" fmla="*/ 1 w 163"/>
                    <a:gd name="T7" fmla="*/ 1 h 169"/>
                    <a:gd name="T8" fmla="*/ 1 w 163"/>
                    <a:gd name="T9" fmla="*/ 1 h 169"/>
                    <a:gd name="T10" fmla="*/ 1 w 163"/>
                    <a:gd name="T11" fmla="*/ 1 h 169"/>
                    <a:gd name="T12" fmla="*/ 1 w 163"/>
                    <a:gd name="T13" fmla="*/ 1 h 169"/>
                    <a:gd name="T14" fmla="*/ 1 w 163"/>
                    <a:gd name="T15" fmla="*/ 1 h 169"/>
                    <a:gd name="T16" fmla="*/ 1 w 163"/>
                    <a:gd name="T17" fmla="*/ 1 h 169"/>
                    <a:gd name="T18" fmla="*/ 1 w 163"/>
                    <a:gd name="T19" fmla="*/ 1 h 169"/>
                    <a:gd name="T20" fmla="*/ 1 w 163"/>
                    <a:gd name="T21" fmla="*/ 1 h 169"/>
                    <a:gd name="T22" fmla="*/ 1 w 163"/>
                    <a:gd name="T23" fmla="*/ 1 h 169"/>
                    <a:gd name="T24" fmla="*/ 1 w 163"/>
                    <a:gd name="T25" fmla="*/ 1 h 169"/>
                    <a:gd name="T26" fmla="*/ 1 w 163"/>
                    <a:gd name="T27" fmla="*/ 1 h 169"/>
                    <a:gd name="T28" fmla="*/ 1 w 163"/>
                    <a:gd name="T29" fmla="*/ 1 h 169"/>
                    <a:gd name="T30" fmla="*/ 1 w 163"/>
                    <a:gd name="T31" fmla="*/ 1 h 169"/>
                    <a:gd name="T32" fmla="*/ 1 w 163"/>
                    <a:gd name="T33" fmla="*/ 1 h 169"/>
                    <a:gd name="T34" fmla="*/ 1 w 163"/>
                    <a:gd name="T35" fmla="*/ 1 h 169"/>
                    <a:gd name="T36" fmla="*/ 1 w 163"/>
                    <a:gd name="T37" fmla="*/ 1 h 169"/>
                    <a:gd name="T38" fmla="*/ 1 w 163"/>
                    <a:gd name="T39" fmla="*/ 1 h 169"/>
                    <a:gd name="T40" fmla="*/ 1 w 163"/>
                    <a:gd name="T41" fmla="*/ 1 h 169"/>
                    <a:gd name="T42" fmla="*/ 1 w 163"/>
                    <a:gd name="T43" fmla="*/ 1 h 169"/>
                    <a:gd name="T44" fmla="*/ 1 w 163"/>
                    <a:gd name="T45" fmla="*/ 1 h 169"/>
                    <a:gd name="T46" fmla="*/ 1 w 163"/>
                    <a:gd name="T47" fmla="*/ 1 h 169"/>
                    <a:gd name="T48" fmla="*/ 1 w 163"/>
                    <a:gd name="T49" fmla="*/ 1 h 169"/>
                    <a:gd name="T50" fmla="*/ 1 w 163"/>
                    <a:gd name="T51" fmla="*/ 1 h 169"/>
                    <a:gd name="T52" fmla="*/ 1 w 163"/>
                    <a:gd name="T53" fmla="*/ 0 h 169"/>
                    <a:gd name="T54" fmla="*/ 1 w 163"/>
                    <a:gd name="T55" fmla="*/ 0 h 169"/>
                    <a:gd name="T56" fmla="*/ 1 w 163"/>
                    <a:gd name="T57" fmla="*/ 1 h 169"/>
                    <a:gd name="T58" fmla="*/ 1 w 163"/>
                    <a:gd name="T59" fmla="*/ 1 h 169"/>
                    <a:gd name="T60" fmla="*/ 1 w 163"/>
                    <a:gd name="T61" fmla="*/ 1 h 169"/>
                    <a:gd name="T62" fmla="*/ 1 w 163"/>
                    <a:gd name="T63" fmla="*/ 1 h 169"/>
                    <a:gd name="T64" fmla="*/ 0 w 163"/>
                    <a:gd name="T65" fmla="*/ 1 h 169"/>
                    <a:gd name="T66" fmla="*/ 1 w 163"/>
                    <a:gd name="T67" fmla="*/ 1 h 169"/>
                    <a:gd name="T68" fmla="*/ 1 w 163"/>
                    <a:gd name="T69" fmla="*/ 1 h 169"/>
                    <a:gd name="T70" fmla="*/ 1 w 163"/>
                    <a:gd name="T71" fmla="*/ 1 h 16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3" h="169">
                      <a:moveTo>
                        <a:pt x="19" y="49"/>
                      </a:moveTo>
                      <a:lnTo>
                        <a:pt x="26" y="43"/>
                      </a:lnTo>
                      <a:lnTo>
                        <a:pt x="33" y="38"/>
                      </a:lnTo>
                      <a:lnTo>
                        <a:pt x="41" y="34"/>
                      </a:lnTo>
                      <a:lnTo>
                        <a:pt x="49" y="30"/>
                      </a:lnTo>
                      <a:lnTo>
                        <a:pt x="57" y="28"/>
                      </a:lnTo>
                      <a:lnTo>
                        <a:pt x="65" y="26"/>
                      </a:lnTo>
                      <a:lnTo>
                        <a:pt x="73" y="25"/>
                      </a:lnTo>
                      <a:lnTo>
                        <a:pt x="81" y="25"/>
                      </a:lnTo>
                      <a:lnTo>
                        <a:pt x="87" y="26"/>
                      </a:lnTo>
                      <a:lnTo>
                        <a:pt x="93" y="27"/>
                      </a:lnTo>
                      <a:lnTo>
                        <a:pt x="99" y="28"/>
                      </a:lnTo>
                      <a:lnTo>
                        <a:pt x="105" y="30"/>
                      </a:lnTo>
                      <a:lnTo>
                        <a:pt x="110" y="33"/>
                      </a:lnTo>
                      <a:lnTo>
                        <a:pt x="115" y="36"/>
                      </a:lnTo>
                      <a:lnTo>
                        <a:pt x="120" y="40"/>
                      </a:lnTo>
                      <a:lnTo>
                        <a:pt x="124" y="44"/>
                      </a:lnTo>
                      <a:lnTo>
                        <a:pt x="131" y="53"/>
                      </a:lnTo>
                      <a:lnTo>
                        <a:pt x="136" y="64"/>
                      </a:lnTo>
                      <a:lnTo>
                        <a:pt x="139" y="75"/>
                      </a:lnTo>
                      <a:lnTo>
                        <a:pt x="139" y="88"/>
                      </a:lnTo>
                      <a:lnTo>
                        <a:pt x="137" y="104"/>
                      </a:lnTo>
                      <a:lnTo>
                        <a:pt x="132" y="120"/>
                      </a:lnTo>
                      <a:lnTo>
                        <a:pt x="123" y="135"/>
                      </a:lnTo>
                      <a:lnTo>
                        <a:pt x="111" y="148"/>
                      </a:lnTo>
                      <a:lnTo>
                        <a:pt x="108" y="151"/>
                      </a:lnTo>
                      <a:lnTo>
                        <a:pt x="107" y="156"/>
                      </a:lnTo>
                      <a:lnTo>
                        <a:pt x="108" y="161"/>
                      </a:lnTo>
                      <a:lnTo>
                        <a:pt x="110" y="165"/>
                      </a:lnTo>
                      <a:lnTo>
                        <a:pt x="114" y="168"/>
                      </a:lnTo>
                      <a:lnTo>
                        <a:pt x="118" y="169"/>
                      </a:lnTo>
                      <a:lnTo>
                        <a:pt x="123" y="168"/>
                      </a:lnTo>
                      <a:lnTo>
                        <a:pt x="128" y="165"/>
                      </a:lnTo>
                      <a:lnTo>
                        <a:pt x="136" y="157"/>
                      </a:lnTo>
                      <a:lnTo>
                        <a:pt x="143" y="148"/>
                      </a:lnTo>
                      <a:lnTo>
                        <a:pt x="148" y="140"/>
                      </a:lnTo>
                      <a:lnTo>
                        <a:pt x="153" y="130"/>
                      </a:lnTo>
                      <a:lnTo>
                        <a:pt x="158" y="120"/>
                      </a:lnTo>
                      <a:lnTo>
                        <a:pt x="160" y="110"/>
                      </a:lnTo>
                      <a:lnTo>
                        <a:pt x="162" y="100"/>
                      </a:lnTo>
                      <a:lnTo>
                        <a:pt x="163" y="89"/>
                      </a:lnTo>
                      <a:lnTo>
                        <a:pt x="162" y="72"/>
                      </a:lnTo>
                      <a:lnTo>
                        <a:pt x="159" y="55"/>
                      </a:lnTo>
                      <a:lnTo>
                        <a:pt x="152" y="40"/>
                      </a:lnTo>
                      <a:lnTo>
                        <a:pt x="141" y="27"/>
                      </a:lnTo>
                      <a:lnTo>
                        <a:pt x="136" y="21"/>
                      </a:lnTo>
                      <a:lnTo>
                        <a:pt x="129" y="17"/>
                      </a:lnTo>
                      <a:lnTo>
                        <a:pt x="122" y="12"/>
                      </a:lnTo>
                      <a:lnTo>
                        <a:pt x="115" y="9"/>
                      </a:lnTo>
                      <a:lnTo>
                        <a:pt x="107" y="5"/>
                      </a:lnTo>
                      <a:lnTo>
                        <a:pt x="99" y="3"/>
                      </a:lnTo>
                      <a:lnTo>
                        <a:pt x="91" y="2"/>
                      </a:lnTo>
                      <a:lnTo>
                        <a:pt x="81" y="0"/>
                      </a:lnTo>
                      <a:lnTo>
                        <a:pt x="71" y="0"/>
                      </a:lnTo>
                      <a:lnTo>
                        <a:pt x="61" y="3"/>
                      </a:lnTo>
                      <a:lnTo>
                        <a:pt x="50" y="5"/>
                      </a:lnTo>
                      <a:lnTo>
                        <a:pt x="40" y="9"/>
                      </a:lnTo>
                      <a:lnTo>
                        <a:pt x="31" y="13"/>
                      </a:lnTo>
                      <a:lnTo>
                        <a:pt x="20" y="18"/>
                      </a:lnTo>
                      <a:lnTo>
                        <a:pt x="11" y="25"/>
                      </a:lnTo>
                      <a:lnTo>
                        <a:pt x="3" y="32"/>
                      </a:lnTo>
                      <a:lnTo>
                        <a:pt x="1" y="35"/>
                      </a:lnTo>
                      <a:lnTo>
                        <a:pt x="0" y="40"/>
                      </a:lnTo>
                      <a:lnTo>
                        <a:pt x="0" y="45"/>
                      </a:lnTo>
                      <a:lnTo>
                        <a:pt x="2" y="49"/>
                      </a:lnTo>
                      <a:lnTo>
                        <a:pt x="5" y="51"/>
                      </a:lnTo>
                      <a:lnTo>
                        <a:pt x="11" y="52"/>
                      </a:lnTo>
                      <a:lnTo>
                        <a:pt x="16" y="51"/>
                      </a:lnTo>
                      <a:lnTo>
                        <a:pt x="19" y="49"/>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71" name="Freeform 770">
                  <a:extLst>
                    <a:ext uri="{FF2B5EF4-FFF2-40B4-BE49-F238E27FC236}">
                      <a16:creationId xmlns:a16="http://schemas.microsoft.com/office/drawing/2014/main" id="{D7212CEE-FD91-4483-B22D-D071175FD56E}"/>
                    </a:ext>
                  </a:extLst>
                </p:cNvPr>
                <p:cNvSpPr>
                  <a:spLocks/>
                </p:cNvSpPr>
                <p:nvPr/>
              </p:nvSpPr>
              <p:spPr bwMode="gray">
                <a:xfrm>
                  <a:off x="4866" y="3315"/>
                  <a:ext cx="215" cy="216"/>
                </a:xfrm>
                <a:custGeom>
                  <a:avLst/>
                  <a:gdLst>
                    <a:gd name="T0" fmla="*/ 0 w 431"/>
                    <a:gd name="T1" fmla="*/ 1 h 428"/>
                    <a:gd name="T2" fmla="*/ 0 w 431"/>
                    <a:gd name="T3" fmla="*/ 1 h 428"/>
                    <a:gd name="T4" fmla="*/ 0 w 431"/>
                    <a:gd name="T5" fmla="*/ 1 h 428"/>
                    <a:gd name="T6" fmla="*/ 0 w 431"/>
                    <a:gd name="T7" fmla="*/ 1 h 428"/>
                    <a:gd name="T8" fmla="*/ 0 w 431"/>
                    <a:gd name="T9" fmla="*/ 1 h 428"/>
                    <a:gd name="T10" fmla="*/ 0 w 431"/>
                    <a:gd name="T11" fmla="*/ 1 h 428"/>
                    <a:gd name="T12" fmla="*/ 0 w 431"/>
                    <a:gd name="T13" fmla="*/ 1 h 428"/>
                    <a:gd name="T14" fmla="*/ 0 w 431"/>
                    <a:gd name="T15" fmla="*/ 1 h 428"/>
                    <a:gd name="T16" fmla="*/ 0 w 431"/>
                    <a:gd name="T17" fmla="*/ 1 h 428"/>
                    <a:gd name="T18" fmla="*/ 0 w 431"/>
                    <a:gd name="T19" fmla="*/ 1 h 428"/>
                    <a:gd name="T20" fmla="*/ 0 w 431"/>
                    <a:gd name="T21" fmla="*/ 1 h 428"/>
                    <a:gd name="T22" fmla="*/ 0 w 431"/>
                    <a:gd name="T23" fmla="*/ 1 h 428"/>
                    <a:gd name="T24" fmla="*/ 0 w 431"/>
                    <a:gd name="T25" fmla="*/ 1 h 428"/>
                    <a:gd name="T26" fmla="*/ 0 w 431"/>
                    <a:gd name="T27" fmla="*/ 1 h 428"/>
                    <a:gd name="T28" fmla="*/ 0 w 431"/>
                    <a:gd name="T29" fmla="*/ 1 h 428"/>
                    <a:gd name="T30" fmla="*/ 0 w 431"/>
                    <a:gd name="T31" fmla="*/ 1 h 428"/>
                    <a:gd name="T32" fmla="*/ 0 w 431"/>
                    <a:gd name="T33" fmla="*/ 0 h 428"/>
                    <a:gd name="T34" fmla="*/ 0 w 431"/>
                    <a:gd name="T35" fmla="*/ 1 h 428"/>
                    <a:gd name="T36" fmla="*/ 0 w 431"/>
                    <a:gd name="T37" fmla="*/ 1 h 428"/>
                    <a:gd name="T38" fmla="*/ 0 w 431"/>
                    <a:gd name="T39" fmla="*/ 1 h 428"/>
                    <a:gd name="T40" fmla="*/ 0 w 431"/>
                    <a:gd name="T41" fmla="*/ 1 h 428"/>
                    <a:gd name="T42" fmla="*/ 0 w 431"/>
                    <a:gd name="T43" fmla="*/ 1 h 428"/>
                    <a:gd name="T44" fmla="*/ 0 w 431"/>
                    <a:gd name="T45" fmla="*/ 1 h 428"/>
                    <a:gd name="T46" fmla="*/ 0 w 431"/>
                    <a:gd name="T47" fmla="*/ 1 h 428"/>
                    <a:gd name="T48" fmla="*/ 0 w 431"/>
                    <a:gd name="T49" fmla="*/ 1 h 428"/>
                    <a:gd name="T50" fmla="*/ 0 w 431"/>
                    <a:gd name="T51" fmla="*/ 1 h 428"/>
                    <a:gd name="T52" fmla="*/ 0 w 431"/>
                    <a:gd name="T53" fmla="*/ 1 h 428"/>
                    <a:gd name="T54" fmla="*/ 0 w 431"/>
                    <a:gd name="T55" fmla="*/ 1 h 428"/>
                    <a:gd name="T56" fmla="*/ 0 w 431"/>
                    <a:gd name="T57" fmla="*/ 1 h 428"/>
                    <a:gd name="T58" fmla="*/ 0 w 431"/>
                    <a:gd name="T59" fmla="*/ 1 h 428"/>
                    <a:gd name="T60" fmla="*/ 0 w 431"/>
                    <a:gd name="T61" fmla="*/ 1 h 428"/>
                    <a:gd name="T62" fmla="*/ 0 w 431"/>
                    <a:gd name="T63" fmla="*/ 1 h 4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31" h="428">
                      <a:moveTo>
                        <a:pt x="423" y="420"/>
                      </a:moveTo>
                      <a:lnTo>
                        <a:pt x="429" y="411"/>
                      </a:lnTo>
                      <a:lnTo>
                        <a:pt x="431" y="401"/>
                      </a:lnTo>
                      <a:lnTo>
                        <a:pt x="430" y="388"/>
                      </a:lnTo>
                      <a:lnTo>
                        <a:pt x="425" y="373"/>
                      </a:lnTo>
                      <a:lnTo>
                        <a:pt x="419" y="357"/>
                      </a:lnTo>
                      <a:lnTo>
                        <a:pt x="410" y="340"/>
                      </a:lnTo>
                      <a:lnTo>
                        <a:pt x="399" y="321"/>
                      </a:lnTo>
                      <a:lnTo>
                        <a:pt x="386" y="303"/>
                      </a:lnTo>
                      <a:lnTo>
                        <a:pt x="372" y="284"/>
                      </a:lnTo>
                      <a:lnTo>
                        <a:pt x="359" y="265"/>
                      </a:lnTo>
                      <a:lnTo>
                        <a:pt x="342" y="245"/>
                      </a:lnTo>
                      <a:lnTo>
                        <a:pt x="326" y="227"/>
                      </a:lnTo>
                      <a:lnTo>
                        <a:pt x="311" y="209"/>
                      </a:lnTo>
                      <a:lnTo>
                        <a:pt x="295" y="192"/>
                      </a:lnTo>
                      <a:lnTo>
                        <a:pt x="280" y="176"/>
                      </a:lnTo>
                      <a:lnTo>
                        <a:pt x="266" y="162"/>
                      </a:lnTo>
                      <a:lnTo>
                        <a:pt x="250" y="147"/>
                      </a:lnTo>
                      <a:lnTo>
                        <a:pt x="235" y="132"/>
                      </a:lnTo>
                      <a:lnTo>
                        <a:pt x="218" y="117"/>
                      </a:lnTo>
                      <a:lnTo>
                        <a:pt x="202" y="102"/>
                      </a:lnTo>
                      <a:lnTo>
                        <a:pt x="186" y="88"/>
                      </a:lnTo>
                      <a:lnTo>
                        <a:pt x="170" y="76"/>
                      </a:lnTo>
                      <a:lnTo>
                        <a:pt x="152" y="63"/>
                      </a:lnTo>
                      <a:lnTo>
                        <a:pt x="136" y="50"/>
                      </a:lnTo>
                      <a:lnTo>
                        <a:pt x="121" y="40"/>
                      </a:lnTo>
                      <a:lnTo>
                        <a:pt x="105" y="30"/>
                      </a:lnTo>
                      <a:lnTo>
                        <a:pt x="91" y="22"/>
                      </a:lnTo>
                      <a:lnTo>
                        <a:pt x="77" y="14"/>
                      </a:lnTo>
                      <a:lnTo>
                        <a:pt x="64" y="8"/>
                      </a:lnTo>
                      <a:lnTo>
                        <a:pt x="52" y="3"/>
                      </a:lnTo>
                      <a:lnTo>
                        <a:pt x="41" y="1"/>
                      </a:lnTo>
                      <a:lnTo>
                        <a:pt x="30" y="0"/>
                      </a:lnTo>
                      <a:lnTo>
                        <a:pt x="23" y="0"/>
                      </a:lnTo>
                      <a:lnTo>
                        <a:pt x="18" y="2"/>
                      </a:lnTo>
                      <a:lnTo>
                        <a:pt x="13" y="4"/>
                      </a:lnTo>
                      <a:lnTo>
                        <a:pt x="8" y="8"/>
                      </a:lnTo>
                      <a:lnTo>
                        <a:pt x="5" y="12"/>
                      </a:lnTo>
                      <a:lnTo>
                        <a:pt x="3" y="17"/>
                      </a:lnTo>
                      <a:lnTo>
                        <a:pt x="1" y="23"/>
                      </a:lnTo>
                      <a:lnTo>
                        <a:pt x="0" y="30"/>
                      </a:lnTo>
                      <a:lnTo>
                        <a:pt x="4" y="50"/>
                      </a:lnTo>
                      <a:lnTo>
                        <a:pt x="14" y="76"/>
                      </a:lnTo>
                      <a:lnTo>
                        <a:pt x="31" y="105"/>
                      </a:lnTo>
                      <a:lnTo>
                        <a:pt x="52" y="136"/>
                      </a:lnTo>
                      <a:lnTo>
                        <a:pt x="77" y="168"/>
                      </a:lnTo>
                      <a:lnTo>
                        <a:pt x="105" y="201"/>
                      </a:lnTo>
                      <a:lnTo>
                        <a:pt x="135" y="235"/>
                      </a:lnTo>
                      <a:lnTo>
                        <a:pt x="166" y="266"/>
                      </a:lnTo>
                      <a:lnTo>
                        <a:pt x="180" y="280"/>
                      </a:lnTo>
                      <a:lnTo>
                        <a:pt x="196" y="295"/>
                      </a:lnTo>
                      <a:lnTo>
                        <a:pt x="212" y="310"/>
                      </a:lnTo>
                      <a:lnTo>
                        <a:pt x="231" y="326"/>
                      </a:lnTo>
                      <a:lnTo>
                        <a:pt x="249" y="341"/>
                      </a:lnTo>
                      <a:lnTo>
                        <a:pt x="268" y="356"/>
                      </a:lnTo>
                      <a:lnTo>
                        <a:pt x="287" y="371"/>
                      </a:lnTo>
                      <a:lnTo>
                        <a:pt x="306" y="385"/>
                      </a:lnTo>
                      <a:lnTo>
                        <a:pt x="324" y="397"/>
                      </a:lnTo>
                      <a:lnTo>
                        <a:pt x="342" y="408"/>
                      </a:lnTo>
                      <a:lnTo>
                        <a:pt x="360" y="417"/>
                      </a:lnTo>
                      <a:lnTo>
                        <a:pt x="376" y="423"/>
                      </a:lnTo>
                      <a:lnTo>
                        <a:pt x="391" y="427"/>
                      </a:lnTo>
                      <a:lnTo>
                        <a:pt x="404" y="428"/>
                      </a:lnTo>
                      <a:lnTo>
                        <a:pt x="414" y="426"/>
                      </a:lnTo>
                      <a:lnTo>
                        <a:pt x="423" y="42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72" name="Freeform 771">
                  <a:extLst>
                    <a:ext uri="{FF2B5EF4-FFF2-40B4-BE49-F238E27FC236}">
                      <a16:creationId xmlns:a16="http://schemas.microsoft.com/office/drawing/2014/main" id="{1C697AAE-2E90-4E7B-AAB6-5C93323C9AC7}"/>
                    </a:ext>
                  </a:extLst>
                </p:cNvPr>
                <p:cNvSpPr>
                  <a:spLocks/>
                </p:cNvSpPr>
                <p:nvPr/>
              </p:nvSpPr>
              <p:spPr bwMode="gray">
                <a:xfrm>
                  <a:off x="4881" y="3328"/>
                  <a:ext cx="192" cy="192"/>
                </a:xfrm>
                <a:custGeom>
                  <a:avLst/>
                  <a:gdLst>
                    <a:gd name="T0" fmla="*/ 1 w 384"/>
                    <a:gd name="T1" fmla="*/ 1 h 380"/>
                    <a:gd name="T2" fmla="*/ 1 w 384"/>
                    <a:gd name="T3" fmla="*/ 1 h 380"/>
                    <a:gd name="T4" fmla="*/ 1 w 384"/>
                    <a:gd name="T5" fmla="*/ 1 h 380"/>
                    <a:gd name="T6" fmla="*/ 1 w 384"/>
                    <a:gd name="T7" fmla="*/ 1 h 380"/>
                    <a:gd name="T8" fmla="*/ 1 w 384"/>
                    <a:gd name="T9" fmla="*/ 1 h 380"/>
                    <a:gd name="T10" fmla="*/ 1 w 384"/>
                    <a:gd name="T11" fmla="*/ 1 h 380"/>
                    <a:gd name="T12" fmla="*/ 1 w 384"/>
                    <a:gd name="T13" fmla="*/ 1 h 380"/>
                    <a:gd name="T14" fmla="*/ 1 w 384"/>
                    <a:gd name="T15" fmla="*/ 1 h 380"/>
                    <a:gd name="T16" fmla="*/ 1 w 384"/>
                    <a:gd name="T17" fmla="*/ 1 h 380"/>
                    <a:gd name="T18" fmla="*/ 1 w 384"/>
                    <a:gd name="T19" fmla="*/ 1 h 380"/>
                    <a:gd name="T20" fmla="*/ 1 w 384"/>
                    <a:gd name="T21" fmla="*/ 1 h 380"/>
                    <a:gd name="T22" fmla="*/ 1 w 384"/>
                    <a:gd name="T23" fmla="*/ 1 h 380"/>
                    <a:gd name="T24" fmla="*/ 1 w 384"/>
                    <a:gd name="T25" fmla="*/ 1 h 380"/>
                    <a:gd name="T26" fmla="*/ 1 w 384"/>
                    <a:gd name="T27" fmla="*/ 1 h 380"/>
                    <a:gd name="T28" fmla="*/ 1 w 384"/>
                    <a:gd name="T29" fmla="*/ 1 h 380"/>
                    <a:gd name="T30" fmla="*/ 1 w 384"/>
                    <a:gd name="T31" fmla="*/ 0 h 380"/>
                    <a:gd name="T32" fmla="*/ 1 w 384"/>
                    <a:gd name="T33" fmla="*/ 0 h 380"/>
                    <a:gd name="T34" fmla="*/ 1 w 384"/>
                    <a:gd name="T35" fmla="*/ 0 h 380"/>
                    <a:gd name="T36" fmla="*/ 1 w 384"/>
                    <a:gd name="T37" fmla="*/ 0 h 380"/>
                    <a:gd name="T38" fmla="*/ 1 w 384"/>
                    <a:gd name="T39" fmla="*/ 0 h 380"/>
                    <a:gd name="T40" fmla="*/ 1 w 384"/>
                    <a:gd name="T41" fmla="*/ 1 h 380"/>
                    <a:gd name="T42" fmla="*/ 1 w 384"/>
                    <a:gd name="T43" fmla="*/ 1 h 380"/>
                    <a:gd name="T44" fmla="*/ 1 w 384"/>
                    <a:gd name="T45" fmla="*/ 1 h 380"/>
                    <a:gd name="T46" fmla="*/ 0 w 384"/>
                    <a:gd name="T47" fmla="*/ 1 h 380"/>
                    <a:gd name="T48" fmla="*/ 0 w 384"/>
                    <a:gd name="T49" fmla="*/ 1 h 380"/>
                    <a:gd name="T50" fmla="*/ 1 w 384"/>
                    <a:gd name="T51" fmla="*/ 1 h 380"/>
                    <a:gd name="T52" fmla="*/ 1 w 384"/>
                    <a:gd name="T53" fmla="*/ 1 h 380"/>
                    <a:gd name="T54" fmla="*/ 1 w 384"/>
                    <a:gd name="T55" fmla="*/ 1 h 380"/>
                    <a:gd name="T56" fmla="*/ 1 w 384"/>
                    <a:gd name="T57" fmla="*/ 1 h 380"/>
                    <a:gd name="T58" fmla="*/ 1 w 384"/>
                    <a:gd name="T59" fmla="*/ 1 h 380"/>
                    <a:gd name="T60" fmla="*/ 1 w 384"/>
                    <a:gd name="T61" fmla="*/ 1 h 380"/>
                    <a:gd name="T62" fmla="*/ 1 w 384"/>
                    <a:gd name="T63" fmla="*/ 1 h 380"/>
                    <a:gd name="T64" fmla="*/ 1 w 384"/>
                    <a:gd name="T65" fmla="*/ 1 h 380"/>
                    <a:gd name="T66" fmla="*/ 1 w 384"/>
                    <a:gd name="T67" fmla="*/ 1 h 380"/>
                    <a:gd name="T68" fmla="*/ 1 w 384"/>
                    <a:gd name="T69" fmla="*/ 1 h 380"/>
                    <a:gd name="T70" fmla="*/ 1 w 384"/>
                    <a:gd name="T71" fmla="*/ 1 h 380"/>
                    <a:gd name="T72" fmla="*/ 1 w 384"/>
                    <a:gd name="T73" fmla="*/ 1 h 380"/>
                    <a:gd name="T74" fmla="*/ 1 w 384"/>
                    <a:gd name="T75" fmla="*/ 1 h 380"/>
                    <a:gd name="T76" fmla="*/ 1 w 384"/>
                    <a:gd name="T77" fmla="*/ 1 h 380"/>
                    <a:gd name="T78" fmla="*/ 1 w 384"/>
                    <a:gd name="T79" fmla="*/ 1 h 380"/>
                    <a:gd name="T80" fmla="*/ 1 w 384"/>
                    <a:gd name="T81" fmla="*/ 1 h 380"/>
                    <a:gd name="T82" fmla="*/ 1 w 384"/>
                    <a:gd name="T83" fmla="*/ 1 h 380"/>
                    <a:gd name="T84" fmla="*/ 1 w 384"/>
                    <a:gd name="T85" fmla="*/ 1 h 380"/>
                    <a:gd name="T86" fmla="*/ 1 w 384"/>
                    <a:gd name="T87" fmla="*/ 1 h 380"/>
                    <a:gd name="T88" fmla="*/ 1 w 384"/>
                    <a:gd name="T89" fmla="*/ 1 h 380"/>
                    <a:gd name="T90" fmla="*/ 1 w 384"/>
                    <a:gd name="T91" fmla="*/ 1 h 380"/>
                    <a:gd name="T92" fmla="*/ 1 w 384"/>
                    <a:gd name="T93" fmla="*/ 1 h 380"/>
                    <a:gd name="T94" fmla="*/ 1 w 384"/>
                    <a:gd name="T95" fmla="*/ 1 h 380"/>
                    <a:gd name="T96" fmla="*/ 1 w 384"/>
                    <a:gd name="T97" fmla="*/ 1 h 380"/>
                    <a:gd name="T98" fmla="*/ 1 w 384"/>
                    <a:gd name="T99" fmla="*/ 1 h 380"/>
                    <a:gd name="T100" fmla="*/ 1 w 384"/>
                    <a:gd name="T101" fmla="*/ 1 h 380"/>
                    <a:gd name="T102" fmla="*/ 1 w 384"/>
                    <a:gd name="T103" fmla="*/ 1 h 380"/>
                    <a:gd name="T104" fmla="*/ 1 w 384"/>
                    <a:gd name="T105" fmla="*/ 1 h 380"/>
                    <a:gd name="T106" fmla="*/ 1 w 384"/>
                    <a:gd name="T107" fmla="*/ 1 h 380"/>
                    <a:gd name="T108" fmla="*/ 1 w 384"/>
                    <a:gd name="T109" fmla="*/ 1 h 380"/>
                    <a:gd name="T110" fmla="*/ 1 w 384"/>
                    <a:gd name="T111" fmla="*/ 1 h 380"/>
                    <a:gd name="T112" fmla="*/ 1 w 384"/>
                    <a:gd name="T113" fmla="*/ 1 h 38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84" h="380">
                      <a:moveTo>
                        <a:pt x="225" y="155"/>
                      </a:moveTo>
                      <a:lnTo>
                        <a:pt x="207" y="137"/>
                      </a:lnTo>
                      <a:lnTo>
                        <a:pt x="188" y="120"/>
                      </a:lnTo>
                      <a:lnTo>
                        <a:pt x="170" y="104"/>
                      </a:lnTo>
                      <a:lnTo>
                        <a:pt x="153" y="89"/>
                      </a:lnTo>
                      <a:lnTo>
                        <a:pt x="135" y="74"/>
                      </a:lnTo>
                      <a:lnTo>
                        <a:pt x="119" y="61"/>
                      </a:lnTo>
                      <a:lnTo>
                        <a:pt x="104" y="49"/>
                      </a:lnTo>
                      <a:lnTo>
                        <a:pt x="89" y="39"/>
                      </a:lnTo>
                      <a:lnTo>
                        <a:pt x="75" y="30"/>
                      </a:lnTo>
                      <a:lnTo>
                        <a:pt x="63" y="22"/>
                      </a:lnTo>
                      <a:lnTo>
                        <a:pt x="50" y="15"/>
                      </a:lnTo>
                      <a:lnTo>
                        <a:pt x="40" y="9"/>
                      </a:lnTo>
                      <a:lnTo>
                        <a:pt x="29" y="6"/>
                      </a:lnTo>
                      <a:lnTo>
                        <a:pt x="20" y="2"/>
                      </a:lnTo>
                      <a:lnTo>
                        <a:pt x="13" y="0"/>
                      </a:lnTo>
                      <a:lnTo>
                        <a:pt x="6" y="0"/>
                      </a:lnTo>
                      <a:lnTo>
                        <a:pt x="5" y="0"/>
                      </a:lnTo>
                      <a:lnTo>
                        <a:pt x="3" y="0"/>
                      </a:lnTo>
                      <a:lnTo>
                        <a:pt x="2" y="0"/>
                      </a:lnTo>
                      <a:lnTo>
                        <a:pt x="2" y="1"/>
                      </a:lnTo>
                      <a:lnTo>
                        <a:pt x="2" y="2"/>
                      </a:lnTo>
                      <a:lnTo>
                        <a:pt x="0" y="3"/>
                      </a:lnTo>
                      <a:lnTo>
                        <a:pt x="0" y="6"/>
                      </a:lnTo>
                      <a:lnTo>
                        <a:pt x="3" y="19"/>
                      </a:lnTo>
                      <a:lnTo>
                        <a:pt x="11" y="38"/>
                      </a:lnTo>
                      <a:lnTo>
                        <a:pt x="23" y="61"/>
                      </a:lnTo>
                      <a:lnTo>
                        <a:pt x="41" y="89"/>
                      </a:lnTo>
                      <a:lnTo>
                        <a:pt x="63" y="119"/>
                      </a:lnTo>
                      <a:lnTo>
                        <a:pt x="90" y="152"/>
                      </a:lnTo>
                      <a:lnTo>
                        <a:pt x="121" y="188"/>
                      </a:lnTo>
                      <a:lnTo>
                        <a:pt x="157" y="225"/>
                      </a:lnTo>
                      <a:lnTo>
                        <a:pt x="180" y="247"/>
                      </a:lnTo>
                      <a:lnTo>
                        <a:pt x="202" y="267"/>
                      </a:lnTo>
                      <a:lnTo>
                        <a:pt x="223" y="286"/>
                      </a:lnTo>
                      <a:lnTo>
                        <a:pt x="242" y="302"/>
                      </a:lnTo>
                      <a:lnTo>
                        <a:pt x="262" y="317"/>
                      </a:lnTo>
                      <a:lnTo>
                        <a:pt x="279" y="331"/>
                      </a:lnTo>
                      <a:lnTo>
                        <a:pt x="297" y="342"/>
                      </a:lnTo>
                      <a:lnTo>
                        <a:pt x="312" y="351"/>
                      </a:lnTo>
                      <a:lnTo>
                        <a:pt x="327" y="361"/>
                      </a:lnTo>
                      <a:lnTo>
                        <a:pt x="339" y="368"/>
                      </a:lnTo>
                      <a:lnTo>
                        <a:pt x="351" y="373"/>
                      </a:lnTo>
                      <a:lnTo>
                        <a:pt x="360" y="377"/>
                      </a:lnTo>
                      <a:lnTo>
                        <a:pt x="368" y="379"/>
                      </a:lnTo>
                      <a:lnTo>
                        <a:pt x="375" y="380"/>
                      </a:lnTo>
                      <a:lnTo>
                        <a:pt x="380" y="380"/>
                      </a:lnTo>
                      <a:lnTo>
                        <a:pt x="383" y="379"/>
                      </a:lnTo>
                      <a:lnTo>
                        <a:pt x="384" y="371"/>
                      </a:lnTo>
                      <a:lnTo>
                        <a:pt x="381" y="357"/>
                      </a:lnTo>
                      <a:lnTo>
                        <a:pt x="372" y="335"/>
                      </a:lnTo>
                      <a:lnTo>
                        <a:pt x="355" y="309"/>
                      </a:lnTo>
                      <a:lnTo>
                        <a:pt x="332" y="278"/>
                      </a:lnTo>
                      <a:lnTo>
                        <a:pt x="304" y="241"/>
                      </a:lnTo>
                      <a:lnTo>
                        <a:pt x="268" y="200"/>
                      </a:lnTo>
                      <a:lnTo>
                        <a:pt x="225" y="15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73" name="Freeform 772">
                  <a:extLst>
                    <a:ext uri="{FF2B5EF4-FFF2-40B4-BE49-F238E27FC236}">
                      <a16:creationId xmlns:a16="http://schemas.microsoft.com/office/drawing/2014/main" id="{F53B69DE-3F2F-44F0-AB43-9C5D4C6B2881}"/>
                    </a:ext>
                  </a:extLst>
                </p:cNvPr>
                <p:cNvSpPr>
                  <a:spLocks/>
                </p:cNvSpPr>
                <p:nvPr/>
              </p:nvSpPr>
              <p:spPr bwMode="gray">
                <a:xfrm>
                  <a:off x="4855" y="3635"/>
                  <a:ext cx="27" cy="184"/>
                </a:xfrm>
                <a:custGeom>
                  <a:avLst/>
                  <a:gdLst>
                    <a:gd name="T0" fmla="*/ 0 w 53"/>
                    <a:gd name="T1" fmla="*/ 1 h 367"/>
                    <a:gd name="T2" fmla="*/ 1 w 53"/>
                    <a:gd name="T3" fmla="*/ 1 h 367"/>
                    <a:gd name="T4" fmla="*/ 1 w 53"/>
                    <a:gd name="T5" fmla="*/ 1 h 367"/>
                    <a:gd name="T6" fmla="*/ 1 w 53"/>
                    <a:gd name="T7" fmla="*/ 1 h 367"/>
                    <a:gd name="T8" fmla="*/ 1 w 53"/>
                    <a:gd name="T9" fmla="*/ 1 h 367"/>
                    <a:gd name="T10" fmla="*/ 1 w 53"/>
                    <a:gd name="T11" fmla="*/ 1 h 367"/>
                    <a:gd name="T12" fmla="*/ 1 w 53"/>
                    <a:gd name="T13" fmla="*/ 1 h 367"/>
                    <a:gd name="T14" fmla="*/ 1 w 53"/>
                    <a:gd name="T15" fmla="*/ 1 h 367"/>
                    <a:gd name="T16" fmla="*/ 1 w 53"/>
                    <a:gd name="T17" fmla="*/ 1 h 367"/>
                    <a:gd name="T18" fmla="*/ 1 w 53"/>
                    <a:gd name="T19" fmla="*/ 1 h 367"/>
                    <a:gd name="T20" fmla="*/ 1 w 53"/>
                    <a:gd name="T21" fmla="*/ 1 h 367"/>
                    <a:gd name="T22" fmla="*/ 1 w 53"/>
                    <a:gd name="T23" fmla="*/ 1 h 367"/>
                    <a:gd name="T24" fmla="*/ 1 w 53"/>
                    <a:gd name="T25" fmla="*/ 1 h 367"/>
                    <a:gd name="T26" fmla="*/ 1 w 53"/>
                    <a:gd name="T27" fmla="*/ 1 h 367"/>
                    <a:gd name="T28" fmla="*/ 1 w 53"/>
                    <a:gd name="T29" fmla="*/ 1 h 367"/>
                    <a:gd name="T30" fmla="*/ 1 w 53"/>
                    <a:gd name="T31" fmla="*/ 0 h 367"/>
                    <a:gd name="T32" fmla="*/ 1 w 53"/>
                    <a:gd name="T33" fmla="*/ 0 h 367"/>
                    <a:gd name="T34" fmla="*/ 1 w 53"/>
                    <a:gd name="T35" fmla="*/ 0 h 367"/>
                    <a:gd name="T36" fmla="*/ 1 w 53"/>
                    <a:gd name="T37" fmla="*/ 0 h 367"/>
                    <a:gd name="T38" fmla="*/ 1 w 53"/>
                    <a:gd name="T39" fmla="*/ 1 h 367"/>
                    <a:gd name="T40" fmla="*/ 0 w 53"/>
                    <a:gd name="T41" fmla="*/ 1 h 367"/>
                    <a:gd name="T42" fmla="*/ 0 w 53"/>
                    <a:gd name="T43" fmla="*/ 1 h 367"/>
                    <a:gd name="T44" fmla="*/ 0 w 53"/>
                    <a:gd name="T45" fmla="*/ 1 h 36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3" h="367">
                      <a:moveTo>
                        <a:pt x="0" y="13"/>
                      </a:moveTo>
                      <a:lnTo>
                        <a:pt x="29" y="355"/>
                      </a:lnTo>
                      <a:lnTo>
                        <a:pt x="30" y="360"/>
                      </a:lnTo>
                      <a:lnTo>
                        <a:pt x="34" y="363"/>
                      </a:lnTo>
                      <a:lnTo>
                        <a:pt x="38" y="365"/>
                      </a:lnTo>
                      <a:lnTo>
                        <a:pt x="43" y="367"/>
                      </a:lnTo>
                      <a:lnTo>
                        <a:pt x="48" y="365"/>
                      </a:lnTo>
                      <a:lnTo>
                        <a:pt x="51" y="362"/>
                      </a:lnTo>
                      <a:lnTo>
                        <a:pt x="53" y="357"/>
                      </a:lnTo>
                      <a:lnTo>
                        <a:pt x="53" y="353"/>
                      </a:lnTo>
                      <a:lnTo>
                        <a:pt x="25" y="10"/>
                      </a:lnTo>
                      <a:lnTo>
                        <a:pt x="23" y="6"/>
                      </a:lnTo>
                      <a:lnTo>
                        <a:pt x="20" y="2"/>
                      </a:lnTo>
                      <a:lnTo>
                        <a:pt x="15" y="0"/>
                      </a:lnTo>
                      <a:lnTo>
                        <a:pt x="11" y="0"/>
                      </a:lnTo>
                      <a:lnTo>
                        <a:pt x="6" y="1"/>
                      </a:lnTo>
                      <a:lnTo>
                        <a:pt x="3" y="5"/>
                      </a:lnTo>
                      <a:lnTo>
                        <a:pt x="0" y="8"/>
                      </a:lnTo>
                      <a:lnTo>
                        <a:pt x="0" y="13"/>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74" name="Freeform 773">
                  <a:extLst>
                    <a:ext uri="{FF2B5EF4-FFF2-40B4-BE49-F238E27FC236}">
                      <a16:creationId xmlns:a16="http://schemas.microsoft.com/office/drawing/2014/main" id="{4713FA65-5D6C-4FAE-B2CB-B4B86D1C2A38}"/>
                    </a:ext>
                  </a:extLst>
                </p:cNvPr>
                <p:cNvSpPr>
                  <a:spLocks/>
                </p:cNvSpPr>
                <p:nvPr/>
              </p:nvSpPr>
              <p:spPr bwMode="gray">
                <a:xfrm>
                  <a:off x="4908" y="3644"/>
                  <a:ext cx="16" cy="173"/>
                </a:xfrm>
                <a:custGeom>
                  <a:avLst/>
                  <a:gdLst>
                    <a:gd name="T0" fmla="*/ 0 w 33"/>
                    <a:gd name="T1" fmla="*/ 1 h 344"/>
                    <a:gd name="T2" fmla="*/ 0 w 33"/>
                    <a:gd name="T3" fmla="*/ 1 h 344"/>
                    <a:gd name="T4" fmla="*/ 0 w 33"/>
                    <a:gd name="T5" fmla="*/ 1 h 344"/>
                    <a:gd name="T6" fmla="*/ 0 w 33"/>
                    <a:gd name="T7" fmla="*/ 1 h 344"/>
                    <a:gd name="T8" fmla="*/ 0 w 33"/>
                    <a:gd name="T9" fmla="*/ 1 h 344"/>
                    <a:gd name="T10" fmla="*/ 0 w 33"/>
                    <a:gd name="T11" fmla="*/ 1 h 344"/>
                    <a:gd name="T12" fmla="*/ 0 w 33"/>
                    <a:gd name="T13" fmla="*/ 1 h 344"/>
                    <a:gd name="T14" fmla="*/ 0 w 33"/>
                    <a:gd name="T15" fmla="*/ 1 h 344"/>
                    <a:gd name="T16" fmla="*/ 0 w 33"/>
                    <a:gd name="T17" fmla="*/ 1 h 344"/>
                    <a:gd name="T18" fmla="*/ 0 w 33"/>
                    <a:gd name="T19" fmla="*/ 1 h 344"/>
                    <a:gd name="T20" fmla="*/ 0 w 33"/>
                    <a:gd name="T21" fmla="*/ 1 h 344"/>
                    <a:gd name="T22" fmla="*/ 0 w 33"/>
                    <a:gd name="T23" fmla="*/ 1 h 344"/>
                    <a:gd name="T24" fmla="*/ 0 w 33"/>
                    <a:gd name="T25" fmla="*/ 1 h 344"/>
                    <a:gd name="T26" fmla="*/ 0 w 33"/>
                    <a:gd name="T27" fmla="*/ 1 h 344"/>
                    <a:gd name="T28" fmla="*/ 0 w 33"/>
                    <a:gd name="T29" fmla="*/ 1 h 344"/>
                    <a:gd name="T30" fmla="*/ 0 w 33"/>
                    <a:gd name="T31" fmla="*/ 1 h 344"/>
                    <a:gd name="T32" fmla="*/ 0 w 33"/>
                    <a:gd name="T33" fmla="*/ 1 h 344"/>
                    <a:gd name="T34" fmla="*/ 0 w 33"/>
                    <a:gd name="T35" fmla="*/ 0 h 344"/>
                    <a:gd name="T36" fmla="*/ 0 w 33"/>
                    <a:gd name="T37" fmla="*/ 1 h 344"/>
                    <a:gd name="T38" fmla="*/ 0 w 33"/>
                    <a:gd name="T39" fmla="*/ 1 h 344"/>
                    <a:gd name="T40" fmla="*/ 0 w 33"/>
                    <a:gd name="T41" fmla="*/ 1 h 344"/>
                    <a:gd name="T42" fmla="*/ 0 w 33"/>
                    <a:gd name="T43" fmla="*/ 1 h 344"/>
                    <a:gd name="T44" fmla="*/ 0 w 33"/>
                    <a:gd name="T45" fmla="*/ 1 h 3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3" h="344">
                      <a:moveTo>
                        <a:pt x="0" y="12"/>
                      </a:moveTo>
                      <a:lnTo>
                        <a:pt x="8" y="331"/>
                      </a:lnTo>
                      <a:lnTo>
                        <a:pt x="10" y="335"/>
                      </a:lnTo>
                      <a:lnTo>
                        <a:pt x="12" y="340"/>
                      </a:lnTo>
                      <a:lnTo>
                        <a:pt x="17" y="342"/>
                      </a:lnTo>
                      <a:lnTo>
                        <a:pt x="21" y="344"/>
                      </a:lnTo>
                      <a:lnTo>
                        <a:pt x="26" y="342"/>
                      </a:lnTo>
                      <a:lnTo>
                        <a:pt x="29" y="339"/>
                      </a:lnTo>
                      <a:lnTo>
                        <a:pt x="32" y="335"/>
                      </a:lnTo>
                      <a:lnTo>
                        <a:pt x="33" y="331"/>
                      </a:lnTo>
                      <a:lnTo>
                        <a:pt x="25" y="10"/>
                      </a:lnTo>
                      <a:lnTo>
                        <a:pt x="23" y="6"/>
                      </a:lnTo>
                      <a:lnTo>
                        <a:pt x="20" y="2"/>
                      </a:lnTo>
                      <a:lnTo>
                        <a:pt x="17" y="1"/>
                      </a:lnTo>
                      <a:lnTo>
                        <a:pt x="12" y="0"/>
                      </a:lnTo>
                      <a:lnTo>
                        <a:pt x="7" y="1"/>
                      </a:lnTo>
                      <a:lnTo>
                        <a:pt x="4" y="4"/>
                      </a:lnTo>
                      <a:lnTo>
                        <a:pt x="2" y="7"/>
                      </a:lnTo>
                      <a:lnTo>
                        <a:pt x="0" y="12"/>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75" name="Freeform 774">
                  <a:extLst>
                    <a:ext uri="{FF2B5EF4-FFF2-40B4-BE49-F238E27FC236}">
                      <a16:creationId xmlns:a16="http://schemas.microsoft.com/office/drawing/2014/main" id="{B958E342-6683-4D42-A43A-F578D09ADB3B}"/>
                    </a:ext>
                  </a:extLst>
                </p:cNvPr>
                <p:cNvSpPr>
                  <a:spLocks/>
                </p:cNvSpPr>
                <p:nvPr/>
              </p:nvSpPr>
              <p:spPr bwMode="gray">
                <a:xfrm>
                  <a:off x="4955" y="3642"/>
                  <a:ext cx="18" cy="173"/>
                </a:xfrm>
                <a:custGeom>
                  <a:avLst/>
                  <a:gdLst>
                    <a:gd name="T0" fmla="*/ 1 w 36"/>
                    <a:gd name="T1" fmla="*/ 1 h 344"/>
                    <a:gd name="T2" fmla="*/ 0 w 36"/>
                    <a:gd name="T3" fmla="*/ 1 h 344"/>
                    <a:gd name="T4" fmla="*/ 0 w 36"/>
                    <a:gd name="T5" fmla="*/ 1 h 344"/>
                    <a:gd name="T6" fmla="*/ 1 w 36"/>
                    <a:gd name="T7" fmla="*/ 1 h 344"/>
                    <a:gd name="T8" fmla="*/ 1 w 36"/>
                    <a:gd name="T9" fmla="*/ 1 h 344"/>
                    <a:gd name="T10" fmla="*/ 1 w 36"/>
                    <a:gd name="T11" fmla="*/ 1 h 344"/>
                    <a:gd name="T12" fmla="*/ 1 w 36"/>
                    <a:gd name="T13" fmla="*/ 1 h 344"/>
                    <a:gd name="T14" fmla="*/ 1 w 36"/>
                    <a:gd name="T15" fmla="*/ 1 h 344"/>
                    <a:gd name="T16" fmla="*/ 1 w 36"/>
                    <a:gd name="T17" fmla="*/ 1 h 344"/>
                    <a:gd name="T18" fmla="*/ 1 w 36"/>
                    <a:gd name="T19" fmla="*/ 1 h 344"/>
                    <a:gd name="T20" fmla="*/ 1 w 36"/>
                    <a:gd name="T21" fmla="*/ 1 h 344"/>
                    <a:gd name="T22" fmla="*/ 1 w 36"/>
                    <a:gd name="T23" fmla="*/ 1 h 344"/>
                    <a:gd name="T24" fmla="*/ 1 w 36"/>
                    <a:gd name="T25" fmla="*/ 1 h 344"/>
                    <a:gd name="T26" fmla="*/ 1 w 36"/>
                    <a:gd name="T27" fmla="*/ 1 h 344"/>
                    <a:gd name="T28" fmla="*/ 1 w 36"/>
                    <a:gd name="T29" fmla="*/ 1 h 344"/>
                    <a:gd name="T30" fmla="*/ 1 w 36"/>
                    <a:gd name="T31" fmla="*/ 1 h 344"/>
                    <a:gd name="T32" fmla="*/ 1 w 36"/>
                    <a:gd name="T33" fmla="*/ 1 h 344"/>
                    <a:gd name="T34" fmla="*/ 1 w 36"/>
                    <a:gd name="T35" fmla="*/ 0 h 344"/>
                    <a:gd name="T36" fmla="*/ 1 w 36"/>
                    <a:gd name="T37" fmla="*/ 1 h 344"/>
                    <a:gd name="T38" fmla="*/ 1 w 36"/>
                    <a:gd name="T39" fmla="*/ 1 h 344"/>
                    <a:gd name="T40" fmla="*/ 1 w 36"/>
                    <a:gd name="T41" fmla="*/ 1 h 344"/>
                    <a:gd name="T42" fmla="*/ 1 w 36"/>
                    <a:gd name="T43" fmla="*/ 1 h 344"/>
                    <a:gd name="T44" fmla="*/ 1 w 36"/>
                    <a:gd name="T45" fmla="*/ 1 h 3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6" h="344">
                      <a:moveTo>
                        <a:pt x="11" y="10"/>
                      </a:moveTo>
                      <a:lnTo>
                        <a:pt x="0" y="331"/>
                      </a:lnTo>
                      <a:lnTo>
                        <a:pt x="1" y="335"/>
                      </a:lnTo>
                      <a:lnTo>
                        <a:pt x="3" y="339"/>
                      </a:lnTo>
                      <a:lnTo>
                        <a:pt x="6" y="342"/>
                      </a:lnTo>
                      <a:lnTo>
                        <a:pt x="10" y="344"/>
                      </a:lnTo>
                      <a:lnTo>
                        <a:pt x="15" y="342"/>
                      </a:lnTo>
                      <a:lnTo>
                        <a:pt x="19" y="340"/>
                      </a:lnTo>
                      <a:lnTo>
                        <a:pt x="22" y="337"/>
                      </a:lnTo>
                      <a:lnTo>
                        <a:pt x="23" y="332"/>
                      </a:lnTo>
                      <a:lnTo>
                        <a:pt x="36" y="12"/>
                      </a:lnTo>
                      <a:lnTo>
                        <a:pt x="34" y="7"/>
                      </a:lnTo>
                      <a:lnTo>
                        <a:pt x="32" y="4"/>
                      </a:lnTo>
                      <a:lnTo>
                        <a:pt x="29" y="1"/>
                      </a:lnTo>
                      <a:lnTo>
                        <a:pt x="24" y="0"/>
                      </a:lnTo>
                      <a:lnTo>
                        <a:pt x="19" y="1"/>
                      </a:lnTo>
                      <a:lnTo>
                        <a:pt x="15" y="2"/>
                      </a:lnTo>
                      <a:lnTo>
                        <a:pt x="12" y="6"/>
                      </a:lnTo>
                      <a:lnTo>
                        <a:pt x="11" y="1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76" name="Freeform 775">
                  <a:extLst>
                    <a:ext uri="{FF2B5EF4-FFF2-40B4-BE49-F238E27FC236}">
                      <a16:creationId xmlns:a16="http://schemas.microsoft.com/office/drawing/2014/main" id="{A09EA8B1-40FD-40F4-99A8-FB6C266B1378}"/>
                    </a:ext>
                  </a:extLst>
                </p:cNvPr>
                <p:cNvSpPr>
                  <a:spLocks/>
                </p:cNvSpPr>
                <p:nvPr/>
              </p:nvSpPr>
              <p:spPr bwMode="gray">
                <a:xfrm>
                  <a:off x="4997" y="3630"/>
                  <a:ext cx="29" cy="183"/>
                </a:xfrm>
                <a:custGeom>
                  <a:avLst/>
                  <a:gdLst>
                    <a:gd name="T0" fmla="*/ 1 w 58"/>
                    <a:gd name="T1" fmla="*/ 1 h 365"/>
                    <a:gd name="T2" fmla="*/ 0 w 58"/>
                    <a:gd name="T3" fmla="*/ 1 h 365"/>
                    <a:gd name="T4" fmla="*/ 0 w 58"/>
                    <a:gd name="T5" fmla="*/ 1 h 365"/>
                    <a:gd name="T6" fmla="*/ 1 w 58"/>
                    <a:gd name="T7" fmla="*/ 1 h 365"/>
                    <a:gd name="T8" fmla="*/ 1 w 58"/>
                    <a:gd name="T9" fmla="*/ 1 h 365"/>
                    <a:gd name="T10" fmla="*/ 1 w 58"/>
                    <a:gd name="T11" fmla="*/ 1 h 365"/>
                    <a:gd name="T12" fmla="*/ 1 w 58"/>
                    <a:gd name="T13" fmla="*/ 1 h 365"/>
                    <a:gd name="T14" fmla="*/ 1 w 58"/>
                    <a:gd name="T15" fmla="*/ 1 h 365"/>
                    <a:gd name="T16" fmla="*/ 1 w 58"/>
                    <a:gd name="T17" fmla="*/ 1 h 365"/>
                    <a:gd name="T18" fmla="*/ 1 w 58"/>
                    <a:gd name="T19" fmla="*/ 1 h 365"/>
                    <a:gd name="T20" fmla="*/ 1 w 58"/>
                    <a:gd name="T21" fmla="*/ 1 h 365"/>
                    <a:gd name="T22" fmla="*/ 1 w 58"/>
                    <a:gd name="T23" fmla="*/ 1 h 365"/>
                    <a:gd name="T24" fmla="*/ 1 w 58"/>
                    <a:gd name="T25" fmla="*/ 1 h 365"/>
                    <a:gd name="T26" fmla="*/ 1 w 58"/>
                    <a:gd name="T27" fmla="*/ 1 h 365"/>
                    <a:gd name="T28" fmla="*/ 1 w 58"/>
                    <a:gd name="T29" fmla="*/ 1 h 365"/>
                    <a:gd name="T30" fmla="*/ 1 w 58"/>
                    <a:gd name="T31" fmla="*/ 1 h 365"/>
                    <a:gd name="T32" fmla="*/ 1 w 58"/>
                    <a:gd name="T33" fmla="*/ 0 h 365"/>
                    <a:gd name="T34" fmla="*/ 1 w 58"/>
                    <a:gd name="T35" fmla="*/ 0 h 365"/>
                    <a:gd name="T36" fmla="*/ 1 w 58"/>
                    <a:gd name="T37" fmla="*/ 0 h 365"/>
                    <a:gd name="T38" fmla="*/ 1 w 58"/>
                    <a:gd name="T39" fmla="*/ 1 h 365"/>
                    <a:gd name="T40" fmla="*/ 1 w 58"/>
                    <a:gd name="T41" fmla="*/ 1 h 365"/>
                    <a:gd name="T42" fmla="*/ 1 w 58"/>
                    <a:gd name="T43" fmla="*/ 1 h 365"/>
                    <a:gd name="T44" fmla="*/ 1 w 58"/>
                    <a:gd name="T45" fmla="*/ 1 h 36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8" h="365">
                      <a:moveTo>
                        <a:pt x="33" y="10"/>
                      </a:moveTo>
                      <a:lnTo>
                        <a:pt x="0" y="353"/>
                      </a:lnTo>
                      <a:lnTo>
                        <a:pt x="1" y="357"/>
                      </a:lnTo>
                      <a:lnTo>
                        <a:pt x="3" y="362"/>
                      </a:lnTo>
                      <a:lnTo>
                        <a:pt x="7" y="364"/>
                      </a:lnTo>
                      <a:lnTo>
                        <a:pt x="11" y="365"/>
                      </a:lnTo>
                      <a:lnTo>
                        <a:pt x="16" y="365"/>
                      </a:lnTo>
                      <a:lnTo>
                        <a:pt x="21" y="363"/>
                      </a:lnTo>
                      <a:lnTo>
                        <a:pt x="23" y="360"/>
                      </a:lnTo>
                      <a:lnTo>
                        <a:pt x="24" y="355"/>
                      </a:lnTo>
                      <a:lnTo>
                        <a:pt x="56" y="13"/>
                      </a:lnTo>
                      <a:lnTo>
                        <a:pt x="58" y="13"/>
                      </a:lnTo>
                      <a:lnTo>
                        <a:pt x="56" y="8"/>
                      </a:lnTo>
                      <a:lnTo>
                        <a:pt x="54" y="5"/>
                      </a:lnTo>
                      <a:lnTo>
                        <a:pt x="51" y="1"/>
                      </a:lnTo>
                      <a:lnTo>
                        <a:pt x="46" y="0"/>
                      </a:lnTo>
                      <a:lnTo>
                        <a:pt x="41" y="1"/>
                      </a:lnTo>
                      <a:lnTo>
                        <a:pt x="37" y="4"/>
                      </a:lnTo>
                      <a:lnTo>
                        <a:pt x="34" y="6"/>
                      </a:lnTo>
                      <a:lnTo>
                        <a:pt x="33" y="1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grpSp>
        <p:sp>
          <p:nvSpPr>
            <p:cNvPr id="246" name="ZoneTexte 1612">
              <a:extLst>
                <a:ext uri="{FF2B5EF4-FFF2-40B4-BE49-F238E27FC236}">
                  <a16:creationId xmlns:a16="http://schemas.microsoft.com/office/drawing/2014/main" id="{8611BBA0-3FCD-4A5F-9DFA-F9B5EC7AAC6A}"/>
                </a:ext>
              </a:extLst>
            </p:cNvPr>
            <p:cNvSpPr txBox="1">
              <a:spLocks noChangeArrowheads="1"/>
            </p:cNvSpPr>
            <p:nvPr/>
          </p:nvSpPr>
          <p:spPr bwMode="gray">
            <a:xfrm>
              <a:off x="976754" y="5770541"/>
              <a:ext cx="151709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000" dirty="0">
                  <a:solidFill>
                    <a:prstClr val="black"/>
                  </a:solidFill>
                  <a:latin typeface="Gill Sans MT" panose="020B0502020104020203" pitchFamily="34" charset="0"/>
                </a:rPr>
                <a:t>ACTIVITÉ DE SOUTIEN EXPERTS</a:t>
              </a:r>
            </a:p>
          </p:txBody>
        </p:sp>
      </p:grpSp>
      <p:grpSp>
        <p:nvGrpSpPr>
          <p:cNvPr id="312" name="Groupe 10">
            <a:extLst>
              <a:ext uri="{FF2B5EF4-FFF2-40B4-BE49-F238E27FC236}">
                <a16:creationId xmlns:a16="http://schemas.microsoft.com/office/drawing/2014/main" id="{6ADA1444-324B-48A8-94C2-51B839B51676}"/>
              </a:ext>
            </a:extLst>
          </p:cNvPr>
          <p:cNvGrpSpPr>
            <a:grpSpLocks/>
          </p:cNvGrpSpPr>
          <p:nvPr>
            <p:custDataLst>
              <p:tags r:id="rId17"/>
            </p:custDataLst>
          </p:nvPr>
        </p:nvGrpSpPr>
        <p:grpSpPr bwMode="auto">
          <a:xfrm>
            <a:off x="1992482" y="3116055"/>
            <a:ext cx="428625" cy="522288"/>
            <a:chOff x="586978" y="2805099"/>
            <a:chExt cx="428625" cy="523220"/>
          </a:xfrm>
        </p:grpSpPr>
        <p:sp>
          <p:nvSpPr>
            <p:cNvPr id="313" name="Ellipse 312">
              <a:extLst>
                <a:ext uri="{FF2B5EF4-FFF2-40B4-BE49-F238E27FC236}">
                  <a16:creationId xmlns:a16="http://schemas.microsoft.com/office/drawing/2014/main" id="{98605F3E-6EEA-4A6D-A0EF-68ECA1BBB7B5}"/>
                </a:ext>
              </a:extLst>
            </p:cNvPr>
            <p:cNvSpPr/>
            <p:nvPr/>
          </p:nvSpPr>
          <p:spPr bwMode="gray">
            <a:xfrm>
              <a:off x="586978" y="2848038"/>
              <a:ext cx="428625" cy="443702"/>
            </a:xfrm>
            <a:prstGeom prst="ellipse">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defRPr/>
              </a:pPr>
              <a:endParaRPr lang="fr-CA" sz="1600">
                <a:solidFill>
                  <a:prstClr val="white"/>
                </a:solidFill>
                <a:latin typeface="Calibri"/>
              </a:endParaRPr>
            </a:p>
          </p:txBody>
        </p:sp>
        <p:sp>
          <p:nvSpPr>
            <p:cNvPr id="314" name="ZoneTexte 6">
              <a:extLst>
                <a:ext uri="{FF2B5EF4-FFF2-40B4-BE49-F238E27FC236}">
                  <a16:creationId xmlns:a16="http://schemas.microsoft.com/office/drawing/2014/main" id="{314A1C0A-CF51-4BE2-9FCB-264201D317A5}"/>
                </a:ext>
              </a:extLst>
            </p:cNvPr>
            <p:cNvSpPr txBox="1">
              <a:spLocks noChangeArrowheads="1"/>
            </p:cNvSpPr>
            <p:nvPr/>
          </p:nvSpPr>
          <p:spPr bwMode="gray">
            <a:xfrm>
              <a:off x="619019" y="2805099"/>
              <a:ext cx="3850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2800" b="1" dirty="0">
                  <a:solidFill>
                    <a:prstClr val="white"/>
                  </a:solidFill>
                  <a:latin typeface="Gill Sans MT" panose="020B0502020104020203" pitchFamily="34" charset="0"/>
                </a:rPr>
                <a:t>$</a:t>
              </a:r>
            </a:p>
          </p:txBody>
        </p:sp>
      </p:grpSp>
      <p:grpSp>
        <p:nvGrpSpPr>
          <p:cNvPr id="315" name="Groupe 313">
            <a:extLst>
              <a:ext uri="{FF2B5EF4-FFF2-40B4-BE49-F238E27FC236}">
                <a16:creationId xmlns:a16="http://schemas.microsoft.com/office/drawing/2014/main" id="{AE2D63F0-1E67-405B-BD2D-147C0A0EAB01}"/>
              </a:ext>
            </a:extLst>
          </p:cNvPr>
          <p:cNvGrpSpPr>
            <a:grpSpLocks/>
          </p:cNvGrpSpPr>
          <p:nvPr>
            <p:custDataLst>
              <p:tags r:id="rId18"/>
            </p:custDataLst>
          </p:nvPr>
        </p:nvGrpSpPr>
        <p:grpSpPr bwMode="auto">
          <a:xfrm>
            <a:off x="2875132" y="3023980"/>
            <a:ext cx="428625" cy="522288"/>
            <a:chOff x="586978" y="2805099"/>
            <a:chExt cx="428625" cy="523220"/>
          </a:xfrm>
        </p:grpSpPr>
        <p:sp>
          <p:nvSpPr>
            <p:cNvPr id="316" name="Ellipse 315">
              <a:extLst>
                <a:ext uri="{FF2B5EF4-FFF2-40B4-BE49-F238E27FC236}">
                  <a16:creationId xmlns:a16="http://schemas.microsoft.com/office/drawing/2014/main" id="{8DEC1931-343E-4683-94C0-F0A8D5460BEC}"/>
                </a:ext>
              </a:extLst>
            </p:cNvPr>
            <p:cNvSpPr/>
            <p:nvPr/>
          </p:nvSpPr>
          <p:spPr bwMode="gray">
            <a:xfrm>
              <a:off x="586978" y="2848038"/>
              <a:ext cx="428625" cy="443702"/>
            </a:xfrm>
            <a:prstGeom prst="ellipse">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defRPr/>
              </a:pPr>
              <a:endParaRPr lang="fr-CA" sz="1600">
                <a:solidFill>
                  <a:prstClr val="white"/>
                </a:solidFill>
                <a:latin typeface="Calibri"/>
              </a:endParaRPr>
            </a:p>
          </p:txBody>
        </p:sp>
        <p:sp>
          <p:nvSpPr>
            <p:cNvPr id="317" name="ZoneTexte 327">
              <a:extLst>
                <a:ext uri="{FF2B5EF4-FFF2-40B4-BE49-F238E27FC236}">
                  <a16:creationId xmlns:a16="http://schemas.microsoft.com/office/drawing/2014/main" id="{EB59F683-427B-430C-859E-B20393088147}"/>
                </a:ext>
              </a:extLst>
            </p:cNvPr>
            <p:cNvSpPr txBox="1">
              <a:spLocks noChangeArrowheads="1"/>
            </p:cNvSpPr>
            <p:nvPr/>
          </p:nvSpPr>
          <p:spPr bwMode="gray">
            <a:xfrm>
              <a:off x="619019" y="2805099"/>
              <a:ext cx="3850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2800" b="1">
                  <a:solidFill>
                    <a:prstClr val="white"/>
                  </a:solidFill>
                  <a:latin typeface="Gill Sans MT" panose="020B0502020104020203" pitchFamily="34" charset="0"/>
                </a:rPr>
                <a:t>$</a:t>
              </a:r>
            </a:p>
          </p:txBody>
        </p:sp>
      </p:grpSp>
      <p:grpSp>
        <p:nvGrpSpPr>
          <p:cNvPr id="318" name="Groupe 342">
            <a:extLst>
              <a:ext uri="{FF2B5EF4-FFF2-40B4-BE49-F238E27FC236}">
                <a16:creationId xmlns:a16="http://schemas.microsoft.com/office/drawing/2014/main" id="{8C55F17A-06BD-4D38-B135-C51DA2F3E329}"/>
              </a:ext>
            </a:extLst>
          </p:cNvPr>
          <p:cNvGrpSpPr>
            <a:grpSpLocks/>
          </p:cNvGrpSpPr>
          <p:nvPr>
            <p:custDataLst>
              <p:tags r:id="rId19"/>
            </p:custDataLst>
          </p:nvPr>
        </p:nvGrpSpPr>
        <p:grpSpPr bwMode="auto">
          <a:xfrm>
            <a:off x="4189371" y="2891756"/>
            <a:ext cx="428625" cy="522288"/>
            <a:chOff x="586978" y="2805099"/>
            <a:chExt cx="428625" cy="523220"/>
          </a:xfrm>
        </p:grpSpPr>
        <p:sp>
          <p:nvSpPr>
            <p:cNvPr id="319" name="Ellipse 318">
              <a:extLst>
                <a:ext uri="{FF2B5EF4-FFF2-40B4-BE49-F238E27FC236}">
                  <a16:creationId xmlns:a16="http://schemas.microsoft.com/office/drawing/2014/main" id="{7BDC86EB-F0C2-448B-8351-C6252C4E5E77}"/>
                </a:ext>
              </a:extLst>
            </p:cNvPr>
            <p:cNvSpPr/>
            <p:nvPr/>
          </p:nvSpPr>
          <p:spPr bwMode="gray">
            <a:xfrm>
              <a:off x="586978" y="2848038"/>
              <a:ext cx="428625" cy="443702"/>
            </a:xfrm>
            <a:prstGeom prst="ellipse">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defRPr/>
              </a:pPr>
              <a:endParaRPr lang="fr-CA" sz="1600">
                <a:solidFill>
                  <a:prstClr val="white"/>
                </a:solidFill>
                <a:latin typeface="Calibri"/>
              </a:endParaRPr>
            </a:p>
          </p:txBody>
        </p:sp>
        <p:sp>
          <p:nvSpPr>
            <p:cNvPr id="320" name="ZoneTexte 344">
              <a:extLst>
                <a:ext uri="{FF2B5EF4-FFF2-40B4-BE49-F238E27FC236}">
                  <a16:creationId xmlns:a16="http://schemas.microsoft.com/office/drawing/2014/main" id="{92A19F20-D9F3-4ACB-AC21-CCA3C7BEAC8A}"/>
                </a:ext>
              </a:extLst>
            </p:cNvPr>
            <p:cNvSpPr txBox="1">
              <a:spLocks noChangeArrowheads="1"/>
            </p:cNvSpPr>
            <p:nvPr/>
          </p:nvSpPr>
          <p:spPr bwMode="gray">
            <a:xfrm>
              <a:off x="619019" y="2805099"/>
              <a:ext cx="3850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2800" b="1" dirty="0">
                  <a:solidFill>
                    <a:prstClr val="white"/>
                  </a:solidFill>
                  <a:latin typeface="Gill Sans MT" panose="020B0502020104020203" pitchFamily="34" charset="0"/>
                </a:rPr>
                <a:t>$</a:t>
              </a:r>
            </a:p>
          </p:txBody>
        </p:sp>
      </p:grpSp>
      <p:grpSp>
        <p:nvGrpSpPr>
          <p:cNvPr id="321" name="Groupe 345">
            <a:extLst>
              <a:ext uri="{FF2B5EF4-FFF2-40B4-BE49-F238E27FC236}">
                <a16:creationId xmlns:a16="http://schemas.microsoft.com/office/drawing/2014/main" id="{AFC3502C-E863-4AE4-82F1-EB2B7EA887E3}"/>
              </a:ext>
            </a:extLst>
          </p:cNvPr>
          <p:cNvGrpSpPr>
            <a:grpSpLocks/>
          </p:cNvGrpSpPr>
          <p:nvPr>
            <p:custDataLst>
              <p:tags r:id="rId20"/>
            </p:custDataLst>
          </p:nvPr>
        </p:nvGrpSpPr>
        <p:grpSpPr bwMode="auto">
          <a:xfrm>
            <a:off x="4375494" y="4155395"/>
            <a:ext cx="428625" cy="523875"/>
            <a:chOff x="586978" y="2805099"/>
            <a:chExt cx="428625" cy="523220"/>
          </a:xfrm>
        </p:grpSpPr>
        <p:sp>
          <p:nvSpPr>
            <p:cNvPr id="322" name="Ellipse 321">
              <a:extLst>
                <a:ext uri="{FF2B5EF4-FFF2-40B4-BE49-F238E27FC236}">
                  <a16:creationId xmlns:a16="http://schemas.microsoft.com/office/drawing/2014/main" id="{7ABBD294-1F03-4959-A2AF-A0137C603E3D}"/>
                </a:ext>
              </a:extLst>
            </p:cNvPr>
            <p:cNvSpPr/>
            <p:nvPr/>
          </p:nvSpPr>
          <p:spPr bwMode="gray">
            <a:xfrm>
              <a:off x="586978" y="2847908"/>
              <a:ext cx="428625" cy="443944"/>
            </a:xfrm>
            <a:prstGeom prst="ellipse">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defRPr/>
              </a:pPr>
              <a:endParaRPr lang="fr-CA" sz="1600">
                <a:solidFill>
                  <a:prstClr val="white"/>
                </a:solidFill>
                <a:latin typeface="Calibri"/>
              </a:endParaRPr>
            </a:p>
          </p:txBody>
        </p:sp>
        <p:sp>
          <p:nvSpPr>
            <p:cNvPr id="323" name="ZoneTexte 349">
              <a:extLst>
                <a:ext uri="{FF2B5EF4-FFF2-40B4-BE49-F238E27FC236}">
                  <a16:creationId xmlns:a16="http://schemas.microsoft.com/office/drawing/2014/main" id="{6CA36DCE-321F-4C0B-8B73-756B7102E9DA}"/>
                </a:ext>
              </a:extLst>
            </p:cNvPr>
            <p:cNvSpPr txBox="1">
              <a:spLocks noChangeArrowheads="1"/>
            </p:cNvSpPr>
            <p:nvPr/>
          </p:nvSpPr>
          <p:spPr bwMode="gray">
            <a:xfrm>
              <a:off x="619019" y="2805099"/>
              <a:ext cx="3850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2800" b="1" dirty="0">
                  <a:solidFill>
                    <a:prstClr val="white"/>
                  </a:solidFill>
                  <a:latin typeface="Gill Sans MT" panose="020B0502020104020203" pitchFamily="34" charset="0"/>
                </a:rPr>
                <a:t>$</a:t>
              </a:r>
            </a:p>
          </p:txBody>
        </p:sp>
      </p:grpSp>
      <p:grpSp>
        <p:nvGrpSpPr>
          <p:cNvPr id="327" name="Groupe 354">
            <a:extLst>
              <a:ext uri="{FF2B5EF4-FFF2-40B4-BE49-F238E27FC236}">
                <a16:creationId xmlns:a16="http://schemas.microsoft.com/office/drawing/2014/main" id="{26C60274-8056-412A-958E-78D1DA19D80E}"/>
              </a:ext>
            </a:extLst>
          </p:cNvPr>
          <p:cNvGrpSpPr>
            <a:grpSpLocks/>
          </p:cNvGrpSpPr>
          <p:nvPr>
            <p:custDataLst>
              <p:tags r:id="rId21"/>
            </p:custDataLst>
          </p:nvPr>
        </p:nvGrpSpPr>
        <p:grpSpPr bwMode="auto">
          <a:xfrm>
            <a:off x="6119560" y="3071181"/>
            <a:ext cx="428625" cy="523875"/>
            <a:chOff x="586978" y="2805099"/>
            <a:chExt cx="428625" cy="523220"/>
          </a:xfrm>
        </p:grpSpPr>
        <p:sp>
          <p:nvSpPr>
            <p:cNvPr id="328" name="Ellipse 327">
              <a:extLst>
                <a:ext uri="{FF2B5EF4-FFF2-40B4-BE49-F238E27FC236}">
                  <a16:creationId xmlns:a16="http://schemas.microsoft.com/office/drawing/2014/main" id="{8AFE886C-B6D1-4756-9AC9-E742063F89AC}"/>
                </a:ext>
              </a:extLst>
            </p:cNvPr>
            <p:cNvSpPr/>
            <p:nvPr/>
          </p:nvSpPr>
          <p:spPr bwMode="gray">
            <a:xfrm>
              <a:off x="586978" y="2847907"/>
              <a:ext cx="428625" cy="443944"/>
            </a:xfrm>
            <a:prstGeom prst="ellipse">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defRPr/>
              </a:pPr>
              <a:endParaRPr lang="fr-CA" sz="1600">
                <a:solidFill>
                  <a:prstClr val="white"/>
                </a:solidFill>
                <a:latin typeface="Calibri"/>
              </a:endParaRPr>
            </a:p>
          </p:txBody>
        </p:sp>
        <p:sp>
          <p:nvSpPr>
            <p:cNvPr id="329" name="ZoneTexte 356">
              <a:extLst>
                <a:ext uri="{FF2B5EF4-FFF2-40B4-BE49-F238E27FC236}">
                  <a16:creationId xmlns:a16="http://schemas.microsoft.com/office/drawing/2014/main" id="{51BC53AD-10DE-4949-9D80-16BF99430497}"/>
                </a:ext>
              </a:extLst>
            </p:cNvPr>
            <p:cNvSpPr txBox="1">
              <a:spLocks noChangeArrowheads="1"/>
            </p:cNvSpPr>
            <p:nvPr/>
          </p:nvSpPr>
          <p:spPr bwMode="gray">
            <a:xfrm>
              <a:off x="619019" y="2805099"/>
              <a:ext cx="3850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2800" b="1" dirty="0">
                  <a:solidFill>
                    <a:prstClr val="white"/>
                  </a:solidFill>
                  <a:latin typeface="Gill Sans MT" panose="020B0502020104020203" pitchFamily="34" charset="0"/>
                </a:rPr>
                <a:t>$</a:t>
              </a:r>
            </a:p>
          </p:txBody>
        </p:sp>
      </p:grpSp>
      <p:grpSp>
        <p:nvGrpSpPr>
          <p:cNvPr id="333" name="Groupe 360">
            <a:extLst>
              <a:ext uri="{FF2B5EF4-FFF2-40B4-BE49-F238E27FC236}">
                <a16:creationId xmlns:a16="http://schemas.microsoft.com/office/drawing/2014/main" id="{C323E71F-E4D3-4C88-A436-557AC3C2E496}"/>
              </a:ext>
            </a:extLst>
          </p:cNvPr>
          <p:cNvGrpSpPr>
            <a:grpSpLocks/>
          </p:cNvGrpSpPr>
          <p:nvPr>
            <p:custDataLst>
              <p:tags r:id="rId22"/>
            </p:custDataLst>
          </p:nvPr>
        </p:nvGrpSpPr>
        <p:grpSpPr bwMode="auto">
          <a:xfrm>
            <a:off x="6959769" y="3097006"/>
            <a:ext cx="428625" cy="523875"/>
            <a:chOff x="586978" y="2805099"/>
            <a:chExt cx="428625" cy="523220"/>
          </a:xfrm>
        </p:grpSpPr>
        <p:sp>
          <p:nvSpPr>
            <p:cNvPr id="334" name="Ellipse 333">
              <a:extLst>
                <a:ext uri="{FF2B5EF4-FFF2-40B4-BE49-F238E27FC236}">
                  <a16:creationId xmlns:a16="http://schemas.microsoft.com/office/drawing/2014/main" id="{D1F6FBC2-94EE-46E3-839E-90F6E95A78EF}"/>
                </a:ext>
              </a:extLst>
            </p:cNvPr>
            <p:cNvSpPr/>
            <p:nvPr/>
          </p:nvSpPr>
          <p:spPr bwMode="gray">
            <a:xfrm>
              <a:off x="586978" y="2847908"/>
              <a:ext cx="428625" cy="443944"/>
            </a:xfrm>
            <a:prstGeom prst="ellipse">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defRPr/>
              </a:pPr>
              <a:endParaRPr lang="fr-CA" sz="1600">
                <a:solidFill>
                  <a:prstClr val="white"/>
                </a:solidFill>
                <a:latin typeface="Calibri"/>
              </a:endParaRPr>
            </a:p>
          </p:txBody>
        </p:sp>
        <p:sp>
          <p:nvSpPr>
            <p:cNvPr id="335" name="ZoneTexte 362">
              <a:extLst>
                <a:ext uri="{FF2B5EF4-FFF2-40B4-BE49-F238E27FC236}">
                  <a16:creationId xmlns:a16="http://schemas.microsoft.com/office/drawing/2014/main" id="{10B50E35-DCF0-44E1-A751-F4633D96A216}"/>
                </a:ext>
              </a:extLst>
            </p:cNvPr>
            <p:cNvSpPr txBox="1">
              <a:spLocks noChangeArrowheads="1"/>
            </p:cNvSpPr>
            <p:nvPr/>
          </p:nvSpPr>
          <p:spPr bwMode="gray">
            <a:xfrm>
              <a:off x="619019" y="2805099"/>
              <a:ext cx="3850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2800" b="1">
                  <a:solidFill>
                    <a:prstClr val="white"/>
                  </a:solidFill>
                  <a:latin typeface="Gill Sans MT" panose="020B0502020104020203" pitchFamily="34" charset="0"/>
                </a:rPr>
                <a:t>$</a:t>
              </a:r>
            </a:p>
          </p:txBody>
        </p:sp>
      </p:grpSp>
      <p:grpSp>
        <p:nvGrpSpPr>
          <p:cNvPr id="336" name="Groupe 363">
            <a:extLst>
              <a:ext uri="{FF2B5EF4-FFF2-40B4-BE49-F238E27FC236}">
                <a16:creationId xmlns:a16="http://schemas.microsoft.com/office/drawing/2014/main" id="{A3D1D93E-A5E9-49A6-85B6-DA85161D7F13}"/>
              </a:ext>
            </a:extLst>
          </p:cNvPr>
          <p:cNvGrpSpPr>
            <a:grpSpLocks/>
          </p:cNvGrpSpPr>
          <p:nvPr>
            <p:custDataLst>
              <p:tags r:id="rId23"/>
            </p:custDataLst>
          </p:nvPr>
        </p:nvGrpSpPr>
        <p:grpSpPr bwMode="auto">
          <a:xfrm>
            <a:off x="7643982" y="3038269"/>
            <a:ext cx="428625" cy="523875"/>
            <a:chOff x="586978" y="2805099"/>
            <a:chExt cx="428625" cy="523220"/>
          </a:xfrm>
        </p:grpSpPr>
        <p:sp>
          <p:nvSpPr>
            <p:cNvPr id="337" name="Ellipse 336">
              <a:extLst>
                <a:ext uri="{FF2B5EF4-FFF2-40B4-BE49-F238E27FC236}">
                  <a16:creationId xmlns:a16="http://schemas.microsoft.com/office/drawing/2014/main" id="{3BD2E5FD-E5D3-43C3-93A3-3B9D22F59BA7}"/>
                </a:ext>
              </a:extLst>
            </p:cNvPr>
            <p:cNvSpPr/>
            <p:nvPr/>
          </p:nvSpPr>
          <p:spPr bwMode="gray">
            <a:xfrm>
              <a:off x="586978" y="2847907"/>
              <a:ext cx="428625" cy="443944"/>
            </a:xfrm>
            <a:prstGeom prst="ellipse">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defRPr/>
              </a:pPr>
              <a:endParaRPr lang="fr-CA" sz="1600">
                <a:solidFill>
                  <a:prstClr val="white"/>
                </a:solidFill>
                <a:latin typeface="Calibri"/>
              </a:endParaRPr>
            </a:p>
          </p:txBody>
        </p:sp>
        <p:sp>
          <p:nvSpPr>
            <p:cNvPr id="338" name="ZoneTexte 365">
              <a:extLst>
                <a:ext uri="{FF2B5EF4-FFF2-40B4-BE49-F238E27FC236}">
                  <a16:creationId xmlns:a16="http://schemas.microsoft.com/office/drawing/2014/main" id="{8282857A-5D97-46CD-90BF-11E591E41B50}"/>
                </a:ext>
              </a:extLst>
            </p:cNvPr>
            <p:cNvSpPr txBox="1">
              <a:spLocks noChangeArrowheads="1"/>
            </p:cNvSpPr>
            <p:nvPr/>
          </p:nvSpPr>
          <p:spPr bwMode="gray">
            <a:xfrm>
              <a:off x="619019" y="2805099"/>
              <a:ext cx="3850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2800" b="1">
                  <a:solidFill>
                    <a:prstClr val="white"/>
                  </a:solidFill>
                  <a:latin typeface="Gill Sans MT" panose="020B0502020104020203" pitchFamily="34" charset="0"/>
                </a:rPr>
                <a:t>$</a:t>
              </a:r>
            </a:p>
          </p:txBody>
        </p:sp>
      </p:grpSp>
      <p:grpSp>
        <p:nvGrpSpPr>
          <p:cNvPr id="339" name="Groupe 366">
            <a:extLst>
              <a:ext uri="{FF2B5EF4-FFF2-40B4-BE49-F238E27FC236}">
                <a16:creationId xmlns:a16="http://schemas.microsoft.com/office/drawing/2014/main" id="{942B1CBB-680F-441D-939A-DC9905862267}"/>
              </a:ext>
            </a:extLst>
          </p:cNvPr>
          <p:cNvGrpSpPr>
            <a:grpSpLocks/>
          </p:cNvGrpSpPr>
          <p:nvPr>
            <p:custDataLst>
              <p:tags r:id="rId24"/>
            </p:custDataLst>
          </p:nvPr>
        </p:nvGrpSpPr>
        <p:grpSpPr bwMode="auto">
          <a:xfrm>
            <a:off x="8960019" y="2896980"/>
            <a:ext cx="428625" cy="522288"/>
            <a:chOff x="586978" y="2805099"/>
            <a:chExt cx="428625" cy="523220"/>
          </a:xfrm>
        </p:grpSpPr>
        <p:sp>
          <p:nvSpPr>
            <p:cNvPr id="340" name="Ellipse 339">
              <a:extLst>
                <a:ext uri="{FF2B5EF4-FFF2-40B4-BE49-F238E27FC236}">
                  <a16:creationId xmlns:a16="http://schemas.microsoft.com/office/drawing/2014/main" id="{31E68309-89EA-49EE-9AD7-FEE41D4C4D42}"/>
                </a:ext>
              </a:extLst>
            </p:cNvPr>
            <p:cNvSpPr/>
            <p:nvPr/>
          </p:nvSpPr>
          <p:spPr bwMode="gray">
            <a:xfrm>
              <a:off x="586978" y="2848038"/>
              <a:ext cx="428625" cy="443702"/>
            </a:xfrm>
            <a:prstGeom prst="ellipse">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defRPr/>
              </a:pPr>
              <a:endParaRPr lang="fr-CA" sz="1600">
                <a:solidFill>
                  <a:prstClr val="white"/>
                </a:solidFill>
                <a:latin typeface="Calibri"/>
              </a:endParaRPr>
            </a:p>
          </p:txBody>
        </p:sp>
        <p:sp>
          <p:nvSpPr>
            <p:cNvPr id="341" name="ZoneTexte 368">
              <a:extLst>
                <a:ext uri="{FF2B5EF4-FFF2-40B4-BE49-F238E27FC236}">
                  <a16:creationId xmlns:a16="http://schemas.microsoft.com/office/drawing/2014/main" id="{AE0D5E94-5FA8-4AC0-B105-08BD8C44E85E}"/>
                </a:ext>
              </a:extLst>
            </p:cNvPr>
            <p:cNvSpPr txBox="1">
              <a:spLocks noChangeArrowheads="1"/>
            </p:cNvSpPr>
            <p:nvPr/>
          </p:nvSpPr>
          <p:spPr bwMode="gray">
            <a:xfrm>
              <a:off x="619019" y="2805099"/>
              <a:ext cx="3850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2800" b="1">
                  <a:solidFill>
                    <a:prstClr val="white"/>
                  </a:solidFill>
                  <a:latin typeface="Gill Sans MT" panose="020B0502020104020203" pitchFamily="34" charset="0"/>
                </a:rPr>
                <a:t>$</a:t>
              </a:r>
            </a:p>
          </p:txBody>
        </p:sp>
      </p:grpSp>
      <p:grpSp>
        <p:nvGrpSpPr>
          <p:cNvPr id="342" name="Groupe 369">
            <a:extLst>
              <a:ext uri="{FF2B5EF4-FFF2-40B4-BE49-F238E27FC236}">
                <a16:creationId xmlns:a16="http://schemas.microsoft.com/office/drawing/2014/main" id="{599EABFC-66C3-4131-A4FD-95FD8EDB9BD9}"/>
              </a:ext>
            </a:extLst>
          </p:cNvPr>
          <p:cNvGrpSpPr>
            <a:grpSpLocks/>
          </p:cNvGrpSpPr>
          <p:nvPr>
            <p:custDataLst>
              <p:tags r:id="rId25"/>
            </p:custDataLst>
          </p:nvPr>
        </p:nvGrpSpPr>
        <p:grpSpPr bwMode="auto">
          <a:xfrm>
            <a:off x="9296568" y="3628928"/>
            <a:ext cx="428625" cy="523875"/>
            <a:chOff x="586978" y="2805099"/>
            <a:chExt cx="428625" cy="523220"/>
          </a:xfrm>
        </p:grpSpPr>
        <p:sp>
          <p:nvSpPr>
            <p:cNvPr id="343" name="Ellipse 342">
              <a:extLst>
                <a:ext uri="{FF2B5EF4-FFF2-40B4-BE49-F238E27FC236}">
                  <a16:creationId xmlns:a16="http://schemas.microsoft.com/office/drawing/2014/main" id="{4D734427-36DA-4245-97AD-BF9E8C74C673}"/>
                </a:ext>
              </a:extLst>
            </p:cNvPr>
            <p:cNvSpPr/>
            <p:nvPr/>
          </p:nvSpPr>
          <p:spPr bwMode="gray">
            <a:xfrm>
              <a:off x="586978" y="2847907"/>
              <a:ext cx="428625" cy="443944"/>
            </a:xfrm>
            <a:prstGeom prst="ellipse">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defRPr/>
              </a:pPr>
              <a:endParaRPr lang="fr-CA" sz="1600">
                <a:solidFill>
                  <a:prstClr val="white"/>
                </a:solidFill>
                <a:latin typeface="Calibri"/>
              </a:endParaRPr>
            </a:p>
          </p:txBody>
        </p:sp>
        <p:sp>
          <p:nvSpPr>
            <p:cNvPr id="344" name="ZoneTexte 371">
              <a:extLst>
                <a:ext uri="{FF2B5EF4-FFF2-40B4-BE49-F238E27FC236}">
                  <a16:creationId xmlns:a16="http://schemas.microsoft.com/office/drawing/2014/main" id="{663B5936-7047-4682-9CA1-0CD1F52CFC67}"/>
                </a:ext>
              </a:extLst>
            </p:cNvPr>
            <p:cNvSpPr txBox="1">
              <a:spLocks noChangeArrowheads="1"/>
            </p:cNvSpPr>
            <p:nvPr/>
          </p:nvSpPr>
          <p:spPr bwMode="gray">
            <a:xfrm>
              <a:off x="619019" y="2805099"/>
              <a:ext cx="3850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2800" b="1">
                  <a:solidFill>
                    <a:prstClr val="white"/>
                  </a:solidFill>
                  <a:latin typeface="Gill Sans MT" panose="020B0502020104020203" pitchFamily="34" charset="0"/>
                </a:rPr>
                <a:t>$</a:t>
              </a:r>
            </a:p>
          </p:txBody>
        </p:sp>
      </p:grpSp>
      <p:grpSp>
        <p:nvGrpSpPr>
          <p:cNvPr id="348" name="Groupe 375">
            <a:extLst>
              <a:ext uri="{FF2B5EF4-FFF2-40B4-BE49-F238E27FC236}">
                <a16:creationId xmlns:a16="http://schemas.microsoft.com/office/drawing/2014/main" id="{40B8A7B6-9342-4538-98C2-F8004BE07BB6}"/>
              </a:ext>
            </a:extLst>
          </p:cNvPr>
          <p:cNvGrpSpPr>
            <a:grpSpLocks/>
          </p:cNvGrpSpPr>
          <p:nvPr>
            <p:custDataLst>
              <p:tags r:id="rId26"/>
            </p:custDataLst>
          </p:nvPr>
        </p:nvGrpSpPr>
        <p:grpSpPr bwMode="auto">
          <a:xfrm>
            <a:off x="9085215" y="5015406"/>
            <a:ext cx="428625" cy="523875"/>
            <a:chOff x="586978" y="2805099"/>
            <a:chExt cx="428625" cy="523220"/>
          </a:xfrm>
        </p:grpSpPr>
        <p:sp>
          <p:nvSpPr>
            <p:cNvPr id="349" name="Ellipse 348">
              <a:extLst>
                <a:ext uri="{FF2B5EF4-FFF2-40B4-BE49-F238E27FC236}">
                  <a16:creationId xmlns:a16="http://schemas.microsoft.com/office/drawing/2014/main" id="{66693EDF-03C5-4312-A2E3-BA81C1706A0C}"/>
                </a:ext>
              </a:extLst>
            </p:cNvPr>
            <p:cNvSpPr/>
            <p:nvPr/>
          </p:nvSpPr>
          <p:spPr bwMode="gray">
            <a:xfrm>
              <a:off x="586978" y="2847908"/>
              <a:ext cx="428625" cy="443944"/>
            </a:xfrm>
            <a:prstGeom prst="ellipse">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defRPr/>
              </a:pPr>
              <a:endParaRPr lang="fr-CA" sz="1600">
                <a:solidFill>
                  <a:prstClr val="white"/>
                </a:solidFill>
                <a:latin typeface="Calibri"/>
              </a:endParaRPr>
            </a:p>
          </p:txBody>
        </p:sp>
        <p:sp>
          <p:nvSpPr>
            <p:cNvPr id="350" name="ZoneTexte 377">
              <a:extLst>
                <a:ext uri="{FF2B5EF4-FFF2-40B4-BE49-F238E27FC236}">
                  <a16:creationId xmlns:a16="http://schemas.microsoft.com/office/drawing/2014/main" id="{FA763116-E493-4B65-BDED-1C35999F7429}"/>
                </a:ext>
              </a:extLst>
            </p:cNvPr>
            <p:cNvSpPr txBox="1">
              <a:spLocks noChangeArrowheads="1"/>
            </p:cNvSpPr>
            <p:nvPr/>
          </p:nvSpPr>
          <p:spPr bwMode="gray">
            <a:xfrm>
              <a:off x="619019" y="2805099"/>
              <a:ext cx="3850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2800" b="1">
                  <a:solidFill>
                    <a:prstClr val="white"/>
                  </a:solidFill>
                  <a:latin typeface="Gill Sans MT" panose="020B0502020104020203" pitchFamily="34" charset="0"/>
                </a:rPr>
                <a:t>$</a:t>
              </a:r>
            </a:p>
          </p:txBody>
        </p:sp>
      </p:grpSp>
      <p:grpSp>
        <p:nvGrpSpPr>
          <p:cNvPr id="351" name="Groupe 378">
            <a:extLst>
              <a:ext uri="{FF2B5EF4-FFF2-40B4-BE49-F238E27FC236}">
                <a16:creationId xmlns:a16="http://schemas.microsoft.com/office/drawing/2014/main" id="{4D6D45A0-49B2-4550-BE19-A56EE0216BD0}"/>
              </a:ext>
            </a:extLst>
          </p:cNvPr>
          <p:cNvGrpSpPr>
            <a:grpSpLocks/>
          </p:cNvGrpSpPr>
          <p:nvPr>
            <p:custDataLst>
              <p:tags r:id="rId27"/>
            </p:custDataLst>
          </p:nvPr>
        </p:nvGrpSpPr>
        <p:grpSpPr bwMode="auto">
          <a:xfrm>
            <a:off x="4427919" y="5485083"/>
            <a:ext cx="426447" cy="534544"/>
            <a:chOff x="586978" y="2805099"/>
            <a:chExt cx="428625" cy="523220"/>
          </a:xfrm>
        </p:grpSpPr>
        <p:sp>
          <p:nvSpPr>
            <p:cNvPr id="352" name="Ellipse 351">
              <a:extLst>
                <a:ext uri="{FF2B5EF4-FFF2-40B4-BE49-F238E27FC236}">
                  <a16:creationId xmlns:a16="http://schemas.microsoft.com/office/drawing/2014/main" id="{FEC25C99-4BF0-4FD5-8A8E-7EB8EA1FC567}"/>
                </a:ext>
              </a:extLst>
            </p:cNvPr>
            <p:cNvSpPr/>
            <p:nvPr/>
          </p:nvSpPr>
          <p:spPr bwMode="gray">
            <a:xfrm>
              <a:off x="586978" y="2847907"/>
              <a:ext cx="428625" cy="443944"/>
            </a:xfrm>
            <a:prstGeom prst="ellipse">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defRPr/>
              </a:pPr>
              <a:endParaRPr lang="fr-CA" sz="1600">
                <a:solidFill>
                  <a:prstClr val="white"/>
                </a:solidFill>
                <a:latin typeface="Calibri"/>
              </a:endParaRPr>
            </a:p>
          </p:txBody>
        </p:sp>
        <p:sp>
          <p:nvSpPr>
            <p:cNvPr id="353" name="ZoneTexte 380">
              <a:extLst>
                <a:ext uri="{FF2B5EF4-FFF2-40B4-BE49-F238E27FC236}">
                  <a16:creationId xmlns:a16="http://schemas.microsoft.com/office/drawing/2014/main" id="{A8A9E218-5F40-452A-BF66-ACA9B6BD7E09}"/>
                </a:ext>
              </a:extLst>
            </p:cNvPr>
            <p:cNvSpPr txBox="1">
              <a:spLocks noChangeArrowheads="1"/>
            </p:cNvSpPr>
            <p:nvPr/>
          </p:nvSpPr>
          <p:spPr bwMode="gray">
            <a:xfrm>
              <a:off x="619019" y="2805099"/>
              <a:ext cx="3850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2800" b="1" dirty="0">
                  <a:solidFill>
                    <a:prstClr val="white"/>
                  </a:solidFill>
                  <a:latin typeface="Gill Sans MT" panose="020B0502020104020203" pitchFamily="34" charset="0"/>
                </a:rPr>
                <a:t>$</a:t>
              </a:r>
            </a:p>
          </p:txBody>
        </p:sp>
      </p:grpSp>
      <p:grpSp>
        <p:nvGrpSpPr>
          <p:cNvPr id="354" name="Groupe 381">
            <a:extLst>
              <a:ext uri="{FF2B5EF4-FFF2-40B4-BE49-F238E27FC236}">
                <a16:creationId xmlns:a16="http://schemas.microsoft.com/office/drawing/2014/main" id="{DFD79F26-EDD5-45EE-BE3E-9E37437222F7}"/>
              </a:ext>
            </a:extLst>
          </p:cNvPr>
          <p:cNvGrpSpPr>
            <a:grpSpLocks/>
          </p:cNvGrpSpPr>
          <p:nvPr>
            <p:custDataLst>
              <p:tags r:id="rId28"/>
            </p:custDataLst>
          </p:nvPr>
        </p:nvGrpSpPr>
        <p:grpSpPr bwMode="auto">
          <a:xfrm>
            <a:off x="5426456" y="5485083"/>
            <a:ext cx="426447" cy="534544"/>
            <a:chOff x="586978" y="2805099"/>
            <a:chExt cx="428625" cy="523220"/>
          </a:xfrm>
        </p:grpSpPr>
        <p:sp>
          <p:nvSpPr>
            <p:cNvPr id="355" name="Ellipse 354">
              <a:extLst>
                <a:ext uri="{FF2B5EF4-FFF2-40B4-BE49-F238E27FC236}">
                  <a16:creationId xmlns:a16="http://schemas.microsoft.com/office/drawing/2014/main" id="{3399BD61-4E35-4023-88AC-0A5BF2E3850C}"/>
                </a:ext>
              </a:extLst>
            </p:cNvPr>
            <p:cNvSpPr/>
            <p:nvPr/>
          </p:nvSpPr>
          <p:spPr bwMode="gray">
            <a:xfrm>
              <a:off x="586978" y="2847907"/>
              <a:ext cx="428625" cy="443944"/>
            </a:xfrm>
            <a:prstGeom prst="ellipse">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defRPr/>
              </a:pPr>
              <a:endParaRPr lang="fr-CA" sz="1600">
                <a:solidFill>
                  <a:prstClr val="white"/>
                </a:solidFill>
                <a:latin typeface="Calibri"/>
              </a:endParaRPr>
            </a:p>
          </p:txBody>
        </p:sp>
        <p:sp>
          <p:nvSpPr>
            <p:cNvPr id="356" name="ZoneTexte 383">
              <a:extLst>
                <a:ext uri="{FF2B5EF4-FFF2-40B4-BE49-F238E27FC236}">
                  <a16:creationId xmlns:a16="http://schemas.microsoft.com/office/drawing/2014/main" id="{F4973D05-CADA-4318-8807-E45EC660DE0C}"/>
                </a:ext>
              </a:extLst>
            </p:cNvPr>
            <p:cNvSpPr txBox="1">
              <a:spLocks noChangeArrowheads="1"/>
            </p:cNvSpPr>
            <p:nvPr/>
          </p:nvSpPr>
          <p:spPr bwMode="gray">
            <a:xfrm>
              <a:off x="619019" y="2805099"/>
              <a:ext cx="3850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2800" b="1" dirty="0">
                  <a:solidFill>
                    <a:prstClr val="white"/>
                  </a:solidFill>
                  <a:latin typeface="Gill Sans MT" panose="020B0502020104020203" pitchFamily="34" charset="0"/>
                </a:rPr>
                <a:t>$</a:t>
              </a:r>
            </a:p>
          </p:txBody>
        </p:sp>
      </p:grpSp>
      <p:grpSp>
        <p:nvGrpSpPr>
          <p:cNvPr id="357" name="Groupe 384">
            <a:extLst>
              <a:ext uri="{FF2B5EF4-FFF2-40B4-BE49-F238E27FC236}">
                <a16:creationId xmlns:a16="http://schemas.microsoft.com/office/drawing/2014/main" id="{7052C67E-E673-48DB-BA17-CC354F21BBDD}"/>
              </a:ext>
            </a:extLst>
          </p:cNvPr>
          <p:cNvGrpSpPr>
            <a:grpSpLocks/>
          </p:cNvGrpSpPr>
          <p:nvPr>
            <p:custDataLst>
              <p:tags r:id="rId29"/>
            </p:custDataLst>
          </p:nvPr>
        </p:nvGrpSpPr>
        <p:grpSpPr bwMode="auto">
          <a:xfrm>
            <a:off x="6483731" y="5500958"/>
            <a:ext cx="426447" cy="534544"/>
            <a:chOff x="586978" y="2805099"/>
            <a:chExt cx="428625" cy="523220"/>
          </a:xfrm>
        </p:grpSpPr>
        <p:sp>
          <p:nvSpPr>
            <p:cNvPr id="358" name="Ellipse 357">
              <a:extLst>
                <a:ext uri="{FF2B5EF4-FFF2-40B4-BE49-F238E27FC236}">
                  <a16:creationId xmlns:a16="http://schemas.microsoft.com/office/drawing/2014/main" id="{42B902D7-3723-4BB7-9375-7B008450607A}"/>
                </a:ext>
              </a:extLst>
            </p:cNvPr>
            <p:cNvSpPr/>
            <p:nvPr/>
          </p:nvSpPr>
          <p:spPr bwMode="gray">
            <a:xfrm>
              <a:off x="586978" y="2847907"/>
              <a:ext cx="428625" cy="443944"/>
            </a:xfrm>
            <a:prstGeom prst="ellipse">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defRPr/>
              </a:pPr>
              <a:endParaRPr lang="fr-CA" sz="1600">
                <a:solidFill>
                  <a:prstClr val="white"/>
                </a:solidFill>
                <a:latin typeface="Calibri"/>
              </a:endParaRPr>
            </a:p>
          </p:txBody>
        </p:sp>
        <p:sp>
          <p:nvSpPr>
            <p:cNvPr id="359" name="ZoneTexte 386">
              <a:extLst>
                <a:ext uri="{FF2B5EF4-FFF2-40B4-BE49-F238E27FC236}">
                  <a16:creationId xmlns:a16="http://schemas.microsoft.com/office/drawing/2014/main" id="{6EC023ED-8481-409A-8BC9-C09E15E1917A}"/>
                </a:ext>
              </a:extLst>
            </p:cNvPr>
            <p:cNvSpPr txBox="1">
              <a:spLocks noChangeArrowheads="1"/>
            </p:cNvSpPr>
            <p:nvPr/>
          </p:nvSpPr>
          <p:spPr bwMode="gray">
            <a:xfrm>
              <a:off x="619019" y="2805099"/>
              <a:ext cx="3850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2800" b="1">
                  <a:solidFill>
                    <a:prstClr val="white"/>
                  </a:solidFill>
                  <a:latin typeface="Gill Sans MT" panose="020B0502020104020203" pitchFamily="34" charset="0"/>
                </a:rPr>
                <a:t>$</a:t>
              </a:r>
            </a:p>
          </p:txBody>
        </p:sp>
      </p:grpSp>
      <p:grpSp>
        <p:nvGrpSpPr>
          <p:cNvPr id="360" name="Groupe 387">
            <a:extLst>
              <a:ext uri="{FF2B5EF4-FFF2-40B4-BE49-F238E27FC236}">
                <a16:creationId xmlns:a16="http://schemas.microsoft.com/office/drawing/2014/main" id="{027947B5-47D5-4319-BCE2-6E1A384219E8}"/>
              </a:ext>
            </a:extLst>
          </p:cNvPr>
          <p:cNvGrpSpPr>
            <a:grpSpLocks/>
          </p:cNvGrpSpPr>
          <p:nvPr>
            <p:custDataLst>
              <p:tags r:id="rId30"/>
            </p:custDataLst>
          </p:nvPr>
        </p:nvGrpSpPr>
        <p:grpSpPr bwMode="auto">
          <a:xfrm>
            <a:off x="7525131" y="5529533"/>
            <a:ext cx="426447" cy="534544"/>
            <a:chOff x="586978" y="2805099"/>
            <a:chExt cx="428625" cy="523220"/>
          </a:xfrm>
        </p:grpSpPr>
        <p:sp>
          <p:nvSpPr>
            <p:cNvPr id="361" name="Ellipse 360">
              <a:extLst>
                <a:ext uri="{FF2B5EF4-FFF2-40B4-BE49-F238E27FC236}">
                  <a16:creationId xmlns:a16="http://schemas.microsoft.com/office/drawing/2014/main" id="{98639263-9A41-4EEC-9C86-237214C74440}"/>
                </a:ext>
              </a:extLst>
            </p:cNvPr>
            <p:cNvSpPr/>
            <p:nvPr/>
          </p:nvSpPr>
          <p:spPr bwMode="gray">
            <a:xfrm>
              <a:off x="586978" y="2847907"/>
              <a:ext cx="428625" cy="443944"/>
            </a:xfrm>
            <a:prstGeom prst="ellipse">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defRPr/>
              </a:pPr>
              <a:endParaRPr lang="fr-CA" sz="1600">
                <a:solidFill>
                  <a:prstClr val="white"/>
                </a:solidFill>
                <a:latin typeface="Calibri"/>
              </a:endParaRPr>
            </a:p>
          </p:txBody>
        </p:sp>
        <p:sp>
          <p:nvSpPr>
            <p:cNvPr id="362" name="ZoneTexte 389">
              <a:extLst>
                <a:ext uri="{FF2B5EF4-FFF2-40B4-BE49-F238E27FC236}">
                  <a16:creationId xmlns:a16="http://schemas.microsoft.com/office/drawing/2014/main" id="{B8266E34-8E37-476F-94C5-11030FE92C4F}"/>
                </a:ext>
              </a:extLst>
            </p:cNvPr>
            <p:cNvSpPr txBox="1">
              <a:spLocks noChangeArrowheads="1"/>
            </p:cNvSpPr>
            <p:nvPr/>
          </p:nvSpPr>
          <p:spPr bwMode="gray">
            <a:xfrm>
              <a:off x="619019" y="2805099"/>
              <a:ext cx="3850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2800" b="1">
                  <a:solidFill>
                    <a:prstClr val="white"/>
                  </a:solidFill>
                  <a:latin typeface="Gill Sans MT" panose="020B0502020104020203" pitchFamily="34" charset="0"/>
                </a:rPr>
                <a:t>$</a:t>
              </a:r>
            </a:p>
          </p:txBody>
        </p:sp>
      </p:grpSp>
      <p:sp>
        <p:nvSpPr>
          <p:cNvPr id="364" name="Titre 1">
            <a:extLst>
              <a:ext uri="{FF2B5EF4-FFF2-40B4-BE49-F238E27FC236}">
                <a16:creationId xmlns:a16="http://schemas.microsoft.com/office/drawing/2014/main" id="{9FE08F15-38E7-4ABD-95BE-6AC7E001FD2F}"/>
              </a:ext>
            </a:extLst>
          </p:cNvPr>
          <p:cNvSpPr>
            <a:spLocks noGrp="1"/>
          </p:cNvSpPr>
          <p:nvPr>
            <p:ph type="title"/>
          </p:nvPr>
        </p:nvSpPr>
        <p:spPr>
          <a:xfrm>
            <a:off x="686962" y="793452"/>
            <a:ext cx="10515600" cy="494069"/>
          </a:xfrm>
        </p:spPr>
        <p:txBody>
          <a:bodyPr/>
          <a:lstStyle/>
          <a:p>
            <a:r>
              <a:rPr lang="fr-CA" dirty="0"/>
              <a:t>Et concrètement ? </a:t>
            </a:r>
            <a:br>
              <a:rPr lang="fr-CA" dirty="0"/>
            </a:br>
            <a:r>
              <a:rPr lang="fr-CA" dirty="0"/>
              <a:t>Exemple du FAP pour la prothèse totale de la hanche</a:t>
            </a:r>
            <a:endParaRPr lang="en-US" dirty="0"/>
          </a:p>
        </p:txBody>
      </p:sp>
      <p:grpSp>
        <p:nvGrpSpPr>
          <p:cNvPr id="387" name="Group 1249">
            <a:extLst>
              <a:ext uri="{FF2B5EF4-FFF2-40B4-BE49-F238E27FC236}">
                <a16:creationId xmlns:a16="http://schemas.microsoft.com/office/drawing/2014/main" id="{7999C61D-1DD4-499B-80B4-51803C3366A1}"/>
              </a:ext>
            </a:extLst>
          </p:cNvPr>
          <p:cNvGrpSpPr>
            <a:grpSpLocks/>
          </p:cNvGrpSpPr>
          <p:nvPr>
            <p:custDataLst>
              <p:tags r:id="rId31"/>
            </p:custDataLst>
          </p:nvPr>
        </p:nvGrpSpPr>
        <p:grpSpPr bwMode="auto">
          <a:xfrm>
            <a:off x="8852065" y="4387514"/>
            <a:ext cx="293005" cy="385860"/>
            <a:chOff x="2666" y="3532"/>
            <a:chExt cx="415" cy="588"/>
          </a:xfrm>
        </p:grpSpPr>
        <p:sp>
          <p:nvSpPr>
            <p:cNvPr id="388" name="Oval 565">
              <a:extLst>
                <a:ext uri="{FF2B5EF4-FFF2-40B4-BE49-F238E27FC236}">
                  <a16:creationId xmlns:a16="http://schemas.microsoft.com/office/drawing/2014/main" id="{2335EE64-1E40-4648-8428-E6A1E0239322}"/>
                </a:ext>
              </a:extLst>
            </p:cNvPr>
            <p:cNvSpPr>
              <a:spLocks noChangeArrowheads="1"/>
            </p:cNvSpPr>
            <p:nvPr/>
          </p:nvSpPr>
          <p:spPr bwMode="gray">
            <a:xfrm>
              <a:off x="2868" y="3592"/>
              <a:ext cx="0" cy="528"/>
            </a:xfrm>
            <a:prstGeom prst="ellipse">
              <a:avLst/>
            </a:prstGeom>
            <a:solidFill>
              <a:schemeClr val="tx2"/>
            </a:solidFill>
            <a:ln w="9525" algn="ctr">
              <a:solidFill>
                <a:srgbClr val="94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389" name="Group 952">
              <a:extLst>
                <a:ext uri="{FF2B5EF4-FFF2-40B4-BE49-F238E27FC236}">
                  <a16:creationId xmlns:a16="http://schemas.microsoft.com/office/drawing/2014/main" id="{231B2F68-D27E-4F0D-BFD2-D7E6636BC799}"/>
                </a:ext>
              </a:extLst>
            </p:cNvPr>
            <p:cNvGrpSpPr>
              <a:grpSpLocks/>
            </p:cNvGrpSpPr>
            <p:nvPr/>
          </p:nvGrpSpPr>
          <p:grpSpPr bwMode="auto">
            <a:xfrm>
              <a:off x="2666" y="3532"/>
              <a:ext cx="415" cy="568"/>
              <a:chOff x="2742" y="3631"/>
              <a:chExt cx="308" cy="422"/>
            </a:xfrm>
          </p:grpSpPr>
          <p:sp>
            <p:nvSpPr>
              <p:cNvPr id="390" name="Freeform 944">
                <a:extLst>
                  <a:ext uri="{FF2B5EF4-FFF2-40B4-BE49-F238E27FC236}">
                    <a16:creationId xmlns:a16="http://schemas.microsoft.com/office/drawing/2014/main" id="{EC05EF4A-5528-4AAD-8C11-5129F29B0860}"/>
                  </a:ext>
                </a:extLst>
              </p:cNvPr>
              <p:cNvSpPr>
                <a:spLocks/>
              </p:cNvSpPr>
              <p:nvPr/>
            </p:nvSpPr>
            <p:spPr bwMode="gray">
              <a:xfrm>
                <a:off x="2742" y="3722"/>
                <a:ext cx="308" cy="331"/>
              </a:xfrm>
              <a:custGeom>
                <a:avLst/>
                <a:gdLst>
                  <a:gd name="T0" fmla="*/ 0 w 618"/>
                  <a:gd name="T1" fmla="*/ 0 h 661"/>
                  <a:gd name="T2" fmla="*/ 0 w 618"/>
                  <a:gd name="T3" fmla="*/ 0 h 661"/>
                  <a:gd name="T4" fmla="*/ 0 w 618"/>
                  <a:gd name="T5" fmla="*/ 1 h 661"/>
                  <a:gd name="T6" fmla="*/ 0 w 618"/>
                  <a:gd name="T7" fmla="*/ 1 h 661"/>
                  <a:gd name="T8" fmla="*/ 0 w 618"/>
                  <a:gd name="T9" fmla="*/ 1 h 661"/>
                  <a:gd name="T10" fmla="*/ 0 w 618"/>
                  <a:gd name="T11" fmla="*/ 1 h 661"/>
                  <a:gd name="T12" fmla="*/ 0 w 618"/>
                  <a:gd name="T13" fmla="*/ 1 h 661"/>
                  <a:gd name="T14" fmla="*/ 0 w 618"/>
                  <a:gd name="T15" fmla="*/ 1 h 661"/>
                  <a:gd name="T16" fmla="*/ 0 w 618"/>
                  <a:gd name="T17" fmla="*/ 1 h 661"/>
                  <a:gd name="T18" fmla="*/ 0 w 618"/>
                  <a:gd name="T19" fmla="*/ 1 h 661"/>
                  <a:gd name="T20" fmla="*/ 0 w 618"/>
                  <a:gd name="T21" fmla="*/ 1 h 661"/>
                  <a:gd name="T22" fmla="*/ 0 w 618"/>
                  <a:gd name="T23" fmla="*/ 1 h 661"/>
                  <a:gd name="T24" fmla="*/ 0 w 618"/>
                  <a:gd name="T25" fmla="*/ 1 h 661"/>
                  <a:gd name="T26" fmla="*/ 0 w 618"/>
                  <a:gd name="T27" fmla="*/ 1 h 661"/>
                  <a:gd name="T28" fmla="*/ 0 w 618"/>
                  <a:gd name="T29" fmla="*/ 1 h 661"/>
                  <a:gd name="T30" fmla="*/ 0 w 618"/>
                  <a:gd name="T31" fmla="*/ 1 h 661"/>
                  <a:gd name="T32" fmla="*/ 0 w 618"/>
                  <a:gd name="T33" fmla="*/ 1 h 661"/>
                  <a:gd name="T34" fmla="*/ 0 w 618"/>
                  <a:gd name="T35" fmla="*/ 1 h 661"/>
                  <a:gd name="T36" fmla="*/ 0 w 618"/>
                  <a:gd name="T37" fmla="*/ 1 h 661"/>
                  <a:gd name="T38" fmla="*/ 0 w 618"/>
                  <a:gd name="T39" fmla="*/ 1 h 661"/>
                  <a:gd name="T40" fmla="*/ 0 w 618"/>
                  <a:gd name="T41" fmla="*/ 1 h 661"/>
                  <a:gd name="T42" fmla="*/ 0 w 618"/>
                  <a:gd name="T43" fmla="*/ 1 h 661"/>
                  <a:gd name="T44" fmla="*/ 0 w 618"/>
                  <a:gd name="T45" fmla="*/ 0 h 661"/>
                  <a:gd name="T46" fmla="*/ 0 w 618"/>
                  <a:gd name="T47" fmla="*/ 0 h 661"/>
                  <a:gd name="T48" fmla="*/ 0 w 618"/>
                  <a:gd name="T49" fmla="*/ 0 h 66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18" h="661">
                    <a:moveTo>
                      <a:pt x="29" y="0"/>
                    </a:moveTo>
                    <a:lnTo>
                      <a:pt x="1" y="0"/>
                    </a:lnTo>
                    <a:lnTo>
                      <a:pt x="15" y="23"/>
                    </a:lnTo>
                    <a:lnTo>
                      <a:pt x="23" y="38"/>
                    </a:lnTo>
                    <a:lnTo>
                      <a:pt x="42" y="79"/>
                    </a:lnTo>
                    <a:lnTo>
                      <a:pt x="63" y="143"/>
                    </a:lnTo>
                    <a:lnTo>
                      <a:pt x="83" y="222"/>
                    </a:lnTo>
                    <a:lnTo>
                      <a:pt x="95" y="315"/>
                    </a:lnTo>
                    <a:lnTo>
                      <a:pt x="91" y="419"/>
                    </a:lnTo>
                    <a:lnTo>
                      <a:pt x="67" y="527"/>
                    </a:lnTo>
                    <a:lnTo>
                      <a:pt x="15" y="637"/>
                    </a:lnTo>
                    <a:lnTo>
                      <a:pt x="0" y="661"/>
                    </a:lnTo>
                    <a:lnTo>
                      <a:pt x="618" y="661"/>
                    </a:lnTo>
                    <a:lnTo>
                      <a:pt x="602" y="637"/>
                    </a:lnTo>
                    <a:lnTo>
                      <a:pt x="550" y="527"/>
                    </a:lnTo>
                    <a:lnTo>
                      <a:pt x="526" y="419"/>
                    </a:lnTo>
                    <a:lnTo>
                      <a:pt x="522" y="315"/>
                    </a:lnTo>
                    <a:lnTo>
                      <a:pt x="534" y="222"/>
                    </a:lnTo>
                    <a:lnTo>
                      <a:pt x="553" y="143"/>
                    </a:lnTo>
                    <a:lnTo>
                      <a:pt x="575" y="79"/>
                    </a:lnTo>
                    <a:lnTo>
                      <a:pt x="594" y="38"/>
                    </a:lnTo>
                    <a:lnTo>
                      <a:pt x="602" y="23"/>
                    </a:lnTo>
                    <a:lnTo>
                      <a:pt x="615" y="0"/>
                    </a:lnTo>
                    <a:lnTo>
                      <a:pt x="588" y="0"/>
                    </a:lnTo>
                    <a:lnTo>
                      <a:pt x="2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91" name="Freeform 945">
                <a:extLst>
                  <a:ext uri="{FF2B5EF4-FFF2-40B4-BE49-F238E27FC236}">
                    <a16:creationId xmlns:a16="http://schemas.microsoft.com/office/drawing/2014/main" id="{8EAEA4C9-FDCD-4A1A-8917-E4EE242CBB71}"/>
                  </a:ext>
                </a:extLst>
              </p:cNvPr>
              <p:cNvSpPr>
                <a:spLocks/>
              </p:cNvSpPr>
              <p:nvPr/>
            </p:nvSpPr>
            <p:spPr bwMode="gray">
              <a:xfrm>
                <a:off x="2769" y="3738"/>
                <a:ext cx="253" cy="299"/>
              </a:xfrm>
              <a:custGeom>
                <a:avLst/>
                <a:gdLst>
                  <a:gd name="T0" fmla="*/ 1 w 506"/>
                  <a:gd name="T1" fmla="*/ 1 h 598"/>
                  <a:gd name="T2" fmla="*/ 1 w 506"/>
                  <a:gd name="T3" fmla="*/ 1 h 598"/>
                  <a:gd name="T4" fmla="*/ 1 w 506"/>
                  <a:gd name="T5" fmla="*/ 1 h 598"/>
                  <a:gd name="T6" fmla="*/ 1 w 506"/>
                  <a:gd name="T7" fmla="*/ 1 h 598"/>
                  <a:gd name="T8" fmla="*/ 1 w 506"/>
                  <a:gd name="T9" fmla="*/ 1 h 598"/>
                  <a:gd name="T10" fmla="*/ 1 w 506"/>
                  <a:gd name="T11" fmla="*/ 1 h 598"/>
                  <a:gd name="T12" fmla="*/ 1 w 506"/>
                  <a:gd name="T13" fmla="*/ 1 h 598"/>
                  <a:gd name="T14" fmla="*/ 1 w 506"/>
                  <a:gd name="T15" fmla="*/ 1 h 598"/>
                  <a:gd name="T16" fmla="*/ 1 w 506"/>
                  <a:gd name="T17" fmla="*/ 1 h 598"/>
                  <a:gd name="T18" fmla="*/ 1 w 506"/>
                  <a:gd name="T19" fmla="*/ 1 h 598"/>
                  <a:gd name="T20" fmla="*/ 1 w 506"/>
                  <a:gd name="T21" fmla="*/ 1 h 598"/>
                  <a:gd name="T22" fmla="*/ 1 w 506"/>
                  <a:gd name="T23" fmla="*/ 1 h 598"/>
                  <a:gd name="T24" fmla="*/ 1 w 506"/>
                  <a:gd name="T25" fmla="*/ 1 h 598"/>
                  <a:gd name="T26" fmla="*/ 1 w 506"/>
                  <a:gd name="T27" fmla="*/ 1 h 598"/>
                  <a:gd name="T28" fmla="*/ 1 w 506"/>
                  <a:gd name="T29" fmla="*/ 1 h 598"/>
                  <a:gd name="T30" fmla="*/ 1 w 506"/>
                  <a:gd name="T31" fmla="*/ 1 h 598"/>
                  <a:gd name="T32" fmla="*/ 1 w 506"/>
                  <a:gd name="T33" fmla="*/ 1 h 598"/>
                  <a:gd name="T34" fmla="*/ 1 w 506"/>
                  <a:gd name="T35" fmla="*/ 1 h 598"/>
                  <a:gd name="T36" fmla="*/ 1 w 506"/>
                  <a:gd name="T37" fmla="*/ 1 h 598"/>
                  <a:gd name="T38" fmla="*/ 1 w 506"/>
                  <a:gd name="T39" fmla="*/ 1 h 598"/>
                  <a:gd name="T40" fmla="*/ 1 w 506"/>
                  <a:gd name="T41" fmla="*/ 1 h 598"/>
                  <a:gd name="T42" fmla="*/ 1 w 506"/>
                  <a:gd name="T43" fmla="*/ 1 h 598"/>
                  <a:gd name="T44" fmla="*/ 1 w 506"/>
                  <a:gd name="T45" fmla="*/ 1 h 598"/>
                  <a:gd name="T46" fmla="*/ 1 w 506"/>
                  <a:gd name="T47" fmla="*/ 1 h 598"/>
                  <a:gd name="T48" fmla="*/ 1 w 506"/>
                  <a:gd name="T49" fmla="*/ 0 h 598"/>
                  <a:gd name="T50" fmla="*/ 1 w 506"/>
                  <a:gd name="T51" fmla="*/ 0 h 598"/>
                  <a:gd name="T52" fmla="*/ 1 w 506"/>
                  <a:gd name="T53" fmla="*/ 0 h 598"/>
                  <a:gd name="T54" fmla="*/ 1 w 506"/>
                  <a:gd name="T55" fmla="*/ 0 h 598"/>
                  <a:gd name="T56" fmla="*/ 1 w 506"/>
                  <a:gd name="T57" fmla="*/ 0 h 598"/>
                  <a:gd name="T58" fmla="*/ 1 w 506"/>
                  <a:gd name="T59" fmla="*/ 0 h 598"/>
                  <a:gd name="T60" fmla="*/ 1 w 506"/>
                  <a:gd name="T61" fmla="*/ 0 h 598"/>
                  <a:gd name="T62" fmla="*/ 1 w 506"/>
                  <a:gd name="T63" fmla="*/ 0 h 5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06" h="598">
                    <a:moveTo>
                      <a:pt x="506" y="0"/>
                    </a:moveTo>
                    <a:lnTo>
                      <a:pt x="497" y="22"/>
                    </a:lnTo>
                    <a:lnTo>
                      <a:pt x="486" y="49"/>
                    </a:lnTo>
                    <a:lnTo>
                      <a:pt x="474" y="83"/>
                    </a:lnTo>
                    <a:lnTo>
                      <a:pt x="462" y="122"/>
                    </a:lnTo>
                    <a:lnTo>
                      <a:pt x="451" y="166"/>
                    </a:lnTo>
                    <a:lnTo>
                      <a:pt x="443" y="212"/>
                    </a:lnTo>
                    <a:lnTo>
                      <a:pt x="437" y="262"/>
                    </a:lnTo>
                    <a:lnTo>
                      <a:pt x="435" y="317"/>
                    </a:lnTo>
                    <a:lnTo>
                      <a:pt x="436" y="350"/>
                    </a:lnTo>
                    <a:lnTo>
                      <a:pt x="438" y="385"/>
                    </a:lnTo>
                    <a:lnTo>
                      <a:pt x="443" y="419"/>
                    </a:lnTo>
                    <a:lnTo>
                      <a:pt x="451" y="455"/>
                    </a:lnTo>
                    <a:lnTo>
                      <a:pt x="460" y="491"/>
                    </a:lnTo>
                    <a:lnTo>
                      <a:pt x="473" y="526"/>
                    </a:lnTo>
                    <a:lnTo>
                      <a:pt x="488" y="562"/>
                    </a:lnTo>
                    <a:lnTo>
                      <a:pt x="506" y="598"/>
                    </a:lnTo>
                    <a:lnTo>
                      <a:pt x="494" y="598"/>
                    </a:lnTo>
                    <a:lnTo>
                      <a:pt x="473" y="598"/>
                    </a:lnTo>
                    <a:lnTo>
                      <a:pt x="446" y="598"/>
                    </a:lnTo>
                    <a:lnTo>
                      <a:pt x="414" y="598"/>
                    </a:lnTo>
                    <a:lnTo>
                      <a:pt x="377" y="598"/>
                    </a:lnTo>
                    <a:lnTo>
                      <a:pt x="338" y="598"/>
                    </a:lnTo>
                    <a:lnTo>
                      <a:pt x="297" y="598"/>
                    </a:lnTo>
                    <a:lnTo>
                      <a:pt x="254" y="598"/>
                    </a:lnTo>
                    <a:lnTo>
                      <a:pt x="210" y="598"/>
                    </a:lnTo>
                    <a:lnTo>
                      <a:pt x="169" y="598"/>
                    </a:lnTo>
                    <a:lnTo>
                      <a:pt x="129" y="598"/>
                    </a:lnTo>
                    <a:lnTo>
                      <a:pt x="93" y="598"/>
                    </a:lnTo>
                    <a:lnTo>
                      <a:pt x="60" y="598"/>
                    </a:lnTo>
                    <a:lnTo>
                      <a:pt x="34" y="598"/>
                    </a:lnTo>
                    <a:lnTo>
                      <a:pt x="13" y="598"/>
                    </a:lnTo>
                    <a:lnTo>
                      <a:pt x="0" y="598"/>
                    </a:lnTo>
                    <a:lnTo>
                      <a:pt x="19" y="562"/>
                    </a:lnTo>
                    <a:lnTo>
                      <a:pt x="34" y="526"/>
                    </a:lnTo>
                    <a:lnTo>
                      <a:pt x="46" y="491"/>
                    </a:lnTo>
                    <a:lnTo>
                      <a:pt x="57" y="455"/>
                    </a:lnTo>
                    <a:lnTo>
                      <a:pt x="64" y="419"/>
                    </a:lnTo>
                    <a:lnTo>
                      <a:pt x="69" y="385"/>
                    </a:lnTo>
                    <a:lnTo>
                      <a:pt x="72" y="350"/>
                    </a:lnTo>
                    <a:lnTo>
                      <a:pt x="73" y="317"/>
                    </a:lnTo>
                    <a:lnTo>
                      <a:pt x="71" y="262"/>
                    </a:lnTo>
                    <a:lnTo>
                      <a:pt x="65" y="212"/>
                    </a:lnTo>
                    <a:lnTo>
                      <a:pt x="56" y="166"/>
                    </a:lnTo>
                    <a:lnTo>
                      <a:pt x="45" y="122"/>
                    </a:lnTo>
                    <a:lnTo>
                      <a:pt x="34" y="83"/>
                    </a:lnTo>
                    <a:lnTo>
                      <a:pt x="21" y="49"/>
                    </a:lnTo>
                    <a:lnTo>
                      <a:pt x="10" y="22"/>
                    </a:lnTo>
                    <a:lnTo>
                      <a:pt x="0" y="0"/>
                    </a:lnTo>
                    <a:lnTo>
                      <a:pt x="13" y="0"/>
                    </a:lnTo>
                    <a:lnTo>
                      <a:pt x="33" y="0"/>
                    </a:lnTo>
                    <a:lnTo>
                      <a:pt x="60" y="0"/>
                    </a:lnTo>
                    <a:lnTo>
                      <a:pt x="93" y="0"/>
                    </a:lnTo>
                    <a:lnTo>
                      <a:pt x="128" y="0"/>
                    </a:lnTo>
                    <a:lnTo>
                      <a:pt x="169" y="0"/>
                    </a:lnTo>
                    <a:lnTo>
                      <a:pt x="210" y="0"/>
                    </a:lnTo>
                    <a:lnTo>
                      <a:pt x="254" y="0"/>
                    </a:lnTo>
                    <a:lnTo>
                      <a:pt x="297" y="0"/>
                    </a:lnTo>
                    <a:lnTo>
                      <a:pt x="338" y="0"/>
                    </a:lnTo>
                    <a:lnTo>
                      <a:pt x="378" y="0"/>
                    </a:lnTo>
                    <a:lnTo>
                      <a:pt x="414" y="0"/>
                    </a:lnTo>
                    <a:lnTo>
                      <a:pt x="446" y="0"/>
                    </a:lnTo>
                    <a:lnTo>
                      <a:pt x="474" y="0"/>
                    </a:lnTo>
                    <a:lnTo>
                      <a:pt x="494" y="0"/>
                    </a:lnTo>
                    <a:lnTo>
                      <a:pt x="506" y="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92" name="Rectangle 1477">
                <a:extLst>
                  <a:ext uri="{FF2B5EF4-FFF2-40B4-BE49-F238E27FC236}">
                    <a16:creationId xmlns:a16="http://schemas.microsoft.com/office/drawing/2014/main" id="{750C641B-F696-4F73-A189-E1CC73EA1B93}"/>
                  </a:ext>
                </a:extLst>
              </p:cNvPr>
              <p:cNvSpPr>
                <a:spLocks noChangeArrowheads="1"/>
              </p:cNvSpPr>
              <p:nvPr/>
            </p:nvSpPr>
            <p:spPr bwMode="gray">
              <a:xfrm>
                <a:off x="2774" y="4007"/>
                <a:ext cx="244" cy="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393" name="Freeform 947">
                <a:extLst>
                  <a:ext uri="{FF2B5EF4-FFF2-40B4-BE49-F238E27FC236}">
                    <a16:creationId xmlns:a16="http://schemas.microsoft.com/office/drawing/2014/main" id="{4B889146-4414-42E1-8DCA-81A402866F6E}"/>
                  </a:ext>
                </a:extLst>
              </p:cNvPr>
              <p:cNvSpPr>
                <a:spLocks/>
              </p:cNvSpPr>
              <p:nvPr/>
            </p:nvSpPr>
            <p:spPr bwMode="gray">
              <a:xfrm>
                <a:off x="2756" y="3730"/>
                <a:ext cx="279" cy="78"/>
              </a:xfrm>
              <a:custGeom>
                <a:avLst/>
                <a:gdLst>
                  <a:gd name="T0" fmla="*/ 0 w 559"/>
                  <a:gd name="T1" fmla="*/ 1 h 156"/>
                  <a:gd name="T2" fmla="*/ 0 w 559"/>
                  <a:gd name="T3" fmla="*/ 1 h 156"/>
                  <a:gd name="T4" fmla="*/ 0 w 559"/>
                  <a:gd name="T5" fmla="*/ 1 h 156"/>
                  <a:gd name="T6" fmla="*/ 0 w 559"/>
                  <a:gd name="T7" fmla="*/ 1 h 156"/>
                  <a:gd name="T8" fmla="*/ 0 w 559"/>
                  <a:gd name="T9" fmla="*/ 1 h 156"/>
                  <a:gd name="T10" fmla="*/ 0 w 559"/>
                  <a:gd name="T11" fmla="*/ 1 h 156"/>
                  <a:gd name="T12" fmla="*/ 0 w 559"/>
                  <a:gd name="T13" fmla="*/ 1 h 156"/>
                  <a:gd name="T14" fmla="*/ 0 w 559"/>
                  <a:gd name="T15" fmla="*/ 1 h 156"/>
                  <a:gd name="T16" fmla="*/ 0 w 559"/>
                  <a:gd name="T17" fmla="*/ 1 h 156"/>
                  <a:gd name="T18" fmla="*/ 0 w 559"/>
                  <a:gd name="T19" fmla="*/ 1 h 156"/>
                  <a:gd name="T20" fmla="*/ 0 w 559"/>
                  <a:gd name="T21" fmla="*/ 1 h 156"/>
                  <a:gd name="T22" fmla="*/ 0 w 559"/>
                  <a:gd name="T23" fmla="*/ 1 h 156"/>
                  <a:gd name="T24" fmla="*/ 0 w 559"/>
                  <a:gd name="T25" fmla="*/ 1 h 156"/>
                  <a:gd name="T26" fmla="*/ 0 w 559"/>
                  <a:gd name="T27" fmla="*/ 1 h 156"/>
                  <a:gd name="T28" fmla="*/ 0 w 559"/>
                  <a:gd name="T29" fmla="*/ 1 h 156"/>
                  <a:gd name="T30" fmla="*/ 0 w 559"/>
                  <a:gd name="T31" fmla="*/ 1 h 156"/>
                  <a:gd name="T32" fmla="*/ 0 w 559"/>
                  <a:gd name="T33" fmla="*/ 1 h 156"/>
                  <a:gd name="T34" fmla="*/ 0 w 559"/>
                  <a:gd name="T35" fmla="*/ 1 h 156"/>
                  <a:gd name="T36" fmla="*/ 0 w 559"/>
                  <a:gd name="T37" fmla="*/ 1 h 156"/>
                  <a:gd name="T38" fmla="*/ 0 w 559"/>
                  <a:gd name="T39" fmla="*/ 1 h 156"/>
                  <a:gd name="T40" fmla="*/ 0 w 559"/>
                  <a:gd name="T41" fmla="*/ 0 h 156"/>
                  <a:gd name="T42" fmla="*/ 0 w 559"/>
                  <a:gd name="T43" fmla="*/ 0 h 156"/>
                  <a:gd name="T44" fmla="*/ 0 w 559"/>
                  <a:gd name="T45" fmla="*/ 1 h 156"/>
                  <a:gd name="T46" fmla="*/ 0 w 559"/>
                  <a:gd name="T47" fmla="*/ 1 h 156"/>
                  <a:gd name="T48" fmla="*/ 0 w 559"/>
                  <a:gd name="T49" fmla="*/ 1 h 156"/>
                  <a:gd name="T50" fmla="*/ 0 w 559"/>
                  <a:gd name="T51" fmla="*/ 1 h 156"/>
                  <a:gd name="T52" fmla="*/ 0 w 559"/>
                  <a:gd name="T53" fmla="*/ 1 h 156"/>
                  <a:gd name="T54" fmla="*/ 0 w 559"/>
                  <a:gd name="T55" fmla="*/ 1 h 156"/>
                  <a:gd name="T56" fmla="*/ 0 w 559"/>
                  <a:gd name="T57" fmla="*/ 1 h 156"/>
                  <a:gd name="T58" fmla="*/ 0 w 559"/>
                  <a:gd name="T59" fmla="*/ 1 h 156"/>
                  <a:gd name="T60" fmla="*/ 0 w 559"/>
                  <a:gd name="T61" fmla="*/ 1 h 156"/>
                  <a:gd name="T62" fmla="*/ 0 w 559"/>
                  <a:gd name="T63" fmla="*/ 1 h 156"/>
                  <a:gd name="T64" fmla="*/ 0 w 559"/>
                  <a:gd name="T65" fmla="*/ 1 h 156"/>
                  <a:gd name="T66" fmla="*/ 0 w 559"/>
                  <a:gd name="T67" fmla="*/ 1 h 156"/>
                  <a:gd name="T68" fmla="*/ 0 w 559"/>
                  <a:gd name="T69" fmla="*/ 1 h 156"/>
                  <a:gd name="T70" fmla="*/ 0 w 559"/>
                  <a:gd name="T71" fmla="*/ 1 h 156"/>
                  <a:gd name="T72" fmla="*/ 0 w 559"/>
                  <a:gd name="T73" fmla="*/ 1 h 156"/>
                  <a:gd name="T74" fmla="*/ 0 w 559"/>
                  <a:gd name="T75" fmla="*/ 1 h 156"/>
                  <a:gd name="T76" fmla="*/ 0 w 559"/>
                  <a:gd name="T77" fmla="*/ 1 h 156"/>
                  <a:gd name="T78" fmla="*/ 0 w 559"/>
                  <a:gd name="T79" fmla="*/ 1 h 156"/>
                  <a:gd name="T80" fmla="*/ 0 w 559"/>
                  <a:gd name="T81" fmla="*/ 1 h 156"/>
                  <a:gd name="T82" fmla="*/ 0 w 559"/>
                  <a:gd name="T83" fmla="*/ 1 h 1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59" h="156">
                    <a:moveTo>
                      <a:pt x="280" y="156"/>
                    </a:moveTo>
                    <a:lnTo>
                      <a:pt x="301" y="156"/>
                    </a:lnTo>
                    <a:lnTo>
                      <a:pt x="320" y="154"/>
                    </a:lnTo>
                    <a:lnTo>
                      <a:pt x="340" y="152"/>
                    </a:lnTo>
                    <a:lnTo>
                      <a:pt x="359" y="148"/>
                    </a:lnTo>
                    <a:lnTo>
                      <a:pt x="378" y="144"/>
                    </a:lnTo>
                    <a:lnTo>
                      <a:pt x="396" y="139"/>
                    </a:lnTo>
                    <a:lnTo>
                      <a:pt x="414" y="132"/>
                    </a:lnTo>
                    <a:lnTo>
                      <a:pt x="431" y="125"/>
                    </a:lnTo>
                    <a:lnTo>
                      <a:pt x="447" y="118"/>
                    </a:lnTo>
                    <a:lnTo>
                      <a:pt x="462" y="109"/>
                    </a:lnTo>
                    <a:lnTo>
                      <a:pt x="477" y="100"/>
                    </a:lnTo>
                    <a:lnTo>
                      <a:pt x="491" y="91"/>
                    </a:lnTo>
                    <a:lnTo>
                      <a:pt x="503" y="79"/>
                    </a:lnTo>
                    <a:lnTo>
                      <a:pt x="516" y="69"/>
                    </a:lnTo>
                    <a:lnTo>
                      <a:pt x="527" y="57"/>
                    </a:lnTo>
                    <a:lnTo>
                      <a:pt x="537" y="45"/>
                    </a:lnTo>
                    <a:lnTo>
                      <a:pt x="546" y="25"/>
                    </a:lnTo>
                    <a:lnTo>
                      <a:pt x="553" y="11"/>
                    </a:lnTo>
                    <a:lnTo>
                      <a:pt x="558" y="3"/>
                    </a:lnTo>
                    <a:lnTo>
                      <a:pt x="559" y="0"/>
                    </a:lnTo>
                    <a:lnTo>
                      <a:pt x="0" y="0"/>
                    </a:lnTo>
                    <a:lnTo>
                      <a:pt x="1" y="2"/>
                    </a:lnTo>
                    <a:lnTo>
                      <a:pt x="6" y="9"/>
                    </a:lnTo>
                    <a:lnTo>
                      <a:pt x="11" y="21"/>
                    </a:lnTo>
                    <a:lnTo>
                      <a:pt x="18" y="36"/>
                    </a:lnTo>
                    <a:lnTo>
                      <a:pt x="27" y="49"/>
                    </a:lnTo>
                    <a:lnTo>
                      <a:pt x="39" y="62"/>
                    </a:lnTo>
                    <a:lnTo>
                      <a:pt x="51" y="74"/>
                    </a:lnTo>
                    <a:lnTo>
                      <a:pt x="63" y="85"/>
                    </a:lnTo>
                    <a:lnTo>
                      <a:pt x="77" y="96"/>
                    </a:lnTo>
                    <a:lnTo>
                      <a:pt x="92" y="106"/>
                    </a:lnTo>
                    <a:lnTo>
                      <a:pt x="108" y="115"/>
                    </a:lnTo>
                    <a:lnTo>
                      <a:pt x="124" y="123"/>
                    </a:lnTo>
                    <a:lnTo>
                      <a:pt x="142" y="131"/>
                    </a:lnTo>
                    <a:lnTo>
                      <a:pt x="160" y="137"/>
                    </a:lnTo>
                    <a:lnTo>
                      <a:pt x="178" y="142"/>
                    </a:lnTo>
                    <a:lnTo>
                      <a:pt x="198" y="147"/>
                    </a:lnTo>
                    <a:lnTo>
                      <a:pt x="218" y="152"/>
                    </a:lnTo>
                    <a:lnTo>
                      <a:pt x="238" y="154"/>
                    </a:lnTo>
                    <a:lnTo>
                      <a:pt x="259" y="156"/>
                    </a:lnTo>
                    <a:lnTo>
                      <a:pt x="280" y="1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94" name="Freeform 948">
                <a:extLst>
                  <a:ext uri="{FF2B5EF4-FFF2-40B4-BE49-F238E27FC236}">
                    <a16:creationId xmlns:a16="http://schemas.microsoft.com/office/drawing/2014/main" id="{F4554263-E4EA-47FE-841D-5B5E574D2006}"/>
                  </a:ext>
                </a:extLst>
              </p:cNvPr>
              <p:cNvSpPr>
                <a:spLocks/>
              </p:cNvSpPr>
              <p:nvPr/>
            </p:nvSpPr>
            <p:spPr bwMode="gray">
              <a:xfrm>
                <a:off x="2880" y="3638"/>
                <a:ext cx="90" cy="139"/>
              </a:xfrm>
              <a:custGeom>
                <a:avLst/>
                <a:gdLst>
                  <a:gd name="T0" fmla="*/ 1 w 180"/>
                  <a:gd name="T1" fmla="*/ 1 h 278"/>
                  <a:gd name="T2" fmla="*/ 1 w 180"/>
                  <a:gd name="T3" fmla="*/ 0 h 278"/>
                  <a:gd name="T4" fmla="*/ 1 w 180"/>
                  <a:gd name="T5" fmla="*/ 1 h 278"/>
                  <a:gd name="T6" fmla="*/ 1 w 180"/>
                  <a:gd name="T7" fmla="*/ 1 h 278"/>
                  <a:gd name="T8" fmla="*/ 1 w 180"/>
                  <a:gd name="T9" fmla="*/ 1 h 278"/>
                  <a:gd name="T10" fmla="*/ 1 w 180"/>
                  <a:gd name="T11" fmla="*/ 1 h 278"/>
                  <a:gd name="T12" fmla="*/ 1 w 180"/>
                  <a:gd name="T13" fmla="*/ 1 h 278"/>
                  <a:gd name="T14" fmla="*/ 1 w 180"/>
                  <a:gd name="T15" fmla="*/ 1 h 278"/>
                  <a:gd name="T16" fmla="*/ 1 w 180"/>
                  <a:gd name="T17" fmla="*/ 1 h 278"/>
                  <a:gd name="T18" fmla="*/ 1 w 180"/>
                  <a:gd name="T19" fmla="*/ 1 h 278"/>
                  <a:gd name="T20" fmla="*/ 1 w 180"/>
                  <a:gd name="T21" fmla="*/ 1 h 278"/>
                  <a:gd name="T22" fmla="*/ 1 w 180"/>
                  <a:gd name="T23" fmla="*/ 1 h 278"/>
                  <a:gd name="T24" fmla="*/ 1 w 180"/>
                  <a:gd name="T25" fmla="*/ 1 h 278"/>
                  <a:gd name="T26" fmla="*/ 1 w 180"/>
                  <a:gd name="T27" fmla="*/ 1 h 278"/>
                  <a:gd name="T28" fmla="*/ 1 w 180"/>
                  <a:gd name="T29" fmla="*/ 1 h 278"/>
                  <a:gd name="T30" fmla="*/ 1 w 180"/>
                  <a:gd name="T31" fmla="*/ 1 h 278"/>
                  <a:gd name="T32" fmla="*/ 1 w 180"/>
                  <a:gd name="T33" fmla="*/ 1 h 278"/>
                  <a:gd name="T34" fmla="*/ 1 w 180"/>
                  <a:gd name="T35" fmla="*/ 1 h 278"/>
                  <a:gd name="T36" fmla="*/ 1 w 180"/>
                  <a:gd name="T37" fmla="*/ 1 h 278"/>
                  <a:gd name="T38" fmla="*/ 1 w 180"/>
                  <a:gd name="T39" fmla="*/ 1 h 278"/>
                  <a:gd name="T40" fmla="*/ 1 w 180"/>
                  <a:gd name="T41" fmla="*/ 1 h 278"/>
                  <a:gd name="T42" fmla="*/ 1 w 180"/>
                  <a:gd name="T43" fmla="*/ 1 h 278"/>
                  <a:gd name="T44" fmla="*/ 1 w 180"/>
                  <a:gd name="T45" fmla="*/ 1 h 278"/>
                  <a:gd name="T46" fmla="*/ 1 w 180"/>
                  <a:gd name="T47" fmla="*/ 1 h 278"/>
                  <a:gd name="T48" fmla="*/ 1 w 180"/>
                  <a:gd name="T49" fmla="*/ 1 h 278"/>
                  <a:gd name="T50" fmla="*/ 1 w 180"/>
                  <a:gd name="T51" fmla="*/ 1 h 278"/>
                  <a:gd name="T52" fmla="*/ 1 w 180"/>
                  <a:gd name="T53" fmla="*/ 1 h 278"/>
                  <a:gd name="T54" fmla="*/ 1 w 180"/>
                  <a:gd name="T55" fmla="*/ 1 h 278"/>
                  <a:gd name="T56" fmla="*/ 1 w 180"/>
                  <a:gd name="T57" fmla="*/ 1 h 278"/>
                  <a:gd name="T58" fmla="*/ 1 w 180"/>
                  <a:gd name="T59" fmla="*/ 1 h 278"/>
                  <a:gd name="T60" fmla="*/ 1 w 180"/>
                  <a:gd name="T61" fmla="*/ 1 h 278"/>
                  <a:gd name="T62" fmla="*/ 1 w 180"/>
                  <a:gd name="T63" fmla="*/ 1 h 278"/>
                  <a:gd name="T64" fmla="*/ 1 w 180"/>
                  <a:gd name="T65" fmla="*/ 1 h 27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0" h="278">
                    <a:moveTo>
                      <a:pt x="127" y="4"/>
                    </a:moveTo>
                    <a:lnTo>
                      <a:pt x="120" y="2"/>
                    </a:lnTo>
                    <a:lnTo>
                      <a:pt x="113" y="0"/>
                    </a:lnTo>
                    <a:lnTo>
                      <a:pt x="105" y="0"/>
                    </a:lnTo>
                    <a:lnTo>
                      <a:pt x="98" y="0"/>
                    </a:lnTo>
                    <a:lnTo>
                      <a:pt x="91" y="2"/>
                    </a:lnTo>
                    <a:lnTo>
                      <a:pt x="84" y="3"/>
                    </a:lnTo>
                    <a:lnTo>
                      <a:pt x="77" y="5"/>
                    </a:lnTo>
                    <a:lnTo>
                      <a:pt x="70" y="8"/>
                    </a:lnTo>
                    <a:lnTo>
                      <a:pt x="63" y="12"/>
                    </a:lnTo>
                    <a:lnTo>
                      <a:pt x="57" y="16"/>
                    </a:lnTo>
                    <a:lnTo>
                      <a:pt x="52" y="22"/>
                    </a:lnTo>
                    <a:lnTo>
                      <a:pt x="46" y="28"/>
                    </a:lnTo>
                    <a:lnTo>
                      <a:pt x="41" y="34"/>
                    </a:lnTo>
                    <a:lnTo>
                      <a:pt x="38" y="41"/>
                    </a:lnTo>
                    <a:lnTo>
                      <a:pt x="34" y="48"/>
                    </a:lnTo>
                    <a:lnTo>
                      <a:pt x="32" y="55"/>
                    </a:lnTo>
                    <a:lnTo>
                      <a:pt x="31" y="60"/>
                    </a:lnTo>
                    <a:lnTo>
                      <a:pt x="30" y="66"/>
                    </a:lnTo>
                    <a:lnTo>
                      <a:pt x="29" y="72"/>
                    </a:lnTo>
                    <a:lnTo>
                      <a:pt x="29" y="78"/>
                    </a:lnTo>
                    <a:lnTo>
                      <a:pt x="30" y="91"/>
                    </a:lnTo>
                    <a:lnTo>
                      <a:pt x="33" y="104"/>
                    </a:lnTo>
                    <a:lnTo>
                      <a:pt x="39" y="116"/>
                    </a:lnTo>
                    <a:lnTo>
                      <a:pt x="47" y="127"/>
                    </a:lnTo>
                    <a:lnTo>
                      <a:pt x="45" y="136"/>
                    </a:lnTo>
                    <a:lnTo>
                      <a:pt x="40" y="152"/>
                    </a:lnTo>
                    <a:lnTo>
                      <a:pt x="33" y="174"/>
                    </a:lnTo>
                    <a:lnTo>
                      <a:pt x="25" y="199"/>
                    </a:lnTo>
                    <a:lnTo>
                      <a:pt x="17" y="224"/>
                    </a:lnTo>
                    <a:lnTo>
                      <a:pt x="10" y="247"/>
                    </a:lnTo>
                    <a:lnTo>
                      <a:pt x="4" y="265"/>
                    </a:lnTo>
                    <a:lnTo>
                      <a:pt x="1" y="277"/>
                    </a:lnTo>
                    <a:lnTo>
                      <a:pt x="0" y="278"/>
                    </a:lnTo>
                    <a:lnTo>
                      <a:pt x="86" y="278"/>
                    </a:lnTo>
                    <a:lnTo>
                      <a:pt x="86" y="276"/>
                    </a:lnTo>
                    <a:lnTo>
                      <a:pt x="91" y="262"/>
                    </a:lnTo>
                    <a:lnTo>
                      <a:pt x="95" y="245"/>
                    </a:lnTo>
                    <a:lnTo>
                      <a:pt x="101" y="225"/>
                    </a:lnTo>
                    <a:lnTo>
                      <a:pt x="108" y="204"/>
                    </a:lnTo>
                    <a:lnTo>
                      <a:pt x="114" y="186"/>
                    </a:lnTo>
                    <a:lnTo>
                      <a:pt x="118" y="170"/>
                    </a:lnTo>
                    <a:lnTo>
                      <a:pt x="122" y="158"/>
                    </a:lnTo>
                    <a:lnTo>
                      <a:pt x="124" y="151"/>
                    </a:lnTo>
                    <a:lnTo>
                      <a:pt x="133" y="148"/>
                    </a:lnTo>
                    <a:lnTo>
                      <a:pt x="142" y="144"/>
                    </a:lnTo>
                    <a:lnTo>
                      <a:pt x="150" y="139"/>
                    </a:lnTo>
                    <a:lnTo>
                      <a:pt x="156" y="133"/>
                    </a:lnTo>
                    <a:lnTo>
                      <a:pt x="162" y="126"/>
                    </a:lnTo>
                    <a:lnTo>
                      <a:pt x="168" y="118"/>
                    </a:lnTo>
                    <a:lnTo>
                      <a:pt x="173" y="110"/>
                    </a:lnTo>
                    <a:lnTo>
                      <a:pt x="176" y="101"/>
                    </a:lnTo>
                    <a:lnTo>
                      <a:pt x="177" y="95"/>
                    </a:lnTo>
                    <a:lnTo>
                      <a:pt x="178" y="89"/>
                    </a:lnTo>
                    <a:lnTo>
                      <a:pt x="180" y="83"/>
                    </a:lnTo>
                    <a:lnTo>
                      <a:pt x="180" y="78"/>
                    </a:lnTo>
                    <a:lnTo>
                      <a:pt x="178" y="65"/>
                    </a:lnTo>
                    <a:lnTo>
                      <a:pt x="176" y="53"/>
                    </a:lnTo>
                    <a:lnTo>
                      <a:pt x="171" y="42"/>
                    </a:lnTo>
                    <a:lnTo>
                      <a:pt x="166" y="31"/>
                    </a:lnTo>
                    <a:lnTo>
                      <a:pt x="158" y="23"/>
                    </a:lnTo>
                    <a:lnTo>
                      <a:pt x="148" y="15"/>
                    </a:lnTo>
                    <a:lnTo>
                      <a:pt x="138" y="8"/>
                    </a:lnTo>
                    <a:lnTo>
                      <a:pt x="127" y="4"/>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95" name="Freeform 949">
                <a:extLst>
                  <a:ext uri="{FF2B5EF4-FFF2-40B4-BE49-F238E27FC236}">
                    <a16:creationId xmlns:a16="http://schemas.microsoft.com/office/drawing/2014/main" id="{53F47CAB-E3A6-4093-9849-9D15CAF489E3}"/>
                  </a:ext>
                </a:extLst>
              </p:cNvPr>
              <p:cNvSpPr>
                <a:spLocks/>
              </p:cNvSpPr>
              <p:nvPr/>
            </p:nvSpPr>
            <p:spPr bwMode="gray">
              <a:xfrm>
                <a:off x="2878" y="3631"/>
                <a:ext cx="96" cy="147"/>
              </a:xfrm>
              <a:custGeom>
                <a:avLst/>
                <a:gdLst>
                  <a:gd name="T0" fmla="*/ 0 w 193"/>
                  <a:gd name="T1" fmla="*/ 1 h 293"/>
                  <a:gd name="T2" fmla="*/ 0 w 193"/>
                  <a:gd name="T3" fmla="*/ 0 h 293"/>
                  <a:gd name="T4" fmla="*/ 0 w 193"/>
                  <a:gd name="T5" fmla="*/ 1 h 293"/>
                  <a:gd name="T6" fmla="*/ 0 w 193"/>
                  <a:gd name="T7" fmla="*/ 1 h 293"/>
                  <a:gd name="T8" fmla="*/ 0 w 193"/>
                  <a:gd name="T9" fmla="*/ 1 h 293"/>
                  <a:gd name="T10" fmla="*/ 0 w 193"/>
                  <a:gd name="T11" fmla="*/ 1 h 293"/>
                  <a:gd name="T12" fmla="*/ 0 w 193"/>
                  <a:gd name="T13" fmla="*/ 1 h 293"/>
                  <a:gd name="T14" fmla="*/ 0 w 193"/>
                  <a:gd name="T15" fmla="*/ 1 h 293"/>
                  <a:gd name="T16" fmla="*/ 0 w 193"/>
                  <a:gd name="T17" fmla="*/ 1 h 293"/>
                  <a:gd name="T18" fmla="*/ 0 w 193"/>
                  <a:gd name="T19" fmla="*/ 1 h 293"/>
                  <a:gd name="T20" fmla="*/ 0 w 193"/>
                  <a:gd name="T21" fmla="*/ 1 h 293"/>
                  <a:gd name="T22" fmla="*/ 0 w 193"/>
                  <a:gd name="T23" fmla="*/ 1 h 293"/>
                  <a:gd name="T24" fmla="*/ 0 w 193"/>
                  <a:gd name="T25" fmla="*/ 1 h 293"/>
                  <a:gd name="T26" fmla="*/ 0 w 193"/>
                  <a:gd name="T27" fmla="*/ 1 h 293"/>
                  <a:gd name="T28" fmla="*/ 0 w 193"/>
                  <a:gd name="T29" fmla="*/ 1 h 293"/>
                  <a:gd name="T30" fmla="*/ 0 w 193"/>
                  <a:gd name="T31" fmla="*/ 1 h 293"/>
                  <a:gd name="T32" fmla="*/ 0 w 193"/>
                  <a:gd name="T33" fmla="*/ 1 h 293"/>
                  <a:gd name="T34" fmla="*/ 0 w 193"/>
                  <a:gd name="T35" fmla="*/ 1 h 293"/>
                  <a:gd name="T36" fmla="*/ 0 w 193"/>
                  <a:gd name="T37" fmla="*/ 1 h 293"/>
                  <a:gd name="T38" fmla="*/ 0 w 193"/>
                  <a:gd name="T39" fmla="*/ 1 h 293"/>
                  <a:gd name="T40" fmla="*/ 0 w 193"/>
                  <a:gd name="T41" fmla="*/ 1 h 293"/>
                  <a:gd name="T42" fmla="*/ 0 w 193"/>
                  <a:gd name="T43" fmla="*/ 1 h 293"/>
                  <a:gd name="T44" fmla="*/ 0 w 193"/>
                  <a:gd name="T45" fmla="*/ 1 h 293"/>
                  <a:gd name="T46" fmla="*/ 0 w 193"/>
                  <a:gd name="T47" fmla="*/ 1 h 293"/>
                  <a:gd name="T48" fmla="*/ 0 w 193"/>
                  <a:gd name="T49" fmla="*/ 1 h 293"/>
                  <a:gd name="T50" fmla="*/ 0 w 193"/>
                  <a:gd name="T51" fmla="*/ 1 h 293"/>
                  <a:gd name="T52" fmla="*/ 0 w 193"/>
                  <a:gd name="T53" fmla="*/ 1 h 293"/>
                  <a:gd name="T54" fmla="*/ 0 w 193"/>
                  <a:gd name="T55" fmla="*/ 1 h 293"/>
                  <a:gd name="T56" fmla="*/ 0 w 193"/>
                  <a:gd name="T57" fmla="*/ 1 h 293"/>
                  <a:gd name="T58" fmla="*/ 0 w 193"/>
                  <a:gd name="T59" fmla="*/ 1 h 293"/>
                  <a:gd name="T60" fmla="*/ 0 w 193"/>
                  <a:gd name="T61" fmla="*/ 1 h 293"/>
                  <a:gd name="T62" fmla="*/ 0 w 193"/>
                  <a:gd name="T63" fmla="*/ 1 h 293"/>
                  <a:gd name="T64" fmla="*/ 0 w 193"/>
                  <a:gd name="T65" fmla="*/ 1 h 293"/>
                  <a:gd name="T66" fmla="*/ 0 w 193"/>
                  <a:gd name="T67" fmla="*/ 1 h 293"/>
                  <a:gd name="T68" fmla="*/ 0 w 193"/>
                  <a:gd name="T69" fmla="*/ 1 h 293"/>
                  <a:gd name="T70" fmla="*/ 0 w 193"/>
                  <a:gd name="T71" fmla="*/ 1 h 293"/>
                  <a:gd name="T72" fmla="*/ 0 w 193"/>
                  <a:gd name="T73" fmla="*/ 1 h 293"/>
                  <a:gd name="T74" fmla="*/ 0 w 193"/>
                  <a:gd name="T75" fmla="*/ 1 h 293"/>
                  <a:gd name="T76" fmla="*/ 0 w 193"/>
                  <a:gd name="T77" fmla="*/ 1 h 293"/>
                  <a:gd name="T78" fmla="*/ 0 w 193"/>
                  <a:gd name="T79" fmla="*/ 1 h 293"/>
                  <a:gd name="T80" fmla="*/ 0 w 193"/>
                  <a:gd name="T81" fmla="*/ 1 h 293"/>
                  <a:gd name="T82" fmla="*/ 0 w 193"/>
                  <a:gd name="T83" fmla="*/ 1 h 293"/>
                  <a:gd name="T84" fmla="*/ 0 w 193"/>
                  <a:gd name="T85" fmla="*/ 1 h 293"/>
                  <a:gd name="T86" fmla="*/ 0 w 193"/>
                  <a:gd name="T87" fmla="*/ 1 h 293"/>
                  <a:gd name="T88" fmla="*/ 0 w 193"/>
                  <a:gd name="T89" fmla="*/ 1 h 293"/>
                  <a:gd name="T90" fmla="*/ 0 w 193"/>
                  <a:gd name="T91" fmla="*/ 1 h 293"/>
                  <a:gd name="T92" fmla="*/ 0 w 193"/>
                  <a:gd name="T93" fmla="*/ 1 h 293"/>
                  <a:gd name="T94" fmla="*/ 0 w 193"/>
                  <a:gd name="T95" fmla="*/ 1 h 293"/>
                  <a:gd name="T96" fmla="*/ 0 w 193"/>
                  <a:gd name="T97" fmla="*/ 1 h 2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93" h="293">
                    <a:moveTo>
                      <a:pt x="135" y="3"/>
                    </a:moveTo>
                    <a:lnTo>
                      <a:pt x="127" y="1"/>
                    </a:lnTo>
                    <a:lnTo>
                      <a:pt x="119" y="0"/>
                    </a:lnTo>
                    <a:lnTo>
                      <a:pt x="111" y="0"/>
                    </a:lnTo>
                    <a:lnTo>
                      <a:pt x="104" y="0"/>
                    </a:lnTo>
                    <a:lnTo>
                      <a:pt x="96" y="1"/>
                    </a:lnTo>
                    <a:lnTo>
                      <a:pt x="88" y="3"/>
                    </a:lnTo>
                    <a:lnTo>
                      <a:pt x="80" y="5"/>
                    </a:lnTo>
                    <a:lnTo>
                      <a:pt x="73" y="9"/>
                    </a:lnTo>
                    <a:lnTo>
                      <a:pt x="66" y="13"/>
                    </a:lnTo>
                    <a:lnTo>
                      <a:pt x="59" y="18"/>
                    </a:lnTo>
                    <a:lnTo>
                      <a:pt x="53" y="24"/>
                    </a:lnTo>
                    <a:lnTo>
                      <a:pt x="47" y="29"/>
                    </a:lnTo>
                    <a:lnTo>
                      <a:pt x="43" y="35"/>
                    </a:lnTo>
                    <a:lnTo>
                      <a:pt x="38" y="43"/>
                    </a:lnTo>
                    <a:lnTo>
                      <a:pt x="35" y="50"/>
                    </a:lnTo>
                    <a:lnTo>
                      <a:pt x="31" y="58"/>
                    </a:lnTo>
                    <a:lnTo>
                      <a:pt x="30" y="65"/>
                    </a:lnTo>
                    <a:lnTo>
                      <a:pt x="29" y="71"/>
                    </a:lnTo>
                    <a:lnTo>
                      <a:pt x="28" y="78"/>
                    </a:lnTo>
                    <a:lnTo>
                      <a:pt x="28" y="84"/>
                    </a:lnTo>
                    <a:lnTo>
                      <a:pt x="29" y="99"/>
                    </a:lnTo>
                    <a:lnTo>
                      <a:pt x="32" y="112"/>
                    </a:lnTo>
                    <a:lnTo>
                      <a:pt x="39" y="126"/>
                    </a:lnTo>
                    <a:lnTo>
                      <a:pt x="47" y="139"/>
                    </a:lnTo>
                    <a:lnTo>
                      <a:pt x="45" y="147"/>
                    </a:lnTo>
                    <a:lnTo>
                      <a:pt x="40" y="162"/>
                    </a:lnTo>
                    <a:lnTo>
                      <a:pt x="35" y="183"/>
                    </a:lnTo>
                    <a:lnTo>
                      <a:pt x="28" y="206"/>
                    </a:lnTo>
                    <a:lnTo>
                      <a:pt x="20" y="231"/>
                    </a:lnTo>
                    <a:lnTo>
                      <a:pt x="12" y="255"/>
                    </a:lnTo>
                    <a:lnTo>
                      <a:pt x="6" y="277"/>
                    </a:lnTo>
                    <a:lnTo>
                      <a:pt x="0" y="293"/>
                    </a:lnTo>
                    <a:lnTo>
                      <a:pt x="26" y="293"/>
                    </a:lnTo>
                    <a:lnTo>
                      <a:pt x="75" y="132"/>
                    </a:lnTo>
                    <a:lnTo>
                      <a:pt x="70" y="127"/>
                    </a:lnTo>
                    <a:lnTo>
                      <a:pt x="60" y="114"/>
                    </a:lnTo>
                    <a:lnTo>
                      <a:pt x="53" y="99"/>
                    </a:lnTo>
                    <a:lnTo>
                      <a:pt x="52" y="83"/>
                    </a:lnTo>
                    <a:lnTo>
                      <a:pt x="54" y="65"/>
                    </a:lnTo>
                    <a:lnTo>
                      <a:pt x="59" y="55"/>
                    </a:lnTo>
                    <a:lnTo>
                      <a:pt x="66" y="44"/>
                    </a:lnTo>
                    <a:lnTo>
                      <a:pt x="74" y="36"/>
                    </a:lnTo>
                    <a:lnTo>
                      <a:pt x="84" y="29"/>
                    </a:lnTo>
                    <a:lnTo>
                      <a:pt x="90" y="27"/>
                    </a:lnTo>
                    <a:lnTo>
                      <a:pt x="95" y="25"/>
                    </a:lnTo>
                    <a:lnTo>
                      <a:pt x="100" y="24"/>
                    </a:lnTo>
                    <a:lnTo>
                      <a:pt x="106" y="24"/>
                    </a:lnTo>
                    <a:lnTo>
                      <a:pt x="111" y="24"/>
                    </a:lnTo>
                    <a:lnTo>
                      <a:pt x="117" y="24"/>
                    </a:lnTo>
                    <a:lnTo>
                      <a:pt x="122" y="25"/>
                    </a:lnTo>
                    <a:lnTo>
                      <a:pt x="128" y="26"/>
                    </a:lnTo>
                    <a:lnTo>
                      <a:pt x="138" y="31"/>
                    </a:lnTo>
                    <a:lnTo>
                      <a:pt x="148" y="38"/>
                    </a:lnTo>
                    <a:lnTo>
                      <a:pt x="156" y="46"/>
                    </a:lnTo>
                    <a:lnTo>
                      <a:pt x="161" y="56"/>
                    </a:lnTo>
                    <a:lnTo>
                      <a:pt x="166" y="66"/>
                    </a:lnTo>
                    <a:lnTo>
                      <a:pt x="168" y="78"/>
                    </a:lnTo>
                    <a:lnTo>
                      <a:pt x="168" y="89"/>
                    </a:lnTo>
                    <a:lnTo>
                      <a:pt x="166" y="102"/>
                    </a:lnTo>
                    <a:lnTo>
                      <a:pt x="163" y="110"/>
                    </a:lnTo>
                    <a:lnTo>
                      <a:pt x="159" y="117"/>
                    </a:lnTo>
                    <a:lnTo>
                      <a:pt x="155" y="124"/>
                    </a:lnTo>
                    <a:lnTo>
                      <a:pt x="149" y="130"/>
                    </a:lnTo>
                    <a:lnTo>
                      <a:pt x="143" y="134"/>
                    </a:lnTo>
                    <a:lnTo>
                      <a:pt x="136" y="138"/>
                    </a:lnTo>
                    <a:lnTo>
                      <a:pt x="129" y="141"/>
                    </a:lnTo>
                    <a:lnTo>
                      <a:pt x="121" y="144"/>
                    </a:lnTo>
                    <a:lnTo>
                      <a:pt x="113" y="145"/>
                    </a:lnTo>
                    <a:lnTo>
                      <a:pt x="68" y="293"/>
                    </a:lnTo>
                    <a:lnTo>
                      <a:pt x="94" y="293"/>
                    </a:lnTo>
                    <a:lnTo>
                      <a:pt x="98" y="277"/>
                    </a:lnTo>
                    <a:lnTo>
                      <a:pt x="104" y="259"/>
                    </a:lnTo>
                    <a:lnTo>
                      <a:pt x="111" y="238"/>
                    </a:lnTo>
                    <a:lnTo>
                      <a:pt x="117" y="217"/>
                    </a:lnTo>
                    <a:lnTo>
                      <a:pt x="122" y="199"/>
                    </a:lnTo>
                    <a:lnTo>
                      <a:pt x="127" y="183"/>
                    </a:lnTo>
                    <a:lnTo>
                      <a:pt x="130" y="170"/>
                    </a:lnTo>
                    <a:lnTo>
                      <a:pt x="133" y="164"/>
                    </a:lnTo>
                    <a:lnTo>
                      <a:pt x="142" y="161"/>
                    </a:lnTo>
                    <a:lnTo>
                      <a:pt x="151" y="156"/>
                    </a:lnTo>
                    <a:lnTo>
                      <a:pt x="160" y="150"/>
                    </a:lnTo>
                    <a:lnTo>
                      <a:pt x="168" y="144"/>
                    </a:lnTo>
                    <a:lnTo>
                      <a:pt x="174" y="137"/>
                    </a:lnTo>
                    <a:lnTo>
                      <a:pt x="181" y="129"/>
                    </a:lnTo>
                    <a:lnTo>
                      <a:pt x="186" y="119"/>
                    </a:lnTo>
                    <a:lnTo>
                      <a:pt x="189" y="109"/>
                    </a:lnTo>
                    <a:lnTo>
                      <a:pt x="190" y="103"/>
                    </a:lnTo>
                    <a:lnTo>
                      <a:pt x="191" y="96"/>
                    </a:lnTo>
                    <a:lnTo>
                      <a:pt x="193" y="91"/>
                    </a:lnTo>
                    <a:lnTo>
                      <a:pt x="193" y="84"/>
                    </a:lnTo>
                    <a:lnTo>
                      <a:pt x="191" y="71"/>
                    </a:lnTo>
                    <a:lnTo>
                      <a:pt x="189" y="57"/>
                    </a:lnTo>
                    <a:lnTo>
                      <a:pt x="183" y="46"/>
                    </a:lnTo>
                    <a:lnTo>
                      <a:pt x="178" y="34"/>
                    </a:lnTo>
                    <a:lnTo>
                      <a:pt x="168" y="24"/>
                    </a:lnTo>
                    <a:lnTo>
                      <a:pt x="159" y="16"/>
                    </a:lnTo>
                    <a:lnTo>
                      <a:pt x="148" y="9"/>
                    </a:lnTo>
                    <a:lnTo>
                      <a:pt x="135" y="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96" name="Freeform 950">
                <a:extLst>
                  <a:ext uri="{FF2B5EF4-FFF2-40B4-BE49-F238E27FC236}">
                    <a16:creationId xmlns:a16="http://schemas.microsoft.com/office/drawing/2014/main" id="{8ACAD931-EA7C-40FA-BE5B-8CCB16C22835}"/>
                  </a:ext>
                </a:extLst>
              </p:cNvPr>
              <p:cNvSpPr>
                <a:spLocks/>
              </p:cNvSpPr>
              <p:nvPr/>
            </p:nvSpPr>
            <p:spPr bwMode="gray">
              <a:xfrm>
                <a:off x="2857" y="3850"/>
                <a:ext cx="77" cy="99"/>
              </a:xfrm>
              <a:custGeom>
                <a:avLst/>
                <a:gdLst>
                  <a:gd name="T0" fmla="*/ 1 w 153"/>
                  <a:gd name="T1" fmla="*/ 0 h 199"/>
                  <a:gd name="T2" fmla="*/ 1 w 153"/>
                  <a:gd name="T3" fmla="*/ 0 h 199"/>
                  <a:gd name="T4" fmla="*/ 1 w 153"/>
                  <a:gd name="T5" fmla="*/ 0 h 199"/>
                  <a:gd name="T6" fmla="*/ 1 w 153"/>
                  <a:gd name="T7" fmla="*/ 0 h 199"/>
                  <a:gd name="T8" fmla="*/ 1 w 153"/>
                  <a:gd name="T9" fmla="*/ 0 h 199"/>
                  <a:gd name="T10" fmla="*/ 1 w 153"/>
                  <a:gd name="T11" fmla="*/ 0 h 199"/>
                  <a:gd name="T12" fmla="*/ 1 w 153"/>
                  <a:gd name="T13" fmla="*/ 0 h 199"/>
                  <a:gd name="T14" fmla="*/ 1 w 153"/>
                  <a:gd name="T15" fmla="*/ 0 h 199"/>
                  <a:gd name="T16" fmla="*/ 1 w 153"/>
                  <a:gd name="T17" fmla="*/ 0 h 199"/>
                  <a:gd name="T18" fmla="*/ 1 w 153"/>
                  <a:gd name="T19" fmla="*/ 0 h 199"/>
                  <a:gd name="T20" fmla="*/ 1 w 153"/>
                  <a:gd name="T21" fmla="*/ 0 h 199"/>
                  <a:gd name="T22" fmla="*/ 1 w 153"/>
                  <a:gd name="T23" fmla="*/ 0 h 199"/>
                  <a:gd name="T24" fmla="*/ 1 w 153"/>
                  <a:gd name="T25" fmla="*/ 0 h 199"/>
                  <a:gd name="T26" fmla="*/ 1 w 153"/>
                  <a:gd name="T27" fmla="*/ 0 h 199"/>
                  <a:gd name="T28" fmla="*/ 1 w 153"/>
                  <a:gd name="T29" fmla="*/ 0 h 199"/>
                  <a:gd name="T30" fmla="*/ 1 w 153"/>
                  <a:gd name="T31" fmla="*/ 0 h 199"/>
                  <a:gd name="T32" fmla="*/ 1 w 153"/>
                  <a:gd name="T33" fmla="*/ 0 h 199"/>
                  <a:gd name="T34" fmla="*/ 1 w 153"/>
                  <a:gd name="T35" fmla="*/ 0 h 199"/>
                  <a:gd name="T36" fmla="*/ 1 w 153"/>
                  <a:gd name="T37" fmla="*/ 0 h 199"/>
                  <a:gd name="T38" fmla="*/ 1 w 153"/>
                  <a:gd name="T39" fmla="*/ 0 h 199"/>
                  <a:gd name="T40" fmla="*/ 1 w 153"/>
                  <a:gd name="T41" fmla="*/ 0 h 199"/>
                  <a:gd name="T42" fmla="*/ 1 w 153"/>
                  <a:gd name="T43" fmla="*/ 0 h 199"/>
                  <a:gd name="T44" fmla="*/ 1 w 153"/>
                  <a:gd name="T45" fmla="*/ 0 h 199"/>
                  <a:gd name="T46" fmla="*/ 1 w 153"/>
                  <a:gd name="T47" fmla="*/ 0 h 199"/>
                  <a:gd name="T48" fmla="*/ 1 w 153"/>
                  <a:gd name="T49" fmla="*/ 0 h 199"/>
                  <a:gd name="T50" fmla="*/ 1 w 153"/>
                  <a:gd name="T51" fmla="*/ 0 h 199"/>
                  <a:gd name="T52" fmla="*/ 1 w 153"/>
                  <a:gd name="T53" fmla="*/ 0 h 199"/>
                  <a:gd name="T54" fmla="*/ 1 w 153"/>
                  <a:gd name="T55" fmla="*/ 0 h 199"/>
                  <a:gd name="T56" fmla="*/ 1 w 153"/>
                  <a:gd name="T57" fmla="*/ 0 h 199"/>
                  <a:gd name="T58" fmla="*/ 1 w 153"/>
                  <a:gd name="T59" fmla="*/ 0 h 199"/>
                  <a:gd name="T60" fmla="*/ 1 w 153"/>
                  <a:gd name="T61" fmla="*/ 0 h 199"/>
                  <a:gd name="T62" fmla="*/ 1 w 153"/>
                  <a:gd name="T63" fmla="*/ 0 h 199"/>
                  <a:gd name="T64" fmla="*/ 1 w 153"/>
                  <a:gd name="T65" fmla="*/ 0 h 199"/>
                  <a:gd name="T66" fmla="*/ 1 w 153"/>
                  <a:gd name="T67" fmla="*/ 0 h 199"/>
                  <a:gd name="T68" fmla="*/ 0 w 153"/>
                  <a:gd name="T69" fmla="*/ 0 h 199"/>
                  <a:gd name="T70" fmla="*/ 0 w 153"/>
                  <a:gd name="T71" fmla="*/ 0 h 199"/>
                  <a:gd name="T72" fmla="*/ 1 w 153"/>
                  <a:gd name="T73" fmla="*/ 0 h 199"/>
                  <a:gd name="T74" fmla="*/ 1 w 153"/>
                  <a:gd name="T75" fmla="*/ 0 h 199"/>
                  <a:gd name="T76" fmla="*/ 1 w 153"/>
                  <a:gd name="T77" fmla="*/ 0 h 199"/>
                  <a:gd name="T78" fmla="*/ 1 w 153"/>
                  <a:gd name="T79" fmla="*/ 0 h 199"/>
                  <a:gd name="T80" fmla="*/ 1 w 153"/>
                  <a:gd name="T81" fmla="*/ 0 h 199"/>
                  <a:gd name="T82" fmla="*/ 1 w 153"/>
                  <a:gd name="T83" fmla="*/ 0 h 199"/>
                  <a:gd name="T84" fmla="*/ 1 w 153"/>
                  <a:gd name="T85" fmla="*/ 0 h 199"/>
                  <a:gd name="T86" fmla="*/ 1 w 153"/>
                  <a:gd name="T87" fmla="*/ 0 h 199"/>
                  <a:gd name="T88" fmla="*/ 1 w 153"/>
                  <a:gd name="T89" fmla="*/ 0 h 199"/>
                  <a:gd name="T90" fmla="*/ 1 w 153"/>
                  <a:gd name="T91" fmla="*/ 0 h 199"/>
                  <a:gd name="T92" fmla="*/ 1 w 153"/>
                  <a:gd name="T93" fmla="*/ 0 h 199"/>
                  <a:gd name="T94" fmla="*/ 1 w 153"/>
                  <a:gd name="T95" fmla="*/ 0 h 199"/>
                  <a:gd name="T96" fmla="*/ 1 w 153"/>
                  <a:gd name="T97" fmla="*/ 0 h 199"/>
                  <a:gd name="T98" fmla="*/ 1 w 153"/>
                  <a:gd name="T99" fmla="*/ 0 h 199"/>
                  <a:gd name="T100" fmla="*/ 1 w 153"/>
                  <a:gd name="T101" fmla="*/ 0 h 199"/>
                  <a:gd name="T102" fmla="*/ 1 w 153"/>
                  <a:gd name="T103" fmla="*/ 0 h 199"/>
                  <a:gd name="T104" fmla="*/ 1 w 153"/>
                  <a:gd name="T105" fmla="*/ 0 h 199"/>
                  <a:gd name="T106" fmla="*/ 1 w 153"/>
                  <a:gd name="T107" fmla="*/ 0 h 199"/>
                  <a:gd name="T108" fmla="*/ 1 w 153"/>
                  <a:gd name="T109" fmla="*/ 0 h 199"/>
                  <a:gd name="T110" fmla="*/ 1 w 153"/>
                  <a:gd name="T111" fmla="*/ 0 h 199"/>
                  <a:gd name="T112" fmla="*/ 1 w 153"/>
                  <a:gd name="T113" fmla="*/ 0 h 19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3" h="199">
                    <a:moveTo>
                      <a:pt x="153" y="197"/>
                    </a:moveTo>
                    <a:lnTo>
                      <a:pt x="113" y="131"/>
                    </a:lnTo>
                    <a:lnTo>
                      <a:pt x="148" y="76"/>
                    </a:lnTo>
                    <a:lnTo>
                      <a:pt x="120" y="76"/>
                    </a:lnTo>
                    <a:lnTo>
                      <a:pt x="99" y="107"/>
                    </a:lnTo>
                    <a:lnTo>
                      <a:pt x="93" y="97"/>
                    </a:lnTo>
                    <a:lnTo>
                      <a:pt x="88" y="91"/>
                    </a:lnTo>
                    <a:lnTo>
                      <a:pt x="85" y="86"/>
                    </a:lnTo>
                    <a:lnTo>
                      <a:pt x="81" y="81"/>
                    </a:lnTo>
                    <a:lnTo>
                      <a:pt x="79" y="78"/>
                    </a:lnTo>
                    <a:lnTo>
                      <a:pt x="77" y="75"/>
                    </a:lnTo>
                    <a:lnTo>
                      <a:pt x="73" y="73"/>
                    </a:lnTo>
                    <a:lnTo>
                      <a:pt x="70" y="71"/>
                    </a:lnTo>
                    <a:lnTo>
                      <a:pt x="67" y="68"/>
                    </a:lnTo>
                    <a:lnTo>
                      <a:pt x="73" y="66"/>
                    </a:lnTo>
                    <a:lnTo>
                      <a:pt x="80" y="64"/>
                    </a:lnTo>
                    <a:lnTo>
                      <a:pt x="86" y="60"/>
                    </a:lnTo>
                    <a:lnTo>
                      <a:pt x="91" y="57"/>
                    </a:lnTo>
                    <a:lnTo>
                      <a:pt x="94" y="52"/>
                    </a:lnTo>
                    <a:lnTo>
                      <a:pt x="96" y="46"/>
                    </a:lnTo>
                    <a:lnTo>
                      <a:pt x="98" y="41"/>
                    </a:lnTo>
                    <a:lnTo>
                      <a:pt x="99" y="34"/>
                    </a:lnTo>
                    <a:lnTo>
                      <a:pt x="99" y="29"/>
                    </a:lnTo>
                    <a:lnTo>
                      <a:pt x="98" y="23"/>
                    </a:lnTo>
                    <a:lnTo>
                      <a:pt x="95" y="19"/>
                    </a:lnTo>
                    <a:lnTo>
                      <a:pt x="93" y="15"/>
                    </a:lnTo>
                    <a:lnTo>
                      <a:pt x="91" y="11"/>
                    </a:lnTo>
                    <a:lnTo>
                      <a:pt x="87" y="7"/>
                    </a:lnTo>
                    <a:lnTo>
                      <a:pt x="84" y="5"/>
                    </a:lnTo>
                    <a:lnTo>
                      <a:pt x="79" y="3"/>
                    </a:lnTo>
                    <a:lnTo>
                      <a:pt x="75" y="1"/>
                    </a:lnTo>
                    <a:lnTo>
                      <a:pt x="68" y="1"/>
                    </a:lnTo>
                    <a:lnTo>
                      <a:pt x="60" y="0"/>
                    </a:lnTo>
                    <a:lnTo>
                      <a:pt x="50" y="0"/>
                    </a:lnTo>
                    <a:lnTo>
                      <a:pt x="0" y="0"/>
                    </a:lnTo>
                    <a:lnTo>
                      <a:pt x="0" y="121"/>
                    </a:lnTo>
                    <a:lnTo>
                      <a:pt x="24" y="121"/>
                    </a:lnTo>
                    <a:lnTo>
                      <a:pt x="24" y="71"/>
                    </a:lnTo>
                    <a:lnTo>
                      <a:pt x="28" y="71"/>
                    </a:lnTo>
                    <a:lnTo>
                      <a:pt x="33" y="71"/>
                    </a:lnTo>
                    <a:lnTo>
                      <a:pt x="37" y="71"/>
                    </a:lnTo>
                    <a:lnTo>
                      <a:pt x="39" y="71"/>
                    </a:lnTo>
                    <a:lnTo>
                      <a:pt x="41" y="72"/>
                    </a:lnTo>
                    <a:lnTo>
                      <a:pt x="43" y="73"/>
                    </a:lnTo>
                    <a:lnTo>
                      <a:pt x="45" y="74"/>
                    </a:lnTo>
                    <a:lnTo>
                      <a:pt x="47" y="75"/>
                    </a:lnTo>
                    <a:lnTo>
                      <a:pt x="48" y="78"/>
                    </a:lnTo>
                    <a:lnTo>
                      <a:pt x="50" y="80"/>
                    </a:lnTo>
                    <a:lnTo>
                      <a:pt x="54" y="83"/>
                    </a:lnTo>
                    <a:lnTo>
                      <a:pt x="57" y="89"/>
                    </a:lnTo>
                    <a:lnTo>
                      <a:pt x="62" y="95"/>
                    </a:lnTo>
                    <a:lnTo>
                      <a:pt x="84" y="132"/>
                    </a:lnTo>
                    <a:lnTo>
                      <a:pt x="39" y="199"/>
                    </a:lnTo>
                    <a:lnTo>
                      <a:pt x="69" y="199"/>
                    </a:lnTo>
                    <a:lnTo>
                      <a:pt x="98" y="154"/>
                    </a:lnTo>
                    <a:lnTo>
                      <a:pt x="124" y="197"/>
                    </a:lnTo>
                    <a:lnTo>
                      <a:pt x="153" y="1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97" name="Freeform 951">
                <a:extLst>
                  <a:ext uri="{FF2B5EF4-FFF2-40B4-BE49-F238E27FC236}">
                    <a16:creationId xmlns:a16="http://schemas.microsoft.com/office/drawing/2014/main" id="{CCD94A75-332A-4988-AAF1-15DBACC1C44B}"/>
                  </a:ext>
                </a:extLst>
              </p:cNvPr>
              <p:cNvSpPr>
                <a:spLocks/>
              </p:cNvSpPr>
              <p:nvPr/>
            </p:nvSpPr>
            <p:spPr bwMode="gray">
              <a:xfrm>
                <a:off x="2869" y="3860"/>
                <a:ext cx="25" cy="15"/>
              </a:xfrm>
              <a:custGeom>
                <a:avLst/>
                <a:gdLst>
                  <a:gd name="T0" fmla="*/ 1 w 49"/>
                  <a:gd name="T1" fmla="*/ 1 h 30"/>
                  <a:gd name="T2" fmla="*/ 0 w 49"/>
                  <a:gd name="T3" fmla="*/ 1 h 30"/>
                  <a:gd name="T4" fmla="*/ 0 w 49"/>
                  <a:gd name="T5" fmla="*/ 0 h 30"/>
                  <a:gd name="T6" fmla="*/ 1 w 49"/>
                  <a:gd name="T7" fmla="*/ 0 h 30"/>
                  <a:gd name="T8" fmla="*/ 1 w 49"/>
                  <a:gd name="T9" fmla="*/ 0 h 30"/>
                  <a:gd name="T10" fmla="*/ 1 w 49"/>
                  <a:gd name="T11" fmla="*/ 0 h 30"/>
                  <a:gd name="T12" fmla="*/ 1 w 49"/>
                  <a:gd name="T13" fmla="*/ 0 h 30"/>
                  <a:gd name="T14" fmla="*/ 1 w 49"/>
                  <a:gd name="T15" fmla="*/ 0 h 30"/>
                  <a:gd name="T16" fmla="*/ 1 w 49"/>
                  <a:gd name="T17" fmla="*/ 0 h 30"/>
                  <a:gd name="T18" fmla="*/ 1 w 49"/>
                  <a:gd name="T19" fmla="*/ 1 h 30"/>
                  <a:gd name="T20" fmla="*/ 1 w 49"/>
                  <a:gd name="T21" fmla="*/ 1 h 30"/>
                  <a:gd name="T22" fmla="*/ 1 w 49"/>
                  <a:gd name="T23" fmla="*/ 1 h 30"/>
                  <a:gd name="T24" fmla="*/ 1 w 49"/>
                  <a:gd name="T25" fmla="*/ 1 h 30"/>
                  <a:gd name="T26" fmla="*/ 1 w 49"/>
                  <a:gd name="T27" fmla="*/ 1 h 30"/>
                  <a:gd name="T28" fmla="*/ 1 w 49"/>
                  <a:gd name="T29" fmla="*/ 1 h 30"/>
                  <a:gd name="T30" fmla="*/ 1 w 49"/>
                  <a:gd name="T31" fmla="*/ 1 h 30"/>
                  <a:gd name="T32" fmla="*/ 1 w 49"/>
                  <a:gd name="T33" fmla="*/ 1 h 30"/>
                  <a:gd name="T34" fmla="*/ 1 w 49"/>
                  <a:gd name="T35" fmla="*/ 1 h 30"/>
                  <a:gd name="T36" fmla="*/ 1 w 49"/>
                  <a:gd name="T37" fmla="*/ 1 h 30"/>
                  <a:gd name="T38" fmla="*/ 1 w 49"/>
                  <a:gd name="T39" fmla="*/ 1 h 30"/>
                  <a:gd name="T40" fmla="*/ 1 w 49"/>
                  <a:gd name="T41" fmla="*/ 1 h 30"/>
                  <a:gd name="T42" fmla="*/ 1 w 49"/>
                  <a:gd name="T43" fmla="*/ 1 h 30"/>
                  <a:gd name="T44" fmla="*/ 1 w 49"/>
                  <a:gd name="T45" fmla="*/ 1 h 30"/>
                  <a:gd name="T46" fmla="*/ 1 w 49"/>
                  <a:gd name="T47" fmla="*/ 1 h 30"/>
                  <a:gd name="T48" fmla="*/ 1 w 49"/>
                  <a:gd name="T49" fmla="*/ 1 h 30"/>
                  <a:gd name="T50" fmla="*/ 1 w 49"/>
                  <a:gd name="T51" fmla="*/ 1 h 30"/>
                  <a:gd name="T52" fmla="*/ 1 w 49"/>
                  <a:gd name="T53" fmla="*/ 1 h 30"/>
                  <a:gd name="T54" fmla="*/ 1 w 49"/>
                  <a:gd name="T55" fmla="*/ 1 h 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9" h="30">
                    <a:moveTo>
                      <a:pt x="18" y="30"/>
                    </a:moveTo>
                    <a:lnTo>
                      <a:pt x="0" y="30"/>
                    </a:lnTo>
                    <a:lnTo>
                      <a:pt x="0" y="0"/>
                    </a:lnTo>
                    <a:lnTo>
                      <a:pt x="19" y="0"/>
                    </a:lnTo>
                    <a:lnTo>
                      <a:pt x="25" y="0"/>
                    </a:lnTo>
                    <a:lnTo>
                      <a:pt x="31" y="0"/>
                    </a:lnTo>
                    <a:lnTo>
                      <a:pt x="34" y="0"/>
                    </a:lnTo>
                    <a:lnTo>
                      <a:pt x="37" y="0"/>
                    </a:lnTo>
                    <a:lnTo>
                      <a:pt x="39" y="0"/>
                    </a:lnTo>
                    <a:lnTo>
                      <a:pt x="41" y="1"/>
                    </a:lnTo>
                    <a:lnTo>
                      <a:pt x="44" y="3"/>
                    </a:lnTo>
                    <a:lnTo>
                      <a:pt x="46" y="5"/>
                    </a:lnTo>
                    <a:lnTo>
                      <a:pt x="47" y="7"/>
                    </a:lnTo>
                    <a:lnTo>
                      <a:pt x="48" y="9"/>
                    </a:lnTo>
                    <a:lnTo>
                      <a:pt x="49" y="12"/>
                    </a:lnTo>
                    <a:lnTo>
                      <a:pt x="49" y="15"/>
                    </a:lnTo>
                    <a:lnTo>
                      <a:pt x="49" y="17"/>
                    </a:lnTo>
                    <a:lnTo>
                      <a:pt x="48" y="20"/>
                    </a:lnTo>
                    <a:lnTo>
                      <a:pt x="48" y="22"/>
                    </a:lnTo>
                    <a:lnTo>
                      <a:pt x="47" y="24"/>
                    </a:lnTo>
                    <a:lnTo>
                      <a:pt x="46" y="25"/>
                    </a:lnTo>
                    <a:lnTo>
                      <a:pt x="44" y="27"/>
                    </a:lnTo>
                    <a:lnTo>
                      <a:pt x="43" y="28"/>
                    </a:lnTo>
                    <a:lnTo>
                      <a:pt x="40" y="29"/>
                    </a:lnTo>
                    <a:lnTo>
                      <a:pt x="37" y="30"/>
                    </a:lnTo>
                    <a:lnTo>
                      <a:pt x="32" y="30"/>
                    </a:lnTo>
                    <a:lnTo>
                      <a:pt x="26" y="30"/>
                    </a:lnTo>
                    <a:lnTo>
                      <a:pt x="18" y="3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grpSp>
      <p:cxnSp>
        <p:nvCxnSpPr>
          <p:cNvPr id="8" name="Connecteur droit avec flèche 7">
            <a:extLst>
              <a:ext uri="{FF2B5EF4-FFF2-40B4-BE49-F238E27FC236}">
                <a16:creationId xmlns:a16="http://schemas.microsoft.com/office/drawing/2014/main" id="{6147C492-0D70-4799-B5A6-DFB7D37F868E}"/>
              </a:ext>
            </a:extLst>
          </p:cNvPr>
          <p:cNvCxnSpPr/>
          <p:nvPr>
            <p:custDataLst>
              <p:tags r:id="rId32"/>
            </p:custDataLst>
          </p:nvPr>
        </p:nvCxnSpPr>
        <p:spPr bwMode="gray">
          <a:xfrm>
            <a:off x="2306806" y="2866819"/>
            <a:ext cx="7804150" cy="4603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nvGrpSpPr>
          <p:cNvPr id="90" name="Groupe 6">
            <a:extLst>
              <a:ext uri="{FF2B5EF4-FFF2-40B4-BE49-F238E27FC236}">
                <a16:creationId xmlns:a16="http://schemas.microsoft.com/office/drawing/2014/main" id="{708C530C-74BF-42E0-9589-5E02E3A4D3C8}"/>
              </a:ext>
            </a:extLst>
          </p:cNvPr>
          <p:cNvGrpSpPr>
            <a:grpSpLocks/>
          </p:cNvGrpSpPr>
          <p:nvPr>
            <p:custDataLst>
              <p:tags r:id="rId33"/>
            </p:custDataLst>
          </p:nvPr>
        </p:nvGrpSpPr>
        <p:grpSpPr bwMode="auto">
          <a:xfrm>
            <a:off x="5337594" y="2393888"/>
            <a:ext cx="819151" cy="901700"/>
            <a:chOff x="3855791" y="2612608"/>
            <a:chExt cx="819151" cy="901700"/>
          </a:xfrm>
        </p:grpSpPr>
        <p:sp>
          <p:nvSpPr>
            <p:cNvPr id="91" name="Oval 144">
              <a:extLst>
                <a:ext uri="{FF2B5EF4-FFF2-40B4-BE49-F238E27FC236}">
                  <a16:creationId xmlns:a16="http://schemas.microsoft.com/office/drawing/2014/main" id="{01DD2F7A-5164-4EDB-84A1-743438517C21}"/>
                </a:ext>
              </a:extLst>
            </p:cNvPr>
            <p:cNvSpPr>
              <a:spLocks noChangeArrowheads="1"/>
            </p:cNvSpPr>
            <p:nvPr/>
          </p:nvSpPr>
          <p:spPr bwMode="gray">
            <a:xfrm>
              <a:off x="4227765" y="2929089"/>
              <a:ext cx="90" cy="346234"/>
            </a:xfrm>
            <a:prstGeom prst="ellipse">
              <a:avLst/>
            </a:prstGeom>
            <a:solidFill>
              <a:schemeClr val="tx2"/>
            </a:solidFill>
            <a:ln w="9525" algn="ctr">
              <a:solidFill>
                <a:srgbClr val="94AFAF"/>
              </a:solidFill>
              <a:round/>
              <a:headEnd/>
              <a:tailEnd/>
            </a:ln>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92" name="Group 170">
              <a:extLst>
                <a:ext uri="{FF2B5EF4-FFF2-40B4-BE49-F238E27FC236}">
                  <a16:creationId xmlns:a16="http://schemas.microsoft.com/office/drawing/2014/main" id="{FF86BBF4-2E1B-4DE3-A403-2C636BD53568}"/>
                </a:ext>
              </a:extLst>
            </p:cNvPr>
            <p:cNvGrpSpPr>
              <a:grpSpLocks/>
            </p:cNvGrpSpPr>
            <p:nvPr/>
          </p:nvGrpSpPr>
          <p:grpSpPr bwMode="auto">
            <a:xfrm>
              <a:off x="3855791" y="2612608"/>
              <a:ext cx="819151" cy="901700"/>
              <a:chOff x="3537" y="2385"/>
              <a:chExt cx="410" cy="451"/>
            </a:xfrm>
          </p:grpSpPr>
          <p:sp>
            <p:nvSpPr>
              <p:cNvPr id="93" name="Freeform 171">
                <a:extLst>
                  <a:ext uri="{FF2B5EF4-FFF2-40B4-BE49-F238E27FC236}">
                    <a16:creationId xmlns:a16="http://schemas.microsoft.com/office/drawing/2014/main" id="{CA4742C6-969C-4E36-BF91-E9CE9D53FF8E}"/>
                  </a:ext>
                </a:extLst>
              </p:cNvPr>
              <p:cNvSpPr>
                <a:spLocks/>
              </p:cNvSpPr>
              <p:nvPr/>
            </p:nvSpPr>
            <p:spPr bwMode="gray">
              <a:xfrm>
                <a:off x="3569" y="2496"/>
                <a:ext cx="275" cy="286"/>
              </a:xfrm>
              <a:custGeom>
                <a:avLst/>
                <a:gdLst>
                  <a:gd name="T0" fmla="*/ 1 w 548"/>
                  <a:gd name="T1" fmla="*/ 1 h 571"/>
                  <a:gd name="T2" fmla="*/ 0 w 548"/>
                  <a:gd name="T3" fmla="*/ 1 h 571"/>
                  <a:gd name="T4" fmla="*/ 1 w 548"/>
                  <a:gd name="T5" fmla="*/ 1 h 571"/>
                  <a:gd name="T6" fmla="*/ 1 w 548"/>
                  <a:gd name="T7" fmla="*/ 1 h 571"/>
                  <a:gd name="T8" fmla="*/ 1 w 548"/>
                  <a:gd name="T9" fmla="*/ 0 h 571"/>
                  <a:gd name="T10" fmla="*/ 1 w 548"/>
                  <a:gd name="T11" fmla="*/ 1 h 57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48" h="571">
                    <a:moveTo>
                      <a:pt x="329" y="12"/>
                    </a:moveTo>
                    <a:lnTo>
                      <a:pt x="0" y="388"/>
                    </a:lnTo>
                    <a:lnTo>
                      <a:pt x="209" y="571"/>
                    </a:lnTo>
                    <a:lnTo>
                      <a:pt x="548" y="184"/>
                    </a:lnTo>
                    <a:lnTo>
                      <a:pt x="340" y="0"/>
                    </a:lnTo>
                    <a:lnTo>
                      <a:pt x="329" y="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94" name="Freeform 172">
                <a:extLst>
                  <a:ext uri="{FF2B5EF4-FFF2-40B4-BE49-F238E27FC236}">
                    <a16:creationId xmlns:a16="http://schemas.microsoft.com/office/drawing/2014/main" id="{EA614061-ECFA-49F6-8769-56BA8464473C}"/>
                  </a:ext>
                </a:extLst>
              </p:cNvPr>
              <p:cNvSpPr>
                <a:spLocks/>
              </p:cNvSpPr>
              <p:nvPr/>
            </p:nvSpPr>
            <p:spPr bwMode="gray">
              <a:xfrm>
                <a:off x="3592" y="2519"/>
                <a:ext cx="229" cy="241"/>
              </a:xfrm>
              <a:custGeom>
                <a:avLst/>
                <a:gdLst>
                  <a:gd name="T0" fmla="*/ 1 w 458"/>
                  <a:gd name="T1" fmla="*/ 0 h 480"/>
                  <a:gd name="T2" fmla="*/ 1 w 458"/>
                  <a:gd name="T3" fmla="*/ 1 h 480"/>
                  <a:gd name="T4" fmla="*/ 1 w 458"/>
                  <a:gd name="T5" fmla="*/ 1 h 480"/>
                  <a:gd name="T6" fmla="*/ 1 w 458"/>
                  <a:gd name="T7" fmla="*/ 1 h 480"/>
                  <a:gd name="T8" fmla="*/ 1 w 458"/>
                  <a:gd name="T9" fmla="*/ 1 h 480"/>
                  <a:gd name="T10" fmla="*/ 1 w 458"/>
                  <a:gd name="T11" fmla="*/ 1 h 480"/>
                  <a:gd name="T12" fmla="*/ 1 w 458"/>
                  <a:gd name="T13" fmla="*/ 1 h 480"/>
                  <a:gd name="T14" fmla="*/ 1 w 458"/>
                  <a:gd name="T15" fmla="*/ 1 h 480"/>
                  <a:gd name="T16" fmla="*/ 1 w 458"/>
                  <a:gd name="T17" fmla="*/ 1 h 480"/>
                  <a:gd name="T18" fmla="*/ 1 w 458"/>
                  <a:gd name="T19" fmla="*/ 1 h 480"/>
                  <a:gd name="T20" fmla="*/ 1 w 458"/>
                  <a:gd name="T21" fmla="*/ 1 h 480"/>
                  <a:gd name="T22" fmla="*/ 1 w 458"/>
                  <a:gd name="T23" fmla="*/ 1 h 480"/>
                  <a:gd name="T24" fmla="*/ 1 w 458"/>
                  <a:gd name="T25" fmla="*/ 1 h 480"/>
                  <a:gd name="T26" fmla="*/ 1 w 458"/>
                  <a:gd name="T27" fmla="*/ 1 h 480"/>
                  <a:gd name="T28" fmla="*/ 1 w 458"/>
                  <a:gd name="T29" fmla="*/ 1 h 480"/>
                  <a:gd name="T30" fmla="*/ 1 w 458"/>
                  <a:gd name="T31" fmla="*/ 1 h 480"/>
                  <a:gd name="T32" fmla="*/ 1 w 458"/>
                  <a:gd name="T33" fmla="*/ 1 h 480"/>
                  <a:gd name="T34" fmla="*/ 1 w 458"/>
                  <a:gd name="T35" fmla="*/ 1 h 480"/>
                  <a:gd name="T36" fmla="*/ 1 w 458"/>
                  <a:gd name="T37" fmla="*/ 1 h 480"/>
                  <a:gd name="T38" fmla="*/ 1 w 458"/>
                  <a:gd name="T39" fmla="*/ 1 h 480"/>
                  <a:gd name="T40" fmla="*/ 1 w 458"/>
                  <a:gd name="T41" fmla="*/ 1 h 480"/>
                  <a:gd name="T42" fmla="*/ 1 w 458"/>
                  <a:gd name="T43" fmla="*/ 1 h 480"/>
                  <a:gd name="T44" fmla="*/ 1 w 458"/>
                  <a:gd name="T45" fmla="*/ 1 h 480"/>
                  <a:gd name="T46" fmla="*/ 1 w 458"/>
                  <a:gd name="T47" fmla="*/ 1 h 480"/>
                  <a:gd name="T48" fmla="*/ 1 w 458"/>
                  <a:gd name="T49" fmla="*/ 1 h 480"/>
                  <a:gd name="T50" fmla="*/ 1 w 458"/>
                  <a:gd name="T51" fmla="*/ 1 h 480"/>
                  <a:gd name="T52" fmla="*/ 1 w 458"/>
                  <a:gd name="T53" fmla="*/ 1 h 480"/>
                  <a:gd name="T54" fmla="*/ 1 w 458"/>
                  <a:gd name="T55" fmla="*/ 1 h 480"/>
                  <a:gd name="T56" fmla="*/ 1 w 458"/>
                  <a:gd name="T57" fmla="*/ 1 h 480"/>
                  <a:gd name="T58" fmla="*/ 1 w 458"/>
                  <a:gd name="T59" fmla="*/ 1 h 480"/>
                  <a:gd name="T60" fmla="*/ 1 w 458"/>
                  <a:gd name="T61" fmla="*/ 1 h 480"/>
                  <a:gd name="T62" fmla="*/ 1 w 458"/>
                  <a:gd name="T63" fmla="*/ 1 h 480"/>
                  <a:gd name="T64" fmla="*/ 0 w 458"/>
                  <a:gd name="T65" fmla="*/ 1 h 480"/>
                  <a:gd name="T66" fmla="*/ 1 w 458"/>
                  <a:gd name="T67" fmla="*/ 1 h 480"/>
                  <a:gd name="T68" fmla="*/ 1 w 458"/>
                  <a:gd name="T69" fmla="*/ 1 h 480"/>
                  <a:gd name="T70" fmla="*/ 1 w 458"/>
                  <a:gd name="T71" fmla="*/ 1 h 480"/>
                  <a:gd name="T72" fmla="*/ 1 w 458"/>
                  <a:gd name="T73" fmla="*/ 1 h 480"/>
                  <a:gd name="T74" fmla="*/ 1 w 458"/>
                  <a:gd name="T75" fmla="*/ 1 h 480"/>
                  <a:gd name="T76" fmla="*/ 1 w 458"/>
                  <a:gd name="T77" fmla="*/ 1 h 480"/>
                  <a:gd name="T78" fmla="*/ 1 w 458"/>
                  <a:gd name="T79" fmla="*/ 1 h 480"/>
                  <a:gd name="T80" fmla="*/ 1 w 458"/>
                  <a:gd name="T81" fmla="*/ 1 h 480"/>
                  <a:gd name="T82" fmla="*/ 1 w 458"/>
                  <a:gd name="T83" fmla="*/ 1 h 480"/>
                  <a:gd name="T84" fmla="*/ 1 w 458"/>
                  <a:gd name="T85" fmla="*/ 1 h 480"/>
                  <a:gd name="T86" fmla="*/ 1 w 458"/>
                  <a:gd name="T87" fmla="*/ 1 h 480"/>
                  <a:gd name="T88" fmla="*/ 1 w 458"/>
                  <a:gd name="T89" fmla="*/ 1 h 480"/>
                  <a:gd name="T90" fmla="*/ 1 w 458"/>
                  <a:gd name="T91" fmla="*/ 1 h 480"/>
                  <a:gd name="T92" fmla="*/ 1 w 458"/>
                  <a:gd name="T93" fmla="*/ 1 h 480"/>
                  <a:gd name="T94" fmla="*/ 1 w 458"/>
                  <a:gd name="T95" fmla="*/ 1 h 480"/>
                  <a:gd name="T96" fmla="*/ 1 w 458"/>
                  <a:gd name="T97" fmla="*/ 0 h 48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458" h="480">
                    <a:moveTo>
                      <a:pt x="298" y="0"/>
                    </a:moveTo>
                    <a:lnTo>
                      <a:pt x="310" y="10"/>
                    </a:lnTo>
                    <a:lnTo>
                      <a:pt x="329" y="26"/>
                    </a:lnTo>
                    <a:lnTo>
                      <a:pt x="352" y="47"/>
                    </a:lnTo>
                    <a:lnTo>
                      <a:pt x="379" y="70"/>
                    </a:lnTo>
                    <a:lnTo>
                      <a:pt x="404" y="93"/>
                    </a:lnTo>
                    <a:lnTo>
                      <a:pt x="428" y="114"/>
                    </a:lnTo>
                    <a:lnTo>
                      <a:pt x="447" y="130"/>
                    </a:lnTo>
                    <a:lnTo>
                      <a:pt x="458" y="140"/>
                    </a:lnTo>
                    <a:lnTo>
                      <a:pt x="451" y="147"/>
                    </a:lnTo>
                    <a:lnTo>
                      <a:pt x="441" y="160"/>
                    </a:lnTo>
                    <a:lnTo>
                      <a:pt x="425" y="178"/>
                    </a:lnTo>
                    <a:lnTo>
                      <a:pt x="406" y="199"/>
                    </a:lnTo>
                    <a:lnTo>
                      <a:pt x="384" y="224"/>
                    </a:lnTo>
                    <a:lnTo>
                      <a:pt x="360" y="252"/>
                    </a:lnTo>
                    <a:lnTo>
                      <a:pt x="335" y="281"/>
                    </a:lnTo>
                    <a:lnTo>
                      <a:pt x="310" y="310"/>
                    </a:lnTo>
                    <a:lnTo>
                      <a:pt x="284" y="340"/>
                    </a:lnTo>
                    <a:lnTo>
                      <a:pt x="259" y="368"/>
                    </a:lnTo>
                    <a:lnTo>
                      <a:pt x="235" y="396"/>
                    </a:lnTo>
                    <a:lnTo>
                      <a:pt x="213" y="421"/>
                    </a:lnTo>
                    <a:lnTo>
                      <a:pt x="194" y="442"/>
                    </a:lnTo>
                    <a:lnTo>
                      <a:pt x="178" y="461"/>
                    </a:lnTo>
                    <a:lnTo>
                      <a:pt x="168" y="473"/>
                    </a:lnTo>
                    <a:lnTo>
                      <a:pt x="161" y="480"/>
                    </a:lnTo>
                    <a:lnTo>
                      <a:pt x="149" y="470"/>
                    </a:lnTo>
                    <a:lnTo>
                      <a:pt x="130" y="454"/>
                    </a:lnTo>
                    <a:lnTo>
                      <a:pt x="107" y="433"/>
                    </a:lnTo>
                    <a:lnTo>
                      <a:pt x="80" y="410"/>
                    </a:lnTo>
                    <a:lnTo>
                      <a:pt x="54" y="387"/>
                    </a:lnTo>
                    <a:lnTo>
                      <a:pt x="31" y="366"/>
                    </a:lnTo>
                    <a:lnTo>
                      <a:pt x="11" y="350"/>
                    </a:lnTo>
                    <a:lnTo>
                      <a:pt x="0" y="340"/>
                    </a:lnTo>
                    <a:lnTo>
                      <a:pt x="6" y="333"/>
                    </a:lnTo>
                    <a:lnTo>
                      <a:pt x="17" y="320"/>
                    </a:lnTo>
                    <a:lnTo>
                      <a:pt x="33" y="302"/>
                    </a:lnTo>
                    <a:lnTo>
                      <a:pt x="51" y="281"/>
                    </a:lnTo>
                    <a:lnTo>
                      <a:pt x="73" y="256"/>
                    </a:lnTo>
                    <a:lnTo>
                      <a:pt x="98" y="228"/>
                    </a:lnTo>
                    <a:lnTo>
                      <a:pt x="123" y="199"/>
                    </a:lnTo>
                    <a:lnTo>
                      <a:pt x="149" y="169"/>
                    </a:lnTo>
                    <a:lnTo>
                      <a:pt x="176" y="140"/>
                    </a:lnTo>
                    <a:lnTo>
                      <a:pt x="201" y="112"/>
                    </a:lnTo>
                    <a:lnTo>
                      <a:pt x="224" y="84"/>
                    </a:lnTo>
                    <a:lnTo>
                      <a:pt x="246" y="59"/>
                    </a:lnTo>
                    <a:lnTo>
                      <a:pt x="266" y="38"/>
                    </a:lnTo>
                    <a:lnTo>
                      <a:pt x="281" y="19"/>
                    </a:lnTo>
                    <a:lnTo>
                      <a:pt x="292" y="7"/>
                    </a:lnTo>
                    <a:lnTo>
                      <a:pt x="298" y="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95" name="Freeform 173">
                <a:extLst>
                  <a:ext uri="{FF2B5EF4-FFF2-40B4-BE49-F238E27FC236}">
                    <a16:creationId xmlns:a16="http://schemas.microsoft.com/office/drawing/2014/main" id="{5B229B41-FD10-4DBD-8E99-72A338F901E1}"/>
                  </a:ext>
                </a:extLst>
              </p:cNvPr>
              <p:cNvSpPr>
                <a:spLocks/>
              </p:cNvSpPr>
              <p:nvPr/>
            </p:nvSpPr>
            <p:spPr bwMode="gray">
              <a:xfrm>
                <a:off x="3800" y="2385"/>
                <a:ext cx="147" cy="138"/>
              </a:xfrm>
              <a:custGeom>
                <a:avLst/>
                <a:gdLst>
                  <a:gd name="T0" fmla="*/ 1 w 293"/>
                  <a:gd name="T1" fmla="*/ 0 h 277"/>
                  <a:gd name="T2" fmla="*/ 0 w 293"/>
                  <a:gd name="T3" fmla="*/ 0 h 277"/>
                  <a:gd name="T4" fmla="*/ 1 w 293"/>
                  <a:gd name="T5" fmla="*/ 0 h 277"/>
                  <a:gd name="T6" fmla="*/ 1 w 293"/>
                  <a:gd name="T7" fmla="*/ 0 h 277"/>
                  <a:gd name="T8" fmla="*/ 1 w 293"/>
                  <a:gd name="T9" fmla="*/ 0 h 277"/>
                  <a:gd name="T10" fmla="*/ 1 w 293"/>
                  <a:gd name="T11" fmla="*/ 0 h 27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93" h="277">
                    <a:moveTo>
                      <a:pt x="63" y="12"/>
                    </a:moveTo>
                    <a:lnTo>
                      <a:pt x="0" y="84"/>
                    </a:lnTo>
                    <a:lnTo>
                      <a:pt x="220" y="277"/>
                    </a:lnTo>
                    <a:lnTo>
                      <a:pt x="293" y="193"/>
                    </a:lnTo>
                    <a:lnTo>
                      <a:pt x="73" y="0"/>
                    </a:lnTo>
                    <a:lnTo>
                      <a:pt x="63" y="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96" name="Freeform 174">
                <a:extLst>
                  <a:ext uri="{FF2B5EF4-FFF2-40B4-BE49-F238E27FC236}">
                    <a16:creationId xmlns:a16="http://schemas.microsoft.com/office/drawing/2014/main" id="{6AF6DB40-B2BE-43EB-BFAA-57B4FCAB629D}"/>
                  </a:ext>
                </a:extLst>
              </p:cNvPr>
              <p:cNvSpPr>
                <a:spLocks/>
              </p:cNvSpPr>
              <p:nvPr/>
            </p:nvSpPr>
            <p:spPr bwMode="gray">
              <a:xfrm>
                <a:off x="3822" y="2408"/>
                <a:ext cx="102" cy="93"/>
              </a:xfrm>
              <a:custGeom>
                <a:avLst/>
                <a:gdLst>
                  <a:gd name="T0" fmla="*/ 1 w 204"/>
                  <a:gd name="T1" fmla="*/ 0 h 187"/>
                  <a:gd name="T2" fmla="*/ 1 w 204"/>
                  <a:gd name="T3" fmla="*/ 0 h 187"/>
                  <a:gd name="T4" fmla="*/ 1 w 204"/>
                  <a:gd name="T5" fmla="*/ 0 h 187"/>
                  <a:gd name="T6" fmla="*/ 1 w 204"/>
                  <a:gd name="T7" fmla="*/ 0 h 187"/>
                  <a:gd name="T8" fmla="*/ 1 w 204"/>
                  <a:gd name="T9" fmla="*/ 0 h 187"/>
                  <a:gd name="T10" fmla="*/ 1 w 204"/>
                  <a:gd name="T11" fmla="*/ 0 h 187"/>
                  <a:gd name="T12" fmla="*/ 1 w 204"/>
                  <a:gd name="T13" fmla="*/ 0 h 187"/>
                  <a:gd name="T14" fmla="*/ 1 w 204"/>
                  <a:gd name="T15" fmla="*/ 0 h 187"/>
                  <a:gd name="T16" fmla="*/ 1 w 204"/>
                  <a:gd name="T17" fmla="*/ 0 h 187"/>
                  <a:gd name="T18" fmla="*/ 1 w 204"/>
                  <a:gd name="T19" fmla="*/ 0 h 187"/>
                  <a:gd name="T20" fmla="*/ 1 w 204"/>
                  <a:gd name="T21" fmla="*/ 0 h 187"/>
                  <a:gd name="T22" fmla="*/ 1 w 204"/>
                  <a:gd name="T23" fmla="*/ 0 h 187"/>
                  <a:gd name="T24" fmla="*/ 1 w 204"/>
                  <a:gd name="T25" fmla="*/ 0 h 187"/>
                  <a:gd name="T26" fmla="*/ 1 w 204"/>
                  <a:gd name="T27" fmla="*/ 0 h 187"/>
                  <a:gd name="T28" fmla="*/ 1 w 204"/>
                  <a:gd name="T29" fmla="*/ 0 h 187"/>
                  <a:gd name="T30" fmla="*/ 1 w 204"/>
                  <a:gd name="T31" fmla="*/ 0 h 187"/>
                  <a:gd name="T32" fmla="*/ 1 w 204"/>
                  <a:gd name="T33" fmla="*/ 0 h 187"/>
                  <a:gd name="T34" fmla="*/ 1 w 204"/>
                  <a:gd name="T35" fmla="*/ 0 h 187"/>
                  <a:gd name="T36" fmla="*/ 1 w 204"/>
                  <a:gd name="T37" fmla="*/ 0 h 187"/>
                  <a:gd name="T38" fmla="*/ 1 w 204"/>
                  <a:gd name="T39" fmla="*/ 0 h 187"/>
                  <a:gd name="T40" fmla="*/ 0 w 204"/>
                  <a:gd name="T41" fmla="*/ 0 h 187"/>
                  <a:gd name="T42" fmla="*/ 1 w 204"/>
                  <a:gd name="T43" fmla="*/ 0 h 187"/>
                  <a:gd name="T44" fmla="*/ 1 w 204"/>
                  <a:gd name="T45" fmla="*/ 0 h 187"/>
                  <a:gd name="T46" fmla="*/ 1 w 204"/>
                  <a:gd name="T47" fmla="*/ 0 h 187"/>
                  <a:gd name="T48" fmla="*/ 1 w 204"/>
                  <a:gd name="T49" fmla="*/ 0 h 18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04" h="187">
                    <a:moveTo>
                      <a:pt x="32" y="0"/>
                    </a:moveTo>
                    <a:lnTo>
                      <a:pt x="44" y="11"/>
                    </a:lnTo>
                    <a:lnTo>
                      <a:pt x="64" y="29"/>
                    </a:lnTo>
                    <a:lnTo>
                      <a:pt x="89" y="51"/>
                    </a:lnTo>
                    <a:lnTo>
                      <a:pt x="118" y="75"/>
                    </a:lnTo>
                    <a:lnTo>
                      <a:pt x="146" y="101"/>
                    </a:lnTo>
                    <a:lnTo>
                      <a:pt x="171" y="122"/>
                    </a:lnTo>
                    <a:lnTo>
                      <a:pt x="191" y="141"/>
                    </a:lnTo>
                    <a:lnTo>
                      <a:pt x="204" y="151"/>
                    </a:lnTo>
                    <a:lnTo>
                      <a:pt x="195" y="160"/>
                    </a:lnTo>
                    <a:lnTo>
                      <a:pt x="187" y="169"/>
                    </a:lnTo>
                    <a:lnTo>
                      <a:pt x="179" y="178"/>
                    </a:lnTo>
                    <a:lnTo>
                      <a:pt x="172" y="187"/>
                    </a:lnTo>
                    <a:lnTo>
                      <a:pt x="160" y="177"/>
                    </a:lnTo>
                    <a:lnTo>
                      <a:pt x="140" y="158"/>
                    </a:lnTo>
                    <a:lnTo>
                      <a:pt x="114" y="136"/>
                    </a:lnTo>
                    <a:lnTo>
                      <a:pt x="86" y="111"/>
                    </a:lnTo>
                    <a:lnTo>
                      <a:pt x="58" y="87"/>
                    </a:lnTo>
                    <a:lnTo>
                      <a:pt x="33" y="65"/>
                    </a:lnTo>
                    <a:lnTo>
                      <a:pt x="12" y="46"/>
                    </a:lnTo>
                    <a:lnTo>
                      <a:pt x="0" y="36"/>
                    </a:lnTo>
                    <a:lnTo>
                      <a:pt x="8" y="27"/>
                    </a:lnTo>
                    <a:lnTo>
                      <a:pt x="16" y="18"/>
                    </a:lnTo>
                    <a:lnTo>
                      <a:pt x="24" y="10"/>
                    </a:lnTo>
                    <a:lnTo>
                      <a:pt x="32" y="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97" name="Freeform 175">
                <a:extLst>
                  <a:ext uri="{FF2B5EF4-FFF2-40B4-BE49-F238E27FC236}">
                    <a16:creationId xmlns:a16="http://schemas.microsoft.com/office/drawing/2014/main" id="{D1210F03-0904-40C8-89A8-89F9BC28127F}"/>
                  </a:ext>
                </a:extLst>
              </p:cNvPr>
              <p:cNvSpPr>
                <a:spLocks/>
              </p:cNvSpPr>
              <p:nvPr/>
            </p:nvSpPr>
            <p:spPr bwMode="gray">
              <a:xfrm>
                <a:off x="3810" y="2466"/>
                <a:ext cx="53" cy="58"/>
              </a:xfrm>
              <a:custGeom>
                <a:avLst/>
                <a:gdLst>
                  <a:gd name="T0" fmla="*/ 0 w 107"/>
                  <a:gd name="T1" fmla="*/ 1 h 116"/>
                  <a:gd name="T2" fmla="*/ 0 w 107"/>
                  <a:gd name="T3" fmla="*/ 1 h 116"/>
                  <a:gd name="T4" fmla="*/ 0 w 107"/>
                  <a:gd name="T5" fmla="*/ 1 h 116"/>
                  <a:gd name="T6" fmla="*/ 0 w 107"/>
                  <a:gd name="T7" fmla="*/ 0 h 116"/>
                  <a:gd name="T8" fmla="*/ 0 w 107"/>
                  <a:gd name="T9" fmla="*/ 1 h 1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 h="116">
                    <a:moveTo>
                      <a:pt x="0" y="95"/>
                    </a:moveTo>
                    <a:lnTo>
                      <a:pt x="24" y="116"/>
                    </a:lnTo>
                    <a:lnTo>
                      <a:pt x="107" y="22"/>
                    </a:lnTo>
                    <a:lnTo>
                      <a:pt x="84" y="0"/>
                    </a:lnTo>
                    <a:lnTo>
                      <a:pt x="0" y="9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98" name="Freeform 176">
                <a:extLst>
                  <a:ext uri="{FF2B5EF4-FFF2-40B4-BE49-F238E27FC236}">
                    <a16:creationId xmlns:a16="http://schemas.microsoft.com/office/drawing/2014/main" id="{3FE9FA19-8057-4BE1-BA38-728019043E07}"/>
                  </a:ext>
                </a:extLst>
              </p:cNvPr>
              <p:cNvSpPr>
                <a:spLocks/>
              </p:cNvSpPr>
              <p:nvPr/>
            </p:nvSpPr>
            <p:spPr bwMode="gray">
              <a:xfrm>
                <a:off x="3537" y="2729"/>
                <a:ext cx="96" cy="107"/>
              </a:xfrm>
              <a:custGeom>
                <a:avLst/>
                <a:gdLst>
                  <a:gd name="T0" fmla="*/ 0 w 193"/>
                  <a:gd name="T1" fmla="*/ 1 h 213"/>
                  <a:gd name="T2" fmla="*/ 0 w 193"/>
                  <a:gd name="T3" fmla="*/ 1 h 213"/>
                  <a:gd name="T4" fmla="*/ 0 w 193"/>
                  <a:gd name="T5" fmla="*/ 1 h 213"/>
                  <a:gd name="T6" fmla="*/ 0 w 193"/>
                  <a:gd name="T7" fmla="*/ 1 h 213"/>
                  <a:gd name="T8" fmla="*/ 0 w 193"/>
                  <a:gd name="T9" fmla="*/ 1 h 213"/>
                  <a:gd name="T10" fmla="*/ 0 w 193"/>
                  <a:gd name="T11" fmla="*/ 1 h 213"/>
                  <a:gd name="T12" fmla="*/ 0 w 193"/>
                  <a:gd name="T13" fmla="*/ 1 h 213"/>
                  <a:gd name="T14" fmla="*/ 0 w 193"/>
                  <a:gd name="T15" fmla="*/ 1 h 213"/>
                  <a:gd name="T16" fmla="*/ 0 w 193"/>
                  <a:gd name="T17" fmla="*/ 1 h 213"/>
                  <a:gd name="T18" fmla="*/ 0 w 193"/>
                  <a:gd name="T19" fmla="*/ 1 h 213"/>
                  <a:gd name="T20" fmla="*/ 0 w 193"/>
                  <a:gd name="T21" fmla="*/ 1 h 213"/>
                  <a:gd name="T22" fmla="*/ 0 w 193"/>
                  <a:gd name="T23" fmla="*/ 1 h 213"/>
                  <a:gd name="T24" fmla="*/ 0 w 193"/>
                  <a:gd name="T25" fmla="*/ 1 h 213"/>
                  <a:gd name="T26" fmla="*/ 0 w 193"/>
                  <a:gd name="T27" fmla="*/ 1 h 213"/>
                  <a:gd name="T28" fmla="*/ 0 w 193"/>
                  <a:gd name="T29" fmla="*/ 1 h 213"/>
                  <a:gd name="T30" fmla="*/ 0 w 193"/>
                  <a:gd name="T31" fmla="*/ 0 h 213"/>
                  <a:gd name="T32" fmla="*/ 0 w 193"/>
                  <a:gd name="T33" fmla="*/ 0 h 213"/>
                  <a:gd name="T34" fmla="*/ 0 w 193"/>
                  <a:gd name="T35" fmla="*/ 1 h 213"/>
                  <a:gd name="T36" fmla="*/ 0 w 193"/>
                  <a:gd name="T37" fmla="*/ 1 h 2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93" h="213">
                    <a:moveTo>
                      <a:pt x="164" y="5"/>
                    </a:moveTo>
                    <a:lnTo>
                      <a:pt x="5" y="187"/>
                    </a:lnTo>
                    <a:lnTo>
                      <a:pt x="1" y="193"/>
                    </a:lnTo>
                    <a:lnTo>
                      <a:pt x="0" y="198"/>
                    </a:lnTo>
                    <a:lnTo>
                      <a:pt x="2" y="205"/>
                    </a:lnTo>
                    <a:lnTo>
                      <a:pt x="6" y="210"/>
                    </a:lnTo>
                    <a:lnTo>
                      <a:pt x="12" y="213"/>
                    </a:lnTo>
                    <a:lnTo>
                      <a:pt x="17" y="213"/>
                    </a:lnTo>
                    <a:lnTo>
                      <a:pt x="24" y="212"/>
                    </a:lnTo>
                    <a:lnTo>
                      <a:pt x="29" y="209"/>
                    </a:lnTo>
                    <a:lnTo>
                      <a:pt x="188" y="27"/>
                    </a:lnTo>
                    <a:lnTo>
                      <a:pt x="191" y="21"/>
                    </a:lnTo>
                    <a:lnTo>
                      <a:pt x="193" y="15"/>
                    </a:lnTo>
                    <a:lnTo>
                      <a:pt x="190" y="8"/>
                    </a:lnTo>
                    <a:lnTo>
                      <a:pt x="187" y="4"/>
                    </a:lnTo>
                    <a:lnTo>
                      <a:pt x="181" y="0"/>
                    </a:lnTo>
                    <a:lnTo>
                      <a:pt x="175" y="0"/>
                    </a:lnTo>
                    <a:lnTo>
                      <a:pt x="168" y="1"/>
                    </a:lnTo>
                    <a:lnTo>
                      <a:pt x="164" y="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99" name="Freeform 177">
                <a:extLst>
                  <a:ext uri="{FF2B5EF4-FFF2-40B4-BE49-F238E27FC236}">
                    <a16:creationId xmlns:a16="http://schemas.microsoft.com/office/drawing/2014/main" id="{C9E38C6C-63DC-4181-AA9C-AEEB91C72E43}"/>
                  </a:ext>
                </a:extLst>
              </p:cNvPr>
              <p:cNvSpPr>
                <a:spLocks/>
              </p:cNvSpPr>
              <p:nvPr/>
            </p:nvSpPr>
            <p:spPr bwMode="gray">
              <a:xfrm>
                <a:off x="3737" y="2511"/>
                <a:ext cx="90" cy="84"/>
              </a:xfrm>
              <a:custGeom>
                <a:avLst/>
                <a:gdLst>
                  <a:gd name="T0" fmla="*/ 0 w 181"/>
                  <a:gd name="T1" fmla="*/ 1 h 168"/>
                  <a:gd name="T2" fmla="*/ 0 w 181"/>
                  <a:gd name="T3" fmla="*/ 1 h 168"/>
                  <a:gd name="T4" fmla="*/ 0 w 181"/>
                  <a:gd name="T5" fmla="*/ 1 h 168"/>
                  <a:gd name="T6" fmla="*/ 0 w 181"/>
                  <a:gd name="T7" fmla="*/ 1 h 168"/>
                  <a:gd name="T8" fmla="*/ 0 w 181"/>
                  <a:gd name="T9" fmla="*/ 1 h 168"/>
                  <a:gd name="T10" fmla="*/ 0 w 181"/>
                  <a:gd name="T11" fmla="*/ 1 h 168"/>
                  <a:gd name="T12" fmla="*/ 0 w 181"/>
                  <a:gd name="T13" fmla="*/ 1 h 168"/>
                  <a:gd name="T14" fmla="*/ 0 w 181"/>
                  <a:gd name="T15" fmla="*/ 1 h 168"/>
                  <a:gd name="T16" fmla="*/ 0 w 181"/>
                  <a:gd name="T17" fmla="*/ 1 h 168"/>
                  <a:gd name="T18" fmla="*/ 0 w 181"/>
                  <a:gd name="T19" fmla="*/ 1 h 168"/>
                  <a:gd name="T20" fmla="*/ 0 w 181"/>
                  <a:gd name="T21" fmla="*/ 1 h 168"/>
                  <a:gd name="T22" fmla="*/ 0 w 181"/>
                  <a:gd name="T23" fmla="*/ 1 h 168"/>
                  <a:gd name="T24" fmla="*/ 0 w 181"/>
                  <a:gd name="T25" fmla="*/ 1 h 168"/>
                  <a:gd name="T26" fmla="*/ 0 w 181"/>
                  <a:gd name="T27" fmla="*/ 1 h 168"/>
                  <a:gd name="T28" fmla="*/ 0 w 181"/>
                  <a:gd name="T29" fmla="*/ 1 h 168"/>
                  <a:gd name="T30" fmla="*/ 0 w 181"/>
                  <a:gd name="T31" fmla="*/ 1 h 168"/>
                  <a:gd name="T32" fmla="*/ 0 w 181"/>
                  <a:gd name="T33" fmla="*/ 1 h 168"/>
                  <a:gd name="T34" fmla="*/ 0 w 181"/>
                  <a:gd name="T35" fmla="*/ 1 h 168"/>
                  <a:gd name="T36" fmla="*/ 0 w 181"/>
                  <a:gd name="T37" fmla="*/ 1 h 168"/>
                  <a:gd name="T38" fmla="*/ 0 w 181"/>
                  <a:gd name="T39" fmla="*/ 1 h 168"/>
                  <a:gd name="T40" fmla="*/ 0 w 181"/>
                  <a:gd name="T41" fmla="*/ 1 h 168"/>
                  <a:gd name="T42" fmla="*/ 0 w 181"/>
                  <a:gd name="T43" fmla="*/ 1 h 168"/>
                  <a:gd name="T44" fmla="*/ 0 w 181"/>
                  <a:gd name="T45" fmla="*/ 1 h 168"/>
                  <a:gd name="T46" fmla="*/ 0 w 181"/>
                  <a:gd name="T47" fmla="*/ 1 h 168"/>
                  <a:gd name="T48" fmla="*/ 0 w 181"/>
                  <a:gd name="T49" fmla="*/ 1 h 168"/>
                  <a:gd name="T50" fmla="*/ 0 w 181"/>
                  <a:gd name="T51" fmla="*/ 1 h 168"/>
                  <a:gd name="T52" fmla="*/ 0 w 181"/>
                  <a:gd name="T53" fmla="*/ 1 h 168"/>
                  <a:gd name="T54" fmla="*/ 0 w 181"/>
                  <a:gd name="T55" fmla="*/ 1 h 168"/>
                  <a:gd name="T56" fmla="*/ 0 w 181"/>
                  <a:gd name="T57" fmla="*/ 1 h 168"/>
                  <a:gd name="T58" fmla="*/ 0 w 181"/>
                  <a:gd name="T59" fmla="*/ 1 h 168"/>
                  <a:gd name="T60" fmla="*/ 0 w 181"/>
                  <a:gd name="T61" fmla="*/ 1 h 168"/>
                  <a:gd name="T62" fmla="*/ 0 w 181"/>
                  <a:gd name="T63" fmla="*/ 1 h 168"/>
                  <a:gd name="T64" fmla="*/ 0 w 181"/>
                  <a:gd name="T65" fmla="*/ 1 h 168"/>
                  <a:gd name="T66" fmla="*/ 0 w 181"/>
                  <a:gd name="T67" fmla="*/ 1 h 168"/>
                  <a:gd name="T68" fmla="*/ 0 w 181"/>
                  <a:gd name="T69" fmla="*/ 1 h 168"/>
                  <a:gd name="T70" fmla="*/ 0 w 181"/>
                  <a:gd name="T71" fmla="*/ 1 h 168"/>
                  <a:gd name="T72" fmla="*/ 0 w 181"/>
                  <a:gd name="T73" fmla="*/ 1 h 168"/>
                  <a:gd name="T74" fmla="*/ 0 w 181"/>
                  <a:gd name="T75" fmla="*/ 1 h 168"/>
                  <a:gd name="T76" fmla="*/ 0 w 181"/>
                  <a:gd name="T77" fmla="*/ 1 h 168"/>
                  <a:gd name="T78" fmla="*/ 0 w 181"/>
                  <a:gd name="T79" fmla="*/ 1 h 168"/>
                  <a:gd name="T80" fmla="*/ 0 w 181"/>
                  <a:gd name="T81" fmla="*/ 1 h 168"/>
                  <a:gd name="T82" fmla="*/ 0 w 181"/>
                  <a:gd name="T83" fmla="*/ 1 h 168"/>
                  <a:gd name="T84" fmla="*/ 0 w 181"/>
                  <a:gd name="T85" fmla="*/ 1 h 168"/>
                  <a:gd name="T86" fmla="*/ 0 w 181"/>
                  <a:gd name="T87" fmla="*/ 1 h 168"/>
                  <a:gd name="T88" fmla="*/ 0 w 181"/>
                  <a:gd name="T89" fmla="*/ 0 h 168"/>
                  <a:gd name="T90" fmla="*/ 0 w 181"/>
                  <a:gd name="T91" fmla="*/ 0 h 168"/>
                  <a:gd name="T92" fmla="*/ 0 w 181"/>
                  <a:gd name="T93" fmla="*/ 1 h 168"/>
                  <a:gd name="T94" fmla="*/ 0 w 181"/>
                  <a:gd name="T95" fmla="*/ 1 h 168"/>
                  <a:gd name="T96" fmla="*/ 0 w 181"/>
                  <a:gd name="T97" fmla="*/ 1 h 16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81" h="168">
                    <a:moveTo>
                      <a:pt x="2" y="7"/>
                    </a:moveTo>
                    <a:lnTo>
                      <a:pt x="0" y="24"/>
                    </a:lnTo>
                    <a:lnTo>
                      <a:pt x="0" y="42"/>
                    </a:lnTo>
                    <a:lnTo>
                      <a:pt x="2" y="60"/>
                    </a:lnTo>
                    <a:lnTo>
                      <a:pt x="7" y="76"/>
                    </a:lnTo>
                    <a:lnTo>
                      <a:pt x="14" y="92"/>
                    </a:lnTo>
                    <a:lnTo>
                      <a:pt x="23" y="108"/>
                    </a:lnTo>
                    <a:lnTo>
                      <a:pt x="33" y="122"/>
                    </a:lnTo>
                    <a:lnTo>
                      <a:pt x="46" y="134"/>
                    </a:lnTo>
                    <a:lnTo>
                      <a:pt x="60" y="145"/>
                    </a:lnTo>
                    <a:lnTo>
                      <a:pt x="75" y="154"/>
                    </a:lnTo>
                    <a:lnTo>
                      <a:pt x="91" y="161"/>
                    </a:lnTo>
                    <a:lnTo>
                      <a:pt x="107" y="164"/>
                    </a:lnTo>
                    <a:lnTo>
                      <a:pt x="124" y="168"/>
                    </a:lnTo>
                    <a:lnTo>
                      <a:pt x="142" y="168"/>
                    </a:lnTo>
                    <a:lnTo>
                      <a:pt x="159" y="166"/>
                    </a:lnTo>
                    <a:lnTo>
                      <a:pt x="176" y="161"/>
                    </a:lnTo>
                    <a:lnTo>
                      <a:pt x="179" y="160"/>
                    </a:lnTo>
                    <a:lnTo>
                      <a:pt x="181" y="158"/>
                    </a:lnTo>
                    <a:lnTo>
                      <a:pt x="181" y="154"/>
                    </a:lnTo>
                    <a:lnTo>
                      <a:pt x="181" y="152"/>
                    </a:lnTo>
                    <a:lnTo>
                      <a:pt x="180" y="148"/>
                    </a:lnTo>
                    <a:lnTo>
                      <a:pt x="177" y="147"/>
                    </a:lnTo>
                    <a:lnTo>
                      <a:pt x="174" y="146"/>
                    </a:lnTo>
                    <a:lnTo>
                      <a:pt x="171" y="146"/>
                    </a:lnTo>
                    <a:lnTo>
                      <a:pt x="156" y="149"/>
                    </a:lnTo>
                    <a:lnTo>
                      <a:pt x="141" y="152"/>
                    </a:lnTo>
                    <a:lnTo>
                      <a:pt x="126" y="152"/>
                    </a:lnTo>
                    <a:lnTo>
                      <a:pt x="111" y="149"/>
                    </a:lnTo>
                    <a:lnTo>
                      <a:pt x="96" y="145"/>
                    </a:lnTo>
                    <a:lnTo>
                      <a:pt x="82" y="139"/>
                    </a:lnTo>
                    <a:lnTo>
                      <a:pt x="69" y="131"/>
                    </a:lnTo>
                    <a:lnTo>
                      <a:pt x="56" y="122"/>
                    </a:lnTo>
                    <a:lnTo>
                      <a:pt x="46" y="110"/>
                    </a:lnTo>
                    <a:lnTo>
                      <a:pt x="36" y="99"/>
                    </a:lnTo>
                    <a:lnTo>
                      <a:pt x="29" y="85"/>
                    </a:lnTo>
                    <a:lnTo>
                      <a:pt x="23" y="71"/>
                    </a:lnTo>
                    <a:lnTo>
                      <a:pt x="18" y="56"/>
                    </a:lnTo>
                    <a:lnTo>
                      <a:pt x="16" y="41"/>
                    </a:lnTo>
                    <a:lnTo>
                      <a:pt x="16" y="25"/>
                    </a:lnTo>
                    <a:lnTo>
                      <a:pt x="18" y="9"/>
                    </a:lnTo>
                    <a:lnTo>
                      <a:pt x="18" y="7"/>
                    </a:lnTo>
                    <a:lnTo>
                      <a:pt x="17" y="3"/>
                    </a:lnTo>
                    <a:lnTo>
                      <a:pt x="15" y="1"/>
                    </a:lnTo>
                    <a:lnTo>
                      <a:pt x="13" y="0"/>
                    </a:lnTo>
                    <a:lnTo>
                      <a:pt x="9" y="0"/>
                    </a:lnTo>
                    <a:lnTo>
                      <a:pt x="6" y="1"/>
                    </a:lnTo>
                    <a:lnTo>
                      <a:pt x="3" y="3"/>
                    </a:lnTo>
                    <a:lnTo>
                      <a:pt x="2" y="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00" name="Freeform 178">
                <a:extLst>
                  <a:ext uri="{FF2B5EF4-FFF2-40B4-BE49-F238E27FC236}">
                    <a16:creationId xmlns:a16="http://schemas.microsoft.com/office/drawing/2014/main" id="{E633D4F8-65D3-4E1B-B4A1-DE34BDA193AE}"/>
                  </a:ext>
                </a:extLst>
              </p:cNvPr>
              <p:cNvSpPr>
                <a:spLocks/>
              </p:cNvSpPr>
              <p:nvPr/>
            </p:nvSpPr>
            <p:spPr bwMode="gray">
              <a:xfrm>
                <a:off x="3687" y="2557"/>
                <a:ext cx="40" cy="36"/>
              </a:xfrm>
              <a:custGeom>
                <a:avLst/>
                <a:gdLst>
                  <a:gd name="T0" fmla="*/ 1 w 78"/>
                  <a:gd name="T1" fmla="*/ 1 h 70"/>
                  <a:gd name="T2" fmla="*/ 0 w 78"/>
                  <a:gd name="T3" fmla="*/ 1 h 70"/>
                  <a:gd name="T4" fmla="*/ 0 w 78"/>
                  <a:gd name="T5" fmla="*/ 1 h 70"/>
                  <a:gd name="T6" fmla="*/ 0 w 78"/>
                  <a:gd name="T7" fmla="*/ 1 h 70"/>
                  <a:gd name="T8" fmla="*/ 1 w 78"/>
                  <a:gd name="T9" fmla="*/ 1 h 70"/>
                  <a:gd name="T10" fmla="*/ 1 w 78"/>
                  <a:gd name="T11" fmla="*/ 1 h 70"/>
                  <a:gd name="T12" fmla="*/ 1 w 78"/>
                  <a:gd name="T13" fmla="*/ 1 h 70"/>
                  <a:gd name="T14" fmla="*/ 1 w 78"/>
                  <a:gd name="T15" fmla="*/ 1 h 70"/>
                  <a:gd name="T16" fmla="*/ 1 w 78"/>
                  <a:gd name="T17" fmla="*/ 1 h 70"/>
                  <a:gd name="T18" fmla="*/ 1 w 78"/>
                  <a:gd name="T19" fmla="*/ 1 h 70"/>
                  <a:gd name="T20" fmla="*/ 1 w 78"/>
                  <a:gd name="T21" fmla="*/ 1 h 70"/>
                  <a:gd name="T22" fmla="*/ 1 w 78"/>
                  <a:gd name="T23" fmla="*/ 1 h 70"/>
                  <a:gd name="T24" fmla="*/ 1 w 78"/>
                  <a:gd name="T25" fmla="*/ 1 h 70"/>
                  <a:gd name="T26" fmla="*/ 1 w 78"/>
                  <a:gd name="T27" fmla="*/ 1 h 70"/>
                  <a:gd name="T28" fmla="*/ 1 w 78"/>
                  <a:gd name="T29" fmla="*/ 1 h 70"/>
                  <a:gd name="T30" fmla="*/ 1 w 78"/>
                  <a:gd name="T31" fmla="*/ 0 h 70"/>
                  <a:gd name="T32" fmla="*/ 1 w 78"/>
                  <a:gd name="T33" fmla="*/ 0 h 70"/>
                  <a:gd name="T34" fmla="*/ 1 w 78"/>
                  <a:gd name="T35" fmla="*/ 0 h 70"/>
                  <a:gd name="T36" fmla="*/ 1 w 78"/>
                  <a:gd name="T37" fmla="*/ 1 h 7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8" h="70">
                    <a:moveTo>
                      <a:pt x="2" y="2"/>
                    </a:moveTo>
                    <a:lnTo>
                      <a:pt x="0" y="6"/>
                    </a:lnTo>
                    <a:lnTo>
                      <a:pt x="0" y="8"/>
                    </a:lnTo>
                    <a:lnTo>
                      <a:pt x="0" y="11"/>
                    </a:lnTo>
                    <a:lnTo>
                      <a:pt x="2" y="14"/>
                    </a:lnTo>
                    <a:lnTo>
                      <a:pt x="64" y="68"/>
                    </a:lnTo>
                    <a:lnTo>
                      <a:pt x="68" y="70"/>
                    </a:lnTo>
                    <a:lnTo>
                      <a:pt x="70" y="70"/>
                    </a:lnTo>
                    <a:lnTo>
                      <a:pt x="74" y="70"/>
                    </a:lnTo>
                    <a:lnTo>
                      <a:pt x="76" y="68"/>
                    </a:lnTo>
                    <a:lnTo>
                      <a:pt x="78" y="66"/>
                    </a:lnTo>
                    <a:lnTo>
                      <a:pt x="78" y="62"/>
                    </a:lnTo>
                    <a:lnTo>
                      <a:pt x="77" y="59"/>
                    </a:lnTo>
                    <a:lnTo>
                      <a:pt x="75" y="56"/>
                    </a:lnTo>
                    <a:lnTo>
                      <a:pt x="13" y="2"/>
                    </a:lnTo>
                    <a:lnTo>
                      <a:pt x="10" y="0"/>
                    </a:lnTo>
                    <a:lnTo>
                      <a:pt x="8" y="0"/>
                    </a:lnTo>
                    <a:lnTo>
                      <a:pt x="4" y="0"/>
                    </a:lnTo>
                    <a:lnTo>
                      <a:pt x="2" y="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01" name="Freeform 179">
                <a:extLst>
                  <a:ext uri="{FF2B5EF4-FFF2-40B4-BE49-F238E27FC236}">
                    <a16:creationId xmlns:a16="http://schemas.microsoft.com/office/drawing/2014/main" id="{BFA2B894-EBD5-40D6-B456-646F8D66F72E}"/>
                  </a:ext>
                </a:extLst>
              </p:cNvPr>
              <p:cNvSpPr>
                <a:spLocks/>
              </p:cNvSpPr>
              <p:nvPr/>
            </p:nvSpPr>
            <p:spPr bwMode="gray">
              <a:xfrm>
                <a:off x="3670" y="2578"/>
                <a:ext cx="39" cy="35"/>
              </a:xfrm>
              <a:custGeom>
                <a:avLst/>
                <a:gdLst>
                  <a:gd name="T0" fmla="*/ 0 w 79"/>
                  <a:gd name="T1" fmla="*/ 1 h 70"/>
                  <a:gd name="T2" fmla="*/ 0 w 79"/>
                  <a:gd name="T3" fmla="*/ 1 h 70"/>
                  <a:gd name="T4" fmla="*/ 0 w 79"/>
                  <a:gd name="T5" fmla="*/ 1 h 70"/>
                  <a:gd name="T6" fmla="*/ 0 w 79"/>
                  <a:gd name="T7" fmla="*/ 1 h 70"/>
                  <a:gd name="T8" fmla="*/ 0 w 79"/>
                  <a:gd name="T9" fmla="*/ 1 h 70"/>
                  <a:gd name="T10" fmla="*/ 0 w 79"/>
                  <a:gd name="T11" fmla="*/ 1 h 70"/>
                  <a:gd name="T12" fmla="*/ 0 w 79"/>
                  <a:gd name="T13" fmla="*/ 1 h 70"/>
                  <a:gd name="T14" fmla="*/ 0 w 79"/>
                  <a:gd name="T15" fmla="*/ 1 h 70"/>
                  <a:gd name="T16" fmla="*/ 0 w 79"/>
                  <a:gd name="T17" fmla="*/ 1 h 70"/>
                  <a:gd name="T18" fmla="*/ 0 w 79"/>
                  <a:gd name="T19" fmla="*/ 1 h 70"/>
                  <a:gd name="T20" fmla="*/ 0 w 79"/>
                  <a:gd name="T21" fmla="*/ 1 h 70"/>
                  <a:gd name="T22" fmla="*/ 0 w 79"/>
                  <a:gd name="T23" fmla="*/ 1 h 70"/>
                  <a:gd name="T24" fmla="*/ 0 w 79"/>
                  <a:gd name="T25" fmla="*/ 1 h 70"/>
                  <a:gd name="T26" fmla="*/ 0 w 79"/>
                  <a:gd name="T27" fmla="*/ 1 h 70"/>
                  <a:gd name="T28" fmla="*/ 0 w 79"/>
                  <a:gd name="T29" fmla="*/ 1 h 70"/>
                  <a:gd name="T30" fmla="*/ 0 w 79"/>
                  <a:gd name="T31" fmla="*/ 0 h 70"/>
                  <a:gd name="T32" fmla="*/ 0 w 79"/>
                  <a:gd name="T33" fmla="*/ 0 h 70"/>
                  <a:gd name="T34" fmla="*/ 0 w 79"/>
                  <a:gd name="T35" fmla="*/ 1 h 70"/>
                  <a:gd name="T36" fmla="*/ 0 w 79"/>
                  <a:gd name="T37" fmla="*/ 1 h 7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9" h="70">
                    <a:moveTo>
                      <a:pt x="2" y="2"/>
                    </a:moveTo>
                    <a:lnTo>
                      <a:pt x="0" y="6"/>
                    </a:lnTo>
                    <a:lnTo>
                      <a:pt x="0" y="8"/>
                    </a:lnTo>
                    <a:lnTo>
                      <a:pt x="0" y="12"/>
                    </a:lnTo>
                    <a:lnTo>
                      <a:pt x="2" y="14"/>
                    </a:lnTo>
                    <a:lnTo>
                      <a:pt x="65" y="69"/>
                    </a:lnTo>
                    <a:lnTo>
                      <a:pt x="68" y="70"/>
                    </a:lnTo>
                    <a:lnTo>
                      <a:pt x="70" y="70"/>
                    </a:lnTo>
                    <a:lnTo>
                      <a:pt x="74" y="70"/>
                    </a:lnTo>
                    <a:lnTo>
                      <a:pt x="76" y="68"/>
                    </a:lnTo>
                    <a:lnTo>
                      <a:pt x="79" y="66"/>
                    </a:lnTo>
                    <a:lnTo>
                      <a:pt x="79" y="62"/>
                    </a:lnTo>
                    <a:lnTo>
                      <a:pt x="77" y="59"/>
                    </a:lnTo>
                    <a:lnTo>
                      <a:pt x="76" y="57"/>
                    </a:lnTo>
                    <a:lnTo>
                      <a:pt x="14" y="2"/>
                    </a:lnTo>
                    <a:lnTo>
                      <a:pt x="11" y="0"/>
                    </a:lnTo>
                    <a:lnTo>
                      <a:pt x="8" y="0"/>
                    </a:lnTo>
                    <a:lnTo>
                      <a:pt x="5" y="1"/>
                    </a:lnTo>
                    <a:lnTo>
                      <a:pt x="2" y="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02" name="Freeform 180">
                <a:extLst>
                  <a:ext uri="{FF2B5EF4-FFF2-40B4-BE49-F238E27FC236}">
                    <a16:creationId xmlns:a16="http://schemas.microsoft.com/office/drawing/2014/main" id="{ECEE1752-052A-4444-AE05-91ABD0564BED}"/>
                  </a:ext>
                </a:extLst>
              </p:cNvPr>
              <p:cNvSpPr>
                <a:spLocks/>
              </p:cNvSpPr>
              <p:nvPr/>
            </p:nvSpPr>
            <p:spPr bwMode="gray">
              <a:xfrm>
                <a:off x="3652" y="2598"/>
                <a:ext cx="39" cy="35"/>
              </a:xfrm>
              <a:custGeom>
                <a:avLst/>
                <a:gdLst>
                  <a:gd name="T0" fmla="*/ 0 w 79"/>
                  <a:gd name="T1" fmla="*/ 1 h 69"/>
                  <a:gd name="T2" fmla="*/ 0 w 79"/>
                  <a:gd name="T3" fmla="*/ 1 h 69"/>
                  <a:gd name="T4" fmla="*/ 0 w 79"/>
                  <a:gd name="T5" fmla="*/ 1 h 69"/>
                  <a:gd name="T6" fmla="*/ 0 w 79"/>
                  <a:gd name="T7" fmla="*/ 1 h 69"/>
                  <a:gd name="T8" fmla="*/ 0 w 79"/>
                  <a:gd name="T9" fmla="*/ 1 h 69"/>
                  <a:gd name="T10" fmla="*/ 0 w 79"/>
                  <a:gd name="T11" fmla="*/ 1 h 69"/>
                  <a:gd name="T12" fmla="*/ 0 w 79"/>
                  <a:gd name="T13" fmla="*/ 1 h 69"/>
                  <a:gd name="T14" fmla="*/ 0 w 79"/>
                  <a:gd name="T15" fmla="*/ 1 h 69"/>
                  <a:gd name="T16" fmla="*/ 0 w 79"/>
                  <a:gd name="T17" fmla="*/ 1 h 69"/>
                  <a:gd name="T18" fmla="*/ 0 w 79"/>
                  <a:gd name="T19" fmla="*/ 1 h 69"/>
                  <a:gd name="T20" fmla="*/ 0 w 79"/>
                  <a:gd name="T21" fmla="*/ 1 h 69"/>
                  <a:gd name="T22" fmla="*/ 0 w 79"/>
                  <a:gd name="T23" fmla="*/ 1 h 69"/>
                  <a:gd name="T24" fmla="*/ 0 w 79"/>
                  <a:gd name="T25" fmla="*/ 1 h 69"/>
                  <a:gd name="T26" fmla="*/ 0 w 79"/>
                  <a:gd name="T27" fmla="*/ 1 h 69"/>
                  <a:gd name="T28" fmla="*/ 0 w 79"/>
                  <a:gd name="T29" fmla="*/ 1 h 69"/>
                  <a:gd name="T30" fmla="*/ 0 w 79"/>
                  <a:gd name="T31" fmla="*/ 0 h 69"/>
                  <a:gd name="T32" fmla="*/ 0 w 79"/>
                  <a:gd name="T33" fmla="*/ 0 h 69"/>
                  <a:gd name="T34" fmla="*/ 0 w 79"/>
                  <a:gd name="T35" fmla="*/ 0 h 69"/>
                  <a:gd name="T36" fmla="*/ 0 w 79"/>
                  <a:gd name="T37" fmla="*/ 1 h 6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9" h="69">
                    <a:moveTo>
                      <a:pt x="3" y="2"/>
                    </a:moveTo>
                    <a:lnTo>
                      <a:pt x="0" y="4"/>
                    </a:lnTo>
                    <a:lnTo>
                      <a:pt x="0" y="8"/>
                    </a:lnTo>
                    <a:lnTo>
                      <a:pt x="2" y="11"/>
                    </a:lnTo>
                    <a:lnTo>
                      <a:pt x="3" y="13"/>
                    </a:lnTo>
                    <a:lnTo>
                      <a:pt x="65" y="68"/>
                    </a:lnTo>
                    <a:lnTo>
                      <a:pt x="68" y="69"/>
                    </a:lnTo>
                    <a:lnTo>
                      <a:pt x="71" y="69"/>
                    </a:lnTo>
                    <a:lnTo>
                      <a:pt x="74" y="69"/>
                    </a:lnTo>
                    <a:lnTo>
                      <a:pt x="76" y="66"/>
                    </a:lnTo>
                    <a:lnTo>
                      <a:pt x="79" y="64"/>
                    </a:lnTo>
                    <a:lnTo>
                      <a:pt x="79" y="61"/>
                    </a:lnTo>
                    <a:lnTo>
                      <a:pt x="78" y="57"/>
                    </a:lnTo>
                    <a:lnTo>
                      <a:pt x="76" y="55"/>
                    </a:lnTo>
                    <a:lnTo>
                      <a:pt x="14" y="1"/>
                    </a:lnTo>
                    <a:lnTo>
                      <a:pt x="11" y="0"/>
                    </a:lnTo>
                    <a:lnTo>
                      <a:pt x="8" y="0"/>
                    </a:lnTo>
                    <a:lnTo>
                      <a:pt x="5" y="0"/>
                    </a:lnTo>
                    <a:lnTo>
                      <a:pt x="3" y="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03" name="Freeform 181">
                <a:extLst>
                  <a:ext uri="{FF2B5EF4-FFF2-40B4-BE49-F238E27FC236}">
                    <a16:creationId xmlns:a16="http://schemas.microsoft.com/office/drawing/2014/main" id="{9319CE2E-26D0-4D77-B3F3-19E2FB3DD43B}"/>
                  </a:ext>
                </a:extLst>
              </p:cNvPr>
              <p:cNvSpPr>
                <a:spLocks/>
              </p:cNvSpPr>
              <p:nvPr/>
            </p:nvSpPr>
            <p:spPr bwMode="gray">
              <a:xfrm>
                <a:off x="3634" y="2618"/>
                <a:ext cx="39" cy="36"/>
              </a:xfrm>
              <a:custGeom>
                <a:avLst/>
                <a:gdLst>
                  <a:gd name="T0" fmla="*/ 1 w 78"/>
                  <a:gd name="T1" fmla="*/ 1 h 70"/>
                  <a:gd name="T2" fmla="*/ 0 w 78"/>
                  <a:gd name="T3" fmla="*/ 1 h 70"/>
                  <a:gd name="T4" fmla="*/ 0 w 78"/>
                  <a:gd name="T5" fmla="*/ 1 h 70"/>
                  <a:gd name="T6" fmla="*/ 1 w 78"/>
                  <a:gd name="T7" fmla="*/ 1 h 70"/>
                  <a:gd name="T8" fmla="*/ 1 w 78"/>
                  <a:gd name="T9" fmla="*/ 1 h 70"/>
                  <a:gd name="T10" fmla="*/ 1 w 78"/>
                  <a:gd name="T11" fmla="*/ 1 h 70"/>
                  <a:gd name="T12" fmla="*/ 1 w 78"/>
                  <a:gd name="T13" fmla="*/ 1 h 70"/>
                  <a:gd name="T14" fmla="*/ 1 w 78"/>
                  <a:gd name="T15" fmla="*/ 1 h 70"/>
                  <a:gd name="T16" fmla="*/ 1 w 78"/>
                  <a:gd name="T17" fmla="*/ 1 h 70"/>
                  <a:gd name="T18" fmla="*/ 1 w 78"/>
                  <a:gd name="T19" fmla="*/ 1 h 70"/>
                  <a:gd name="T20" fmla="*/ 1 w 78"/>
                  <a:gd name="T21" fmla="*/ 1 h 70"/>
                  <a:gd name="T22" fmla="*/ 1 w 78"/>
                  <a:gd name="T23" fmla="*/ 1 h 70"/>
                  <a:gd name="T24" fmla="*/ 1 w 78"/>
                  <a:gd name="T25" fmla="*/ 1 h 70"/>
                  <a:gd name="T26" fmla="*/ 1 w 78"/>
                  <a:gd name="T27" fmla="*/ 1 h 70"/>
                  <a:gd name="T28" fmla="*/ 1 w 78"/>
                  <a:gd name="T29" fmla="*/ 1 h 70"/>
                  <a:gd name="T30" fmla="*/ 1 w 78"/>
                  <a:gd name="T31" fmla="*/ 0 h 70"/>
                  <a:gd name="T32" fmla="*/ 1 w 78"/>
                  <a:gd name="T33" fmla="*/ 0 h 70"/>
                  <a:gd name="T34" fmla="*/ 1 w 78"/>
                  <a:gd name="T35" fmla="*/ 0 h 70"/>
                  <a:gd name="T36" fmla="*/ 1 w 78"/>
                  <a:gd name="T37" fmla="*/ 1 h 7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8" h="70">
                    <a:moveTo>
                      <a:pt x="2" y="2"/>
                    </a:moveTo>
                    <a:lnTo>
                      <a:pt x="0" y="5"/>
                    </a:lnTo>
                    <a:lnTo>
                      <a:pt x="0" y="8"/>
                    </a:lnTo>
                    <a:lnTo>
                      <a:pt x="1" y="11"/>
                    </a:lnTo>
                    <a:lnTo>
                      <a:pt x="3" y="14"/>
                    </a:lnTo>
                    <a:lnTo>
                      <a:pt x="65" y="68"/>
                    </a:lnTo>
                    <a:lnTo>
                      <a:pt x="68" y="70"/>
                    </a:lnTo>
                    <a:lnTo>
                      <a:pt x="71" y="70"/>
                    </a:lnTo>
                    <a:lnTo>
                      <a:pt x="73" y="69"/>
                    </a:lnTo>
                    <a:lnTo>
                      <a:pt x="76" y="67"/>
                    </a:lnTo>
                    <a:lnTo>
                      <a:pt x="78" y="64"/>
                    </a:lnTo>
                    <a:lnTo>
                      <a:pt x="78" y="61"/>
                    </a:lnTo>
                    <a:lnTo>
                      <a:pt x="78" y="59"/>
                    </a:lnTo>
                    <a:lnTo>
                      <a:pt x="76" y="56"/>
                    </a:lnTo>
                    <a:lnTo>
                      <a:pt x="14" y="1"/>
                    </a:lnTo>
                    <a:lnTo>
                      <a:pt x="10" y="0"/>
                    </a:lnTo>
                    <a:lnTo>
                      <a:pt x="8" y="0"/>
                    </a:lnTo>
                    <a:lnTo>
                      <a:pt x="4" y="0"/>
                    </a:lnTo>
                    <a:lnTo>
                      <a:pt x="2" y="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04" name="Freeform 182">
                <a:extLst>
                  <a:ext uri="{FF2B5EF4-FFF2-40B4-BE49-F238E27FC236}">
                    <a16:creationId xmlns:a16="http://schemas.microsoft.com/office/drawing/2014/main" id="{508D57C2-C429-47BB-80E9-6AE799DB8699}"/>
                  </a:ext>
                </a:extLst>
              </p:cNvPr>
              <p:cNvSpPr>
                <a:spLocks/>
              </p:cNvSpPr>
              <p:nvPr/>
            </p:nvSpPr>
            <p:spPr bwMode="gray">
              <a:xfrm>
                <a:off x="3617" y="2639"/>
                <a:ext cx="38" cy="35"/>
              </a:xfrm>
              <a:custGeom>
                <a:avLst/>
                <a:gdLst>
                  <a:gd name="T0" fmla="*/ 0 w 77"/>
                  <a:gd name="T1" fmla="*/ 0 h 71"/>
                  <a:gd name="T2" fmla="*/ 0 w 77"/>
                  <a:gd name="T3" fmla="*/ 0 h 71"/>
                  <a:gd name="T4" fmla="*/ 0 w 77"/>
                  <a:gd name="T5" fmla="*/ 0 h 71"/>
                  <a:gd name="T6" fmla="*/ 0 w 77"/>
                  <a:gd name="T7" fmla="*/ 0 h 71"/>
                  <a:gd name="T8" fmla="*/ 0 w 77"/>
                  <a:gd name="T9" fmla="*/ 0 h 71"/>
                  <a:gd name="T10" fmla="*/ 0 w 77"/>
                  <a:gd name="T11" fmla="*/ 0 h 71"/>
                  <a:gd name="T12" fmla="*/ 0 w 77"/>
                  <a:gd name="T13" fmla="*/ 0 h 71"/>
                  <a:gd name="T14" fmla="*/ 0 w 77"/>
                  <a:gd name="T15" fmla="*/ 0 h 71"/>
                  <a:gd name="T16" fmla="*/ 0 w 77"/>
                  <a:gd name="T17" fmla="*/ 0 h 71"/>
                  <a:gd name="T18" fmla="*/ 0 w 77"/>
                  <a:gd name="T19" fmla="*/ 0 h 71"/>
                  <a:gd name="T20" fmla="*/ 0 w 77"/>
                  <a:gd name="T21" fmla="*/ 0 h 71"/>
                  <a:gd name="T22" fmla="*/ 0 w 77"/>
                  <a:gd name="T23" fmla="*/ 0 h 71"/>
                  <a:gd name="T24" fmla="*/ 0 w 77"/>
                  <a:gd name="T25" fmla="*/ 0 h 71"/>
                  <a:gd name="T26" fmla="*/ 0 w 77"/>
                  <a:gd name="T27" fmla="*/ 0 h 71"/>
                  <a:gd name="T28" fmla="*/ 0 w 77"/>
                  <a:gd name="T29" fmla="*/ 0 h 71"/>
                  <a:gd name="T30" fmla="*/ 0 w 77"/>
                  <a:gd name="T31" fmla="*/ 0 h 71"/>
                  <a:gd name="T32" fmla="*/ 0 w 77"/>
                  <a:gd name="T33" fmla="*/ 0 h 71"/>
                  <a:gd name="T34" fmla="*/ 0 w 77"/>
                  <a:gd name="T35" fmla="*/ 0 h 71"/>
                  <a:gd name="T36" fmla="*/ 0 w 77"/>
                  <a:gd name="T37" fmla="*/ 0 h 7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7" h="71">
                    <a:moveTo>
                      <a:pt x="1" y="3"/>
                    </a:moveTo>
                    <a:lnTo>
                      <a:pt x="0" y="5"/>
                    </a:lnTo>
                    <a:lnTo>
                      <a:pt x="0" y="8"/>
                    </a:lnTo>
                    <a:lnTo>
                      <a:pt x="0" y="12"/>
                    </a:lnTo>
                    <a:lnTo>
                      <a:pt x="2" y="14"/>
                    </a:lnTo>
                    <a:lnTo>
                      <a:pt x="65" y="68"/>
                    </a:lnTo>
                    <a:lnTo>
                      <a:pt x="67" y="71"/>
                    </a:lnTo>
                    <a:lnTo>
                      <a:pt x="70" y="71"/>
                    </a:lnTo>
                    <a:lnTo>
                      <a:pt x="73" y="71"/>
                    </a:lnTo>
                    <a:lnTo>
                      <a:pt x="75" y="68"/>
                    </a:lnTo>
                    <a:lnTo>
                      <a:pt x="77" y="65"/>
                    </a:lnTo>
                    <a:lnTo>
                      <a:pt x="77" y="63"/>
                    </a:lnTo>
                    <a:lnTo>
                      <a:pt x="77" y="59"/>
                    </a:lnTo>
                    <a:lnTo>
                      <a:pt x="75" y="57"/>
                    </a:lnTo>
                    <a:lnTo>
                      <a:pt x="13" y="3"/>
                    </a:lnTo>
                    <a:lnTo>
                      <a:pt x="10" y="0"/>
                    </a:lnTo>
                    <a:lnTo>
                      <a:pt x="7" y="0"/>
                    </a:lnTo>
                    <a:lnTo>
                      <a:pt x="4" y="0"/>
                    </a:lnTo>
                    <a:lnTo>
                      <a:pt x="1" y="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05" name="Freeform 183">
                <a:extLst>
                  <a:ext uri="{FF2B5EF4-FFF2-40B4-BE49-F238E27FC236}">
                    <a16:creationId xmlns:a16="http://schemas.microsoft.com/office/drawing/2014/main" id="{9CED756B-CA49-42CA-A6D8-43AFF80DCD68}"/>
                  </a:ext>
                </a:extLst>
              </p:cNvPr>
              <p:cNvSpPr>
                <a:spLocks/>
              </p:cNvSpPr>
              <p:nvPr/>
            </p:nvSpPr>
            <p:spPr bwMode="gray">
              <a:xfrm>
                <a:off x="3599" y="2659"/>
                <a:ext cx="38" cy="35"/>
              </a:xfrm>
              <a:custGeom>
                <a:avLst/>
                <a:gdLst>
                  <a:gd name="T0" fmla="*/ 0 w 78"/>
                  <a:gd name="T1" fmla="*/ 1 h 70"/>
                  <a:gd name="T2" fmla="*/ 0 w 78"/>
                  <a:gd name="T3" fmla="*/ 1 h 70"/>
                  <a:gd name="T4" fmla="*/ 0 w 78"/>
                  <a:gd name="T5" fmla="*/ 1 h 70"/>
                  <a:gd name="T6" fmla="*/ 0 w 78"/>
                  <a:gd name="T7" fmla="*/ 1 h 70"/>
                  <a:gd name="T8" fmla="*/ 0 w 78"/>
                  <a:gd name="T9" fmla="*/ 1 h 70"/>
                  <a:gd name="T10" fmla="*/ 0 w 78"/>
                  <a:gd name="T11" fmla="*/ 1 h 70"/>
                  <a:gd name="T12" fmla="*/ 0 w 78"/>
                  <a:gd name="T13" fmla="*/ 1 h 70"/>
                  <a:gd name="T14" fmla="*/ 0 w 78"/>
                  <a:gd name="T15" fmla="*/ 1 h 70"/>
                  <a:gd name="T16" fmla="*/ 0 w 78"/>
                  <a:gd name="T17" fmla="*/ 1 h 70"/>
                  <a:gd name="T18" fmla="*/ 0 w 78"/>
                  <a:gd name="T19" fmla="*/ 1 h 70"/>
                  <a:gd name="T20" fmla="*/ 0 w 78"/>
                  <a:gd name="T21" fmla="*/ 1 h 70"/>
                  <a:gd name="T22" fmla="*/ 0 w 78"/>
                  <a:gd name="T23" fmla="*/ 1 h 70"/>
                  <a:gd name="T24" fmla="*/ 0 w 78"/>
                  <a:gd name="T25" fmla="*/ 1 h 70"/>
                  <a:gd name="T26" fmla="*/ 0 w 78"/>
                  <a:gd name="T27" fmla="*/ 1 h 70"/>
                  <a:gd name="T28" fmla="*/ 0 w 78"/>
                  <a:gd name="T29" fmla="*/ 1 h 70"/>
                  <a:gd name="T30" fmla="*/ 0 w 78"/>
                  <a:gd name="T31" fmla="*/ 0 h 70"/>
                  <a:gd name="T32" fmla="*/ 0 w 78"/>
                  <a:gd name="T33" fmla="*/ 0 h 70"/>
                  <a:gd name="T34" fmla="*/ 0 w 78"/>
                  <a:gd name="T35" fmla="*/ 1 h 70"/>
                  <a:gd name="T36" fmla="*/ 0 w 78"/>
                  <a:gd name="T37" fmla="*/ 1 h 7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8" h="70">
                    <a:moveTo>
                      <a:pt x="2" y="2"/>
                    </a:moveTo>
                    <a:lnTo>
                      <a:pt x="0" y="5"/>
                    </a:lnTo>
                    <a:lnTo>
                      <a:pt x="0" y="8"/>
                    </a:lnTo>
                    <a:lnTo>
                      <a:pt x="0" y="11"/>
                    </a:lnTo>
                    <a:lnTo>
                      <a:pt x="3" y="13"/>
                    </a:lnTo>
                    <a:lnTo>
                      <a:pt x="65" y="69"/>
                    </a:lnTo>
                    <a:lnTo>
                      <a:pt x="67" y="70"/>
                    </a:lnTo>
                    <a:lnTo>
                      <a:pt x="71" y="70"/>
                    </a:lnTo>
                    <a:lnTo>
                      <a:pt x="74" y="70"/>
                    </a:lnTo>
                    <a:lnTo>
                      <a:pt x="76" y="68"/>
                    </a:lnTo>
                    <a:lnTo>
                      <a:pt x="78" y="65"/>
                    </a:lnTo>
                    <a:lnTo>
                      <a:pt x="78" y="62"/>
                    </a:lnTo>
                    <a:lnTo>
                      <a:pt x="78" y="58"/>
                    </a:lnTo>
                    <a:lnTo>
                      <a:pt x="75" y="56"/>
                    </a:lnTo>
                    <a:lnTo>
                      <a:pt x="13" y="2"/>
                    </a:lnTo>
                    <a:lnTo>
                      <a:pt x="11" y="0"/>
                    </a:lnTo>
                    <a:lnTo>
                      <a:pt x="7" y="0"/>
                    </a:lnTo>
                    <a:lnTo>
                      <a:pt x="4" y="1"/>
                    </a:lnTo>
                    <a:lnTo>
                      <a:pt x="2" y="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06" name="Freeform 184">
                <a:extLst>
                  <a:ext uri="{FF2B5EF4-FFF2-40B4-BE49-F238E27FC236}">
                    <a16:creationId xmlns:a16="http://schemas.microsoft.com/office/drawing/2014/main" id="{F55261C1-792A-4E6E-AF84-BEE077C63D9D}"/>
                  </a:ext>
                </a:extLst>
              </p:cNvPr>
              <p:cNvSpPr>
                <a:spLocks/>
              </p:cNvSpPr>
              <p:nvPr/>
            </p:nvSpPr>
            <p:spPr bwMode="gray">
              <a:xfrm>
                <a:off x="3706" y="2442"/>
                <a:ext cx="198" cy="183"/>
              </a:xfrm>
              <a:custGeom>
                <a:avLst/>
                <a:gdLst>
                  <a:gd name="T0" fmla="*/ 1 w 395"/>
                  <a:gd name="T1" fmla="*/ 0 h 367"/>
                  <a:gd name="T2" fmla="*/ 0 w 395"/>
                  <a:gd name="T3" fmla="*/ 0 h 367"/>
                  <a:gd name="T4" fmla="*/ 1 w 395"/>
                  <a:gd name="T5" fmla="*/ 0 h 367"/>
                  <a:gd name="T6" fmla="*/ 1 w 395"/>
                  <a:gd name="T7" fmla="*/ 0 h 367"/>
                  <a:gd name="T8" fmla="*/ 1 w 395"/>
                  <a:gd name="T9" fmla="*/ 0 h 367"/>
                  <a:gd name="T10" fmla="*/ 1 w 395"/>
                  <a:gd name="T11" fmla="*/ 0 h 3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95" h="367">
                    <a:moveTo>
                      <a:pt x="62" y="13"/>
                    </a:moveTo>
                    <a:lnTo>
                      <a:pt x="0" y="82"/>
                    </a:lnTo>
                    <a:lnTo>
                      <a:pt x="324" y="367"/>
                    </a:lnTo>
                    <a:lnTo>
                      <a:pt x="395" y="285"/>
                    </a:lnTo>
                    <a:lnTo>
                      <a:pt x="72" y="0"/>
                    </a:lnTo>
                    <a:lnTo>
                      <a:pt x="62" y="1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grpSp>
      <p:sp>
        <p:nvSpPr>
          <p:cNvPr id="398" name="Google Shape;6951;p103">
            <a:extLst>
              <a:ext uri="{FF2B5EF4-FFF2-40B4-BE49-F238E27FC236}">
                <a16:creationId xmlns:a16="http://schemas.microsoft.com/office/drawing/2014/main" id="{82DF4133-89B7-4468-96A5-1A1EA6103EAD}"/>
              </a:ext>
            </a:extLst>
          </p:cNvPr>
          <p:cNvSpPr/>
          <p:nvPr/>
        </p:nvSpPr>
        <p:spPr>
          <a:xfrm>
            <a:off x="3637238" y="2645167"/>
            <a:ext cx="537103" cy="384561"/>
          </a:xfrm>
          <a:custGeom>
            <a:avLst/>
            <a:gdLst/>
            <a:ahLst/>
            <a:cxnLst/>
            <a:rect l="l" t="t" r="r" b="b"/>
            <a:pathLst>
              <a:path w="1206487" h="901690" extrusionOk="0">
                <a:moveTo>
                  <a:pt x="1119203" y="435929"/>
                </a:moveTo>
                <a:cubicBezTo>
                  <a:pt x="1167462" y="435929"/>
                  <a:pt x="1206832" y="396560"/>
                  <a:pt x="1206832" y="348300"/>
                </a:cubicBezTo>
                <a:cubicBezTo>
                  <a:pt x="1206832" y="300041"/>
                  <a:pt x="1167462" y="260671"/>
                  <a:pt x="1119203" y="260671"/>
                </a:cubicBezTo>
                <a:lnTo>
                  <a:pt x="973154" y="260671"/>
                </a:lnTo>
                <a:lnTo>
                  <a:pt x="973154" y="173042"/>
                </a:lnTo>
                <a:cubicBezTo>
                  <a:pt x="973154" y="156532"/>
                  <a:pt x="960454" y="143832"/>
                  <a:pt x="943945" y="143832"/>
                </a:cubicBezTo>
                <a:lnTo>
                  <a:pt x="476590" y="143832"/>
                </a:lnTo>
                <a:cubicBezTo>
                  <a:pt x="460080" y="143832"/>
                  <a:pt x="447380" y="156532"/>
                  <a:pt x="447380" y="173042"/>
                </a:cubicBezTo>
                <a:lnTo>
                  <a:pt x="447380" y="260671"/>
                </a:lnTo>
                <a:lnTo>
                  <a:pt x="325461" y="260671"/>
                </a:lnTo>
                <a:cubicBezTo>
                  <a:pt x="319111" y="260671"/>
                  <a:pt x="312761" y="258131"/>
                  <a:pt x="307682" y="254321"/>
                </a:cubicBezTo>
                <a:lnTo>
                  <a:pt x="347051" y="222571"/>
                </a:lnTo>
                <a:cubicBezTo>
                  <a:pt x="359751" y="212411"/>
                  <a:pt x="361021" y="193362"/>
                  <a:pt x="350861" y="181931"/>
                </a:cubicBezTo>
                <a:lnTo>
                  <a:pt x="211162" y="10483"/>
                </a:lnTo>
                <a:cubicBezTo>
                  <a:pt x="206083" y="4133"/>
                  <a:pt x="199733" y="323"/>
                  <a:pt x="190843" y="323"/>
                </a:cubicBezTo>
                <a:cubicBezTo>
                  <a:pt x="183222" y="-946"/>
                  <a:pt x="175603" y="1594"/>
                  <a:pt x="169253" y="6673"/>
                </a:cubicBezTo>
                <a:lnTo>
                  <a:pt x="119723" y="47313"/>
                </a:lnTo>
                <a:cubicBezTo>
                  <a:pt x="112103" y="44773"/>
                  <a:pt x="104484" y="42233"/>
                  <a:pt x="96863" y="40963"/>
                </a:cubicBezTo>
                <a:cubicBezTo>
                  <a:pt x="74004" y="38423"/>
                  <a:pt x="51144" y="46043"/>
                  <a:pt x="32094" y="60013"/>
                </a:cubicBezTo>
                <a:cubicBezTo>
                  <a:pt x="-4736" y="90493"/>
                  <a:pt x="-11085" y="146372"/>
                  <a:pt x="19395" y="183202"/>
                </a:cubicBezTo>
                <a:lnTo>
                  <a:pt x="94323" y="274641"/>
                </a:lnTo>
                <a:lnTo>
                  <a:pt x="94323" y="734376"/>
                </a:lnTo>
                <a:cubicBezTo>
                  <a:pt x="60034" y="747076"/>
                  <a:pt x="35904" y="778825"/>
                  <a:pt x="35904" y="816925"/>
                </a:cubicBezTo>
                <a:cubicBezTo>
                  <a:pt x="35904" y="865185"/>
                  <a:pt x="75273" y="904554"/>
                  <a:pt x="123534" y="904554"/>
                </a:cubicBezTo>
                <a:cubicBezTo>
                  <a:pt x="171793" y="904554"/>
                  <a:pt x="211162" y="865185"/>
                  <a:pt x="211162" y="816925"/>
                </a:cubicBezTo>
                <a:cubicBezTo>
                  <a:pt x="211162" y="778825"/>
                  <a:pt x="187033" y="747076"/>
                  <a:pt x="152743" y="734376"/>
                </a:cubicBezTo>
                <a:lnTo>
                  <a:pt x="152743" y="670876"/>
                </a:lnTo>
                <a:lnTo>
                  <a:pt x="1026494" y="670876"/>
                </a:lnTo>
                <a:lnTo>
                  <a:pt x="1026494" y="735646"/>
                </a:lnTo>
                <a:cubicBezTo>
                  <a:pt x="993475" y="748346"/>
                  <a:pt x="970614" y="780096"/>
                  <a:pt x="970614" y="816925"/>
                </a:cubicBezTo>
                <a:cubicBezTo>
                  <a:pt x="970614" y="865185"/>
                  <a:pt x="1009984" y="904554"/>
                  <a:pt x="1058244" y="904554"/>
                </a:cubicBezTo>
                <a:cubicBezTo>
                  <a:pt x="1106503" y="904554"/>
                  <a:pt x="1145873" y="865185"/>
                  <a:pt x="1145873" y="816925"/>
                </a:cubicBezTo>
                <a:cubicBezTo>
                  <a:pt x="1145873" y="777556"/>
                  <a:pt x="1120473" y="745806"/>
                  <a:pt x="1084913" y="734376"/>
                </a:cubicBezTo>
                <a:lnTo>
                  <a:pt x="1084913" y="437199"/>
                </a:lnTo>
                <a:lnTo>
                  <a:pt x="1119203" y="437199"/>
                </a:lnTo>
                <a:close/>
                <a:moveTo>
                  <a:pt x="1119203" y="319091"/>
                </a:moveTo>
                <a:cubicBezTo>
                  <a:pt x="1135713" y="319091"/>
                  <a:pt x="1148412" y="331791"/>
                  <a:pt x="1148412" y="348300"/>
                </a:cubicBezTo>
                <a:cubicBezTo>
                  <a:pt x="1148412" y="364810"/>
                  <a:pt x="1135713" y="377510"/>
                  <a:pt x="1119203" y="377510"/>
                </a:cubicBezTo>
                <a:lnTo>
                  <a:pt x="973154" y="377510"/>
                </a:lnTo>
                <a:lnTo>
                  <a:pt x="973154" y="319091"/>
                </a:lnTo>
                <a:lnTo>
                  <a:pt x="1119203" y="319091"/>
                </a:lnTo>
                <a:close/>
                <a:moveTo>
                  <a:pt x="505799" y="377510"/>
                </a:moveTo>
                <a:lnTo>
                  <a:pt x="505799" y="319091"/>
                </a:lnTo>
                <a:lnTo>
                  <a:pt x="681057" y="319091"/>
                </a:lnTo>
                <a:lnTo>
                  <a:pt x="681057" y="377510"/>
                </a:lnTo>
                <a:lnTo>
                  <a:pt x="505799" y="377510"/>
                </a:lnTo>
                <a:close/>
                <a:moveTo>
                  <a:pt x="739477" y="377510"/>
                </a:moveTo>
                <a:lnTo>
                  <a:pt x="739477" y="319091"/>
                </a:lnTo>
                <a:lnTo>
                  <a:pt x="914735" y="319091"/>
                </a:lnTo>
                <a:lnTo>
                  <a:pt x="914735" y="377510"/>
                </a:lnTo>
                <a:lnTo>
                  <a:pt x="739477" y="377510"/>
                </a:lnTo>
                <a:close/>
                <a:moveTo>
                  <a:pt x="914735" y="260671"/>
                </a:moveTo>
                <a:lnTo>
                  <a:pt x="739477" y="260671"/>
                </a:lnTo>
                <a:lnTo>
                  <a:pt x="739477" y="202252"/>
                </a:lnTo>
                <a:lnTo>
                  <a:pt x="914735" y="202252"/>
                </a:lnTo>
                <a:lnTo>
                  <a:pt x="914735" y="260671"/>
                </a:lnTo>
                <a:close/>
                <a:moveTo>
                  <a:pt x="505799" y="202252"/>
                </a:moveTo>
                <a:lnTo>
                  <a:pt x="681057" y="202252"/>
                </a:lnTo>
                <a:lnTo>
                  <a:pt x="681057" y="260671"/>
                </a:lnTo>
                <a:lnTo>
                  <a:pt x="505799" y="260671"/>
                </a:lnTo>
                <a:lnTo>
                  <a:pt x="505799" y="202252"/>
                </a:lnTo>
                <a:close/>
                <a:moveTo>
                  <a:pt x="184493" y="70173"/>
                </a:moveTo>
                <a:lnTo>
                  <a:pt x="287361" y="195902"/>
                </a:lnTo>
                <a:lnTo>
                  <a:pt x="269582" y="209871"/>
                </a:lnTo>
                <a:lnTo>
                  <a:pt x="166713" y="84143"/>
                </a:lnTo>
                <a:lnTo>
                  <a:pt x="184493" y="70173"/>
                </a:lnTo>
                <a:close/>
                <a:moveTo>
                  <a:pt x="70194" y="105732"/>
                </a:moveTo>
                <a:cubicBezTo>
                  <a:pt x="76544" y="100653"/>
                  <a:pt x="82894" y="98113"/>
                  <a:pt x="91784" y="99382"/>
                </a:cubicBezTo>
                <a:cubicBezTo>
                  <a:pt x="99404" y="100653"/>
                  <a:pt x="107023" y="104463"/>
                  <a:pt x="112103" y="109543"/>
                </a:cubicBezTo>
                <a:lnTo>
                  <a:pt x="242912" y="269561"/>
                </a:lnTo>
                <a:lnTo>
                  <a:pt x="242912" y="269561"/>
                </a:lnTo>
                <a:lnTo>
                  <a:pt x="242912" y="269561"/>
                </a:lnTo>
                <a:lnTo>
                  <a:pt x="258152" y="287341"/>
                </a:lnTo>
                <a:cubicBezTo>
                  <a:pt x="258152" y="287341"/>
                  <a:pt x="258152" y="287341"/>
                  <a:pt x="258152" y="287341"/>
                </a:cubicBezTo>
                <a:cubicBezTo>
                  <a:pt x="274662" y="307660"/>
                  <a:pt x="300061" y="319091"/>
                  <a:pt x="325461" y="319091"/>
                </a:cubicBezTo>
                <a:lnTo>
                  <a:pt x="447380" y="319091"/>
                </a:lnTo>
                <a:lnTo>
                  <a:pt x="447380" y="377510"/>
                </a:lnTo>
                <a:lnTo>
                  <a:pt x="256882" y="377510"/>
                </a:lnTo>
                <a:lnTo>
                  <a:pt x="67654" y="146372"/>
                </a:lnTo>
                <a:cubicBezTo>
                  <a:pt x="56224" y="133672"/>
                  <a:pt x="58764" y="115893"/>
                  <a:pt x="70194" y="105732"/>
                </a:cubicBezTo>
                <a:close/>
                <a:moveTo>
                  <a:pt x="124803" y="846135"/>
                </a:moveTo>
                <a:cubicBezTo>
                  <a:pt x="108294" y="846135"/>
                  <a:pt x="95594" y="833435"/>
                  <a:pt x="95594" y="816925"/>
                </a:cubicBezTo>
                <a:cubicBezTo>
                  <a:pt x="95594" y="800415"/>
                  <a:pt x="108294" y="787715"/>
                  <a:pt x="124803" y="787715"/>
                </a:cubicBezTo>
                <a:cubicBezTo>
                  <a:pt x="141313" y="787715"/>
                  <a:pt x="154013" y="800415"/>
                  <a:pt x="154013" y="816925"/>
                </a:cubicBezTo>
                <a:cubicBezTo>
                  <a:pt x="154013" y="833435"/>
                  <a:pt x="141313" y="846135"/>
                  <a:pt x="124803" y="846135"/>
                </a:cubicBezTo>
                <a:close/>
                <a:moveTo>
                  <a:pt x="1060784" y="846135"/>
                </a:moveTo>
                <a:cubicBezTo>
                  <a:pt x="1044274" y="846135"/>
                  <a:pt x="1031574" y="833435"/>
                  <a:pt x="1031574" y="816925"/>
                </a:cubicBezTo>
                <a:cubicBezTo>
                  <a:pt x="1031574" y="800415"/>
                  <a:pt x="1044274" y="787715"/>
                  <a:pt x="1060784" y="787715"/>
                </a:cubicBezTo>
                <a:cubicBezTo>
                  <a:pt x="1077293" y="787715"/>
                  <a:pt x="1089993" y="800415"/>
                  <a:pt x="1089993" y="816925"/>
                </a:cubicBezTo>
                <a:cubicBezTo>
                  <a:pt x="1089993" y="833435"/>
                  <a:pt x="1076024" y="846135"/>
                  <a:pt x="1060784" y="846135"/>
                </a:cubicBezTo>
                <a:close/>
                <a:moveTo>
                  <a:pt x="1029034" y="611188"/>
                </a:moveTo>
                <a:lnTo>
                  <a:pt x="155283" y="611188"/>
                </a:lnTo>
                <a:lnTo>
                  <a:pt x="155283" y="345760"/>
                </a:lnTo>
                <a:lnTo>
                  <a:pt x="220052" y="425769"/>
                </a:lnTo>
                <a:cubicBezTo>
                  <a:pt x="225133" y="432119"/>
                  <a:pt x="234022" y="435929"/>
                  <a:pt x="242912" y="435929"/>
                </a:cubicBezTo>
                <a:lnTo>
                  <a:pt x="472780" y="435929"/>
                </a:lnTo>
                <a:cubicBezTo>
                  <a:pt x="474050" y="435929"/>
                  <a:pt x="475319" y="437199"/>
                  <a:pt x="476590" y="437199"/>
                </a:cubicBezTo>
                <a:lnTo>
                  <a:pt x="943945" y="437199"/>
                </a:lnTo>
                <a:cubicBezTo>
                  <a:pt x="945214" y="437199"/>
                  <a:pt x="946485" y="437199"/>
                  <a:pt x="947755" y="435929"/>
                </a:cubicBezTo>
                <a:lnTo>
                  <a:pt x="1029034" y="435929"/>
                </a:lnTo>
                <a:lnTo>
                  <a:pt x="1029034" y="611188"/>
                </a:lnTo>
                <a:close/>
              </a:path>
            </a:pathLst>
          </a:custGeom>
          <a:solidFill>
            <a:schemeClr val="tx2">
              <a:lumMod val="75000"/>
            </a:schemeClr>
          </a:solidFill>
          <a:ln>
            <a:solidFill>
              <a:schemeClr val="bg1"/>
            </a:solidFill>
          </a:ln>
        </p:spPr>
        <p:txBody>
          <a:bodyPr spcFirstLastPara="1" wrap="square" lIns="91425" tIns="45700" rIns="91425" bIns="45700" anchor="ctr" anchorCtr="0">
            <a:noAutofit/>
          </a:bodyPr>
          <a:lstStyle/>
          <a:p>
            <a:pPr marL="0" marR="0" lvl="0" indent="0" algn="l" rtl="0">
              <a:spcBef>
                <a:spcPts val="0"/>
              </a:spcBef>
              <a:spcAft>
                <a:spcPts val="0"/>
              </a:spcAft>
              <a:buNone/>
            </a:pPr>
            <a:endParaRPr sz="800">
              <a:solidFill>
                <a:schemeClr val="dk1"/>
              </a:solidFill>
              <a:latin typeface="Calibri"/>
              <a:ea typeface="Calibri"/>
              <a:cs typeface="Calibri"/>
              <a:sym typeface="Calibri"/>
            </a:endParaRPr>
          </a:p>
        </p:txBody>
      </p:sp>
      <p:sp>
        <p:nvSpPr>
          <p:cNvPr id="401" name="Google Shape;6951;p103">
            <a:extLst>
              <a:ext uri="{FF2B5EF4-FFF2-40B4-BE49-F238E27FC236}">
                <a16:creationId xmlns:a16="http://schemas.microsoft.com/office/drawing/2014/main" id="{DDE6F415-D917-437F-9503-D3E3C80CECE0}"/>
              </a:ext>
            </a:extLst>
          </p:cNvPr>
          <p:cNvSpPr/>
          <p:nvPr/>
        </p:nvSpPr>
        <p:spPr>
          <a:xfrm>
            <a:off x="8406687" y="2662825"/>
            <a:ext cx="537103" cy="384561"/>
          </a:xfrm>
          <a:custGeom>
            <a:avLst/>
            <a:gdLst/>
            <a:ahLst/>
            <a:cxnLst/>
            <a:rect l="l" t="t" r="r" b="b"/>
            <a:pathLst>
              <a:path w="1206487" h="901690" extrusionOk="0">
                <a:moveTo>
                  <a:pt x="1119203" y="435929"/>
                </a:moveTo>
                <a:cubicBezTo>
                  <a:pt x="1167462" y="435929"/>
                  <a:pt x="1206832" y="396560"/>
                  <a:pt x="1206832" y="348300"/>
                </a:cubicBezTo>
                <a:cubicBezTo>
                  <a:pt x="1206832" y="300041"/>
                  <a:pt x="1167462" y="260671"/>
                  <a:pt x="1119203" y="260671"/>
                </a:cubicBezTo>
                <a:lnTo>
                  <a:pt x="973154" y="260671"/>
                </a:lnTo>
                <a:lnTo>
                  <a:pt x="973154" y="173042"/>
                </a:lnTo>
                <a:cubicBezTo>
                  <a:pt x="973154" y="156532"/>
                  <a:pt x="960454" y="143832"/>
                  <a:pt x="943945" y="143832"/>
                </a:cubicBezTo>
                <a:lnTo>
                  <a:pt x="476590" y="143832"/>
                </a:lnTo>
                <a:cubicBezTo>
                  <a:pt x="460080" y="143832"/>
                  <a:pt x="447380" y="156532"/>
                  <a:pt x="447380" y="173042"/>
                </a:cubicBezTo>
                <a:lnTo>
                  <a:pt x="447380" y="260671"/>
                </a:lnTo>
                <a:lnTo>
                  <a:pt x="325461" y="260671"/>
                </a:lnTo>
                <a:cubicBezTo>
                  <a:pt x="319111" y="260671"/>
                  <a:pt x="312761" y="258131"/>
                  <a:pt x="307682" y="254321"/>
                </a:cubicBezTo>
                <a:lnTo>
                  <a:pt x="347051" y="222571"/>
                </a:lnTo>
                <a:cubicBezTo>
                  <a:pt x="359751" y="212411"/>
                  <a:pt x="361021" y="193362"/>
                  <a:pt x="350861" y="181931"/>
                </a:cubicBezTo>
                <a:lnTo>
                  <a:pt x="211162" y="10483"/>
                </a:lnTo>
                <a:cubicBezTo>
                  <a:pt x="206083" y="4133"/>
                  <a:pt x="199733" y="323"/>
                  <a:pt x="190843" y="323"/>
                </a:cubicBezTo>
                <a:cubicBezTo>
                  <a:pt x="183222" y="-946"/>
                  <a:pt x="175603" y="1594"/>
                  <a:pt x="169253" y="6673"/>
                </a:cubicBezTo>
                <a:lnTo>
                  <a:pt x="119723" y="47313"/>
                </a:lnTo>
                <a:cubicBezTo>
                  <a:pt x="112103" y="44773"/>
                  <a:pt x="104484" y="42233"/>
                  <a:pt x="96863" y="40963"/>
                </a:cubicBezTo>
                <a:cubicBezTo>
                  <a:pt x="74004" y="38423"/>
                  <a:pt x="51144" y="46043"/>
                  <a:pt x="32094" y="60013"/>
                </a:cubicBezTo>
                <a:cubicBezTo>
                  <a:pt x="-4736" y="90493"/>
                  <a:pt x="-11085" y="146372"/>
                  <a:pt x="19395" y="183202"/>
                </a:cubicBezTo>
                <a:lnTo>
                  <a:pt x="94323" y="274641"/>
                </a:lnTo>
                <a:lnTo>
                  <a:pt x="94323" y="734376"/>
                </a:lnTo>
                <a:cubicBezTo>
                  <a:pt x="60034" y="747076"/>
                  <a:pt x="35904" y="778825"/>
                  <a:pt x="35904" y="816925"/>
                </a:cubicBezTo>
                <a:cubicBezTo>
                  <a:pt x="35904" y="865185"/>
                  <a:pt x="75273" y="904554"/>
                  <a:pt x="123534" y="904554"/>
                </a:cubicBezTo>
                <a:cubicBezTo>
                  <a:pt x="171793" y="904554"/>
                  <a:pt x="211162" y="865185"/>
                  <a:pt x="211162" y="816925"/>
                </a:cubicBezTo>
                <a:cubicBezTo>
                  <a:pt x="211162" y="778825"/>
                  <a:pt x="187033" y="747076"/>
                  <a:pt x="152743" y="734376"/>
                </a:cubicBezTo>
                <a:lnTo>
                  <a:pt x="152743" y="670876"/>
                </a:lnTo>
                <a:lnTo>
                  <a:pt x="1026494" y="670876"/>
                </a:lnTo>
                <a:lnTo>
                  <a:pt x="1026494" y="735646"/>
                </a:lnTo>
                <a:cubicBezTo>
                  <a:pt x="993475" y="748346"/>
                  <a:pt x="970614" y="780096"/>
                  <a:pt x="970614" y="816925"/>
                </a:cubicBezTo>
                <a:cubicBezTo>
                  <a:pt x="970614" y="865185"/>
                  <a:pt x="1009984" y="904554"/>
                  <a:pt x="1058244" y="904554"/>
                </a:cubicBezTo>
                <a:cubicBezTo>
                  <a:pt x="1106503" y="904554"/>
                  <a:pt x="1145873" y="865185"/>
                  <a:pt x="1145873" y="816925"/>
                </a:cubicBezTo>
                <a:cubicBezTo>
                  <a:pt x="1145873" y="777556"/>
                  <a:pt x="1120473" y="745806"/>
                  <a:pt x="1084913" y="734376"/>
                </a:cubicBezTo>
                <a:lnTo>
                  <a:pt x="1084913" y="437199"/>
                </a:lnTo>
                <a:lnTo>
                  <a:pt x="1119203" y="437199"/>
                </a:lnTo>
                <a:close/>
                <a:moveTo>
                  <a:pt x="1119203" y="319091"/>
                </a:moveTo>
                <a:cubicBezTo>
                  <a:pt x="1135713" y="319091"/>
                  <a:pt x="1148412" y="331791"/>
                  <a:pt x="1148412" y="348300"/>
                </a:cubicBezTo>
                <a:cubicBezTo>
                  <a:pt x="1148412" y="364810"/>
                  <a:pt x="1135713" y="377510"/>
                  <a:pt x="1119203" y="377510"/>
                </a:cubicBezTo>
                <a:lnTo>
                  <a:pt x="973154" y="377510"/>
                </a:lnTo>
                <a:lnTo>
                  <a:pt x="973154" y="319091"/>
                </a:lnTo>
                <a:lnTo>
                  <a:pt x="1119203" y="319091"/>
                </a:lnTo>
                <a:close/>
                <a:moveTo>
                  <a:pt x="505799" y="377510"/>
                </a:moveTo>
                <a:lnTo>
                  <a:pt x="505799" y="319091"/>
                </a:lnTo>
                <a:lnTo>
                  <a:pt x="681057" y="319091"/>
                </a:lnTo>
                <a:lnTo>
                  <a:pt x="681057" y="377510"/>
                </a:lnTo>
                <a:lnTo>
                  <a:pt x="505799" y="377510"/>
                </a:lnTo>
                <a:close/>
                <a:moveTo>
                  <a:pt x="739477" y="377510"/>
                </a:moveTo>
                <a:lnTo>
                  <a:pt x="739477" y="319091"/>
                </a:lnTo>
                <a:lnTo>
                  <a:pt x="914735" y="319091"/>
                </a:lnTo>
                <a:lnTo>
                  <a:pt x="914735" y="377510"/>
                </a:lnTo>
                <a:lnTo>
                  <a:pt x="739477" y="377510"/>
                </a:lnTo>
                <a:close/>
                <a:moveTo>
                  <a:pt x="914735" y="260671"/>
                </a:moveTo>
                <a:lnTo>
                  <a:pt x="739477" y="260671"/>
                </a:lnTo>
                <a:lnTo>
                  <a:pt x="739477" y="202252"/>
                </a:lnTo>
                <a:lnTo>
                  <a:pt x="914735" y="202252"/>
                </a:lnTo>
                <a:lnTo>
                  <a:pt x="914735" y="260671"/>
                </a:lnTo>
                <a:close/>
                <a:moveTo>
                  <a:pt x="505799" y="202252"/>
                </a:moveTo>
                <a:lnTo>
                  <a:pt x="681057" y="202252"/>
                </a:lnTo>
                <a:lnTo>
                  <a:pt x="681057" y="260671"/>
                </a:lnTo>
                <a:lnTo>
                  <a:pt x="505799" y="260671"/>
                </a:lnTo>
                <a:lnTo>
                  <a:pt x="505799" y="202252"/>
                </a:lnTo>
                <a:close/>
                <a:moveTo>
                  <a:pt x="184493" y="70173"/>
                </a:moveTo>
                <a:lnTo>
                  <a:pt x="287361" y="195902"/>
                </a:lnTo>
                <a:lnTo>
                  <a:pt x="269582" y="209871"/>
                </a:lnTo>
                <a:lnTo>
                  <a:pt x="166713" y="84143"/>
                </a:lnTo>
                <a:lnTo>
                  <a:pt x="184493" y="70173"/>
                </a:lnTo>
                <a:close/>
                <a:moveTo>
                  <a:pt x="70194" y="105732"/>
                </a:moveTo>
                <a:cubicBezTo>
                  <a:pt x="76544" y="100653"/>
                  <a:pt x="82894" y="98113"/>
                  <a:pt x="91784" y="99382"/>
                </a:cubicBezTo>
                <a:cubicBezTo>
                  <a:pt x="99404" y="100653"/>
                  <a:pt x="107023" y="104463"/>
                  <a:pt x="112103" y="109543"/>
                </a:cubicBezTo>
                <a:lnTo>
                  <a:pt x="242912" y="269561"/>
                </a:lnTo>
                <a:lnTo>
                  <a:pt x="242912" y="269561"/>
                </a:lnTo>
                <a:lnTo>
                  <a:pt x="242912" y="269561"/>
                </a:lnTo>
                <a:lnTo>
                  <a:pt x="258152" y="287341"/>
                </a:lnTo>
                <a:cubicBezTo>
                  <a:pt x="258152" y="287341"/>
                  <a:pt x="258152" y="287341"/>
                  <a:pt x="258152" y="287341"/>
                </a:cubicBezTo>
                <a:cubicBezTo>
                  <a:pt x="274662" y="307660"/>
                  <a:pt x="300061" y="319091"/>
                  <a:pt x="325461" y="319091"/>
                </a:cubicBezTo>
                <a:lnTo>
                  <a:pt x="447380" y="319091"/>
                </a:lnTo>
                <a:lnTo>
                  <a:pt x="447380" y="377510"/>
                </a:lnTo>
                <a:lnTo>
                  <a:pt x="256882" y="377510"/>
                </a:lnTo>
                <a:lnTo>
                  <a:pt x="67654" y="146372"/>
                </a:lnTo>
                <a:cubicBezTo>
                  <a:pt x="56224" y="133672"/>
                  <a:pt x="58764" y="115893"/>
                  <a:pt x="70194" y="105732"/>
                </a:cubicBezTo>
                <a:close/>
                <a:moveTo>
                  <a:pt x="124803" y="846135"/>
                </a:moveTo>
                <a:cubicBezTo>
                  <a:pt x="108294" y="846135"/>
                  <a:pt x="95594" y="833435"/>
                  <a:pt x="95594" y="816925"/>
                </a:cubicBezTo>
                <a:cubicBezTo>
                  <a:pt x="95594" y="800415"/>
                  <a:pt x="108294" y="787715"/>
                  <a:pt x="124803" y="787715"/>
                </a:cubicBezTo>
                <a:cubicBezTo>
                  <a:pt x="141313" y="787715"/>
                  <a:pt x="154013" y="800415"/>
                  <a:pt x="154013" y="816925"/>
                </a:cubicBezTo>
                <a:cubicBezTo>
                  <a:pt x="154013" y="833435"/>
                  <a:pt x="141313" y="846135"/>
                  <a:pt x="124803" y="846135"/>
                </a:cubicBezTo>
                <a:close/>
                <a:moveTo>
                  <a:pt x="1060784" y="846135"/>
                </a:moveTo>
                <a:cubicBezTo>
                  <a:pt x="1044274" y="846135"/>
                  <a:pt x="1031574" y="833435"/>
                  <a:pt x="1031574" y="816925"/>
                </a:cubicBezTo>
                <a:cubicBezTo>
                  <a:pt x="1031574" y="800415"/>
                  <a:pt x="1044274" y="787715"/>
                  <a:pt x="1060784" y="787715"/>
                </a:cubicBezTo>
                <a:cubicBezTo>
                  <a:pt x="1077293" y="787715"/>
                  <a:pt x="1089993" y="800415"/>
                  <a:pt x="1089993" y="816925"/>
                </a:cubicBezTo>
                <a:cubicBezTo>
                  <a:pt x="1089993" y="833435"/>
                  <a:pt x="1076024" y="846135"/>
                  <a:pt x="1060784" y="846135"/>
                </a:cubicBezTo>
                <a:close/>
                <a:moveTo>
                  <a:pt x="1029034" y="611188"/>
                </a:moveTo>
                <a:lnTo>
                  <a:pt x="155283" y="611188"/>
                </a:lnTo>
                <a:lnTo>
                  <a:pt x="155283" y="345760"/>
                </a:lnTo>
                <a:lnTo>
                  <a:pt x="220052" y="425769"/>
                </a:lnTo>
                <a:cubicBezTo>
                  <a:pt x="225133" y="432119"/>
                  <a:pt x="234022" y="435929"/>
                  <a:pt x="242912" y="435929"/>
                </a:cubicBezTo>
                <a:lnTo>
                  <a:pt x="472780" y="435929"/>
                </a:lnTo>
                <a:cubicBezTo>
                  <a:pt x="474050" y="435929"/>
                  <a:pt x="475319" y="437199"/>
                  <a:pt x="476590" y="437199"/>
                </a:cubicBezTo>
                <a:lnTo>
                  <a:pt x="943945" y="437199"/>
                </a:lnTo>
                <a:cubicBezTo>
                  <a:pt x="945214" y="437199"/>
                  <a:pt x="946485" y="437199"/>
                  <a:pt x="947755" y="435929"/>
                </a:cubicBezTo>
                <a:lnTo>
                  <a:pt x="1029034" y="435929"/>
                </a:lnTo>
                <a:lnTo>
                  <a:pt x="1029034" y="611188"/>
                </a:lnTo>
                <a:close/>
              </a:path>
            </a:pathLst>
          </a:custGeom>
          <a:solidFill>
            <a:schemeClr val="tx2">
              <a:lumMod val="75000"/>
            </a:schemeClr>
          </a:solidFill>
          <a:ln>
            <a:solidFill>
              <a:schemeClr val="bg1"/>
            </a:solidFill>
          </a:ln>
        </p:spPr>
        <p:txBody>
          <a:bodyPr spcFirstLastPara="1" wrap="square" lIns="91425" tIns="45700" rIns="91425" bIns="45700" anchor="ctr" anchorCtr="0">
            <a:noAutofit/>
          </a:bodyPr>
          <a:lstStyle/>
          <a:p>
            <a:pPr marL="0" marR="0" lvl="0" indent="0" algn="l" rtl="0">
              <a:spcBef>
                <a:spcPts val="0"/>
              </a:spcBef>
              <a:spcAft>
                <a:spcPts val="0"/>
              </a:spcAft>
              <a:buNone/>
            </a:pPr>
            <a:endParaRPr sz="800">
              <a:solidFill>
                <a:schemeClr val="dk1"/>
              </a:solidFill>
              <a:latin typeface="Calibri"/>
              <a:ea typeface="Calibri"/>
              <a:cs typeface="Calibri"/>
              <a:sym typeface="Calibri"/>
            </a:endParaRPr>
          </a:p>
        </p:txBody>
      </p:sp>
      <p:grpSp>
        <p:nvGrpSpPr>
          <p:cNvPr id="22" name="Group 957">
            <a:extLst>
              <a:ext uri="{FF2B5EF4-FFF2-40B4-BE49-F238E27FC236}">
                <a16:creationId xmlns:a16="http://schemas.microsoft.com/office/drawing/2014/main" id="{6F629980-A28C-4E87-A995-217234295D1E}"/>
              </a:ext>
            </a:extLst>
          </p:cNvPr>
          <p:cNvGrpSpPr>
            <a:grpSpLocks/>
          </p:cNvGrpSpPr>
          <p:nvPr>
            <p:custDataLst>
              <p:tags r:id="rId34"/>
            </p:custDataLst>
          </p:nvPr>
        </p:nvGrpSpPr>
        <p:grpSpPr bwMode="auto">
          <a:xfrm>
            <a:off x="2135305" y="2528661"/>
            <a:ext cx="408373" cy="685938"/>
            <a:chOff x="6356" y="532"/>
            <a:chExt cx="369" cy="592"/>
          </a:xfrm>
        </p:grpSpPr>
        <p:sp>
          <p:nvSpPr>
            <p:cNvPr id="23" name="Oval 658">
              <a:extLst>
                <a:ext uri="{FF2B5EF4-FFF2-40B4-BE49-F238E27FC236}">
                  <a16:creationId xmlns:a16="http://schemas.microsoft.com/office/drawing/2014/main" id="{DBAE4705-7FD5-480C-89F2-2A79808FD099}"/>
                </a:ext>
              </a:extLst>
            </p:cNvPr>
            <p:cNvSpPr>
              <a:spLocks noChangeArrowheads="1"/>
            </p:cNvSpPr>
            <p:nvPr/>
          </p:nvSpPr>
          <p:spPr bwMode="gray">
            <a:xfrm>
              <a:off x="6537" y="649"/>
              <a:ext cx="0" cy="299"/>
            </a:xfrm>
            <a:prstGeom prst="ellipse">
              <a:avLst/>
            </a:prstGeom>
            <a:solidFill>
              <a:schemeClr val="tx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24" name="Group 711">
              <a:extLst>
                <a:ext uri="{FF2B5EF4-FFF2-40B4-BE49-F238E27FC236}">
                  <a16:creationId xmlns:a16="http://schemas.microsoft.com/office/drawing/2014/main" id="{57A13244-DF09-468A-B033-C4D4B9AAA5AB}"/>
                </a:ext>
              </a:extLst>
            </p:cNvPr>
            <p:cNvGrpSpPr>
              <a:grpSpLocks/>
            </p:cNvGrpSpPr>
            <p:nvPr/>
          </p:nvGrpSpPr>
          <p:grpSpPr bwMode="auto">
            <a:xfrm>
              <a:off x="6356" y="532"/>
              <a:ext cx="369" cy="592"/>
              <a:chOff x="4931" y="1180"/>
              <a:chExt cx="281" cy="452"/>
            </a:xfrm>
          </p:grpSpPr>
          <p:sp>
            <p:nvSpPr>
              <p:cNvPr id="25" name="Freeform 705">
                <a:extLst>
                  <a:ext uri="{FF2B5EF4-FFF2-40B4-BE49-F238E27FC236}">
                    <a16:creationId xmlns:a16="http://schemas.microsoft.com/office/drawing/2014/main" id="{578F6183-DA39-42EA-9A25-9014049FC3B9}"/>
                  </a:ext>
                </a:extLst>
              </p:cNvPr>
              <p:cNvSpPr>
                <a:spLocks/>
              </p:cNvSpPr>
              <p:nvPr/>
            </p:nvSpPr>
            <p:spPr bwMode="gray">
              <a:xfrm>
                <a:off x="4931" y="1182"/>
                <a:ext cx="281" cy="383"/>
              </a:xfrm>
              <a:custGeom>
                <a:avLst/>
                <a:gdLst>
                  <a:gd name="T0" fmla="*/ 1 w 561"/>
                  <a:gd name="T1" fmla="*/ 0 h 767"/>
                  <a:gd name="T2" fmla="*/ 0 w 561"/>
                  <a:gd name="T3" fmla="*/ 0 h 767"/>
                  <a:gd name="T4" fmla="*/ 0 w 561"/>
                  <a:gd name="T5" fmla="*/ 0 h 767"/>
                  <a:gd name="T6" fmla="*/ 1 w 561"/>
                  <a:gd name="T7" fmla="*/ 0 h 767"/>
                  <a:gd name="T8" fmla="*/ 1 w 561"/>
                  <a:gd name="T9" fmla="*/ 0 h 767"/>
                  <a:gd name="T10" fmla="*/ 1 w 561"/>
                  <a:gd name="T11" fmla="*/ 0 h 7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61" h="767">
                    <a:moveTo>
                      <a:pt x="545" y="0"/>
                    </a:moveTo>
                    <a:lnTo>
                      <a:pt x="0" y="0"/>
                    </a:lnTo>
                    <a:lnTo>
                      <a:pt x="0" y="767"/>
                    </a:lnTo>
                    <a:lnTo>
                      <a:pt x="561" y="767"/>
                    </a:lnTo>
                    <a:lnTo>
                      <a:pt x="561" y="0"/>
                    </a:lnTo>
                    <a:lnTo>
                      <a:pt x="545" y="0"/>
                    </a:lnTo>
                    <a:close/>
                  </a:path>
                </a:pathLst>
              </a:custGeom>
              <a:solidFill>
                <a:srgbClr val="B2C6C5"/>
              </a:solidFill>
              <a:ln w="9525">
                <a:solidFill>
                  <a:schemeClr val="accent1"/>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6" name="Freeform 706">
                <a:extLst>
                  <a:ext uri="{FF2B5EF4-FFF2-40B4-BE49-F238E27FC236}">
                    <a16:creationId xmlns:a16="http://schemas.microsoft.com/office/drawing/2014/main" id="{AD89DAA6-7F15-44DB-8751-1DA4C36522E1}"/>
                  </a:ext>
                </a:extLst>
              </p:cNvPr>
              <p:cNvSpPr>
                <a:spLocks/>
              </p:cNvSpPr>
              <p:nvPr/>
            </p:nvSpPr>
            <p:spPr bwMode="gray">
              <a:xfrm>
                <a:off x="4995" y="1180"/>
                <a:ext cx="217" cy="452"/>
              </a:xfrm>
              <a:custGeom>
                <a:avLst/>
                <a:gdLst>
                  <a:gd name="T0" fmla="*/ 1 w 433"/>
                  <a:gd name="T1" fmla="*/ 1 h 904"/>
                  <a:gd name="T2" fmla="*/ 0 w 433"/>
                  <a:gd name="T3" fmla="*/ 1 h 904"/>
                  <a:gd name="T4" fmla="*/ 0 w 433"/>
                  <a:gd name="T5" fmla="*/ 1 h 904"/>
                  <a:gd name="T6" fmla="*/ 1 w 433"/>
                  <a:gd name="T7" fmla="*/ 1 h 904"/>
                  <a:gd name="T8" fmla="*/ 1 w 433"/>
                  <a:gd name="T9" fmla="*/ 0 h 904"/>
                  <a:gd name="T10" fmla="*/ 1 w 433"/>
                  <a:gd name="T11" fmla="*/ 1 h 90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3" h="904">
                    <a:moveTo>
                      <a:pt x="412" y="7"/>
                    </a:moveTo>
                    <a:lnTo>
                      <a:pt x="0" y="135"/>
                    </a:lnTo>
                    <a:lnTo>
                      <a:pt x="0" y="904"/>
                    </a:lnTo>
                    <a:lnTo>
                      <a:pt x="433" y="770"/>
                    </a:lnTo>
                    <a:lnTo>
                      <a:pt x="433" y="0"/>
                    </a:lnTo>
                    <a:lnTo>
                      <a:pt x="412" y="7"/>
                    </a:lnTo>
                    <a:close/>
                  </a:path>
                </a:pathLst>
              </a:custGeom>
              <a:solidFill>
                <a:srgbClr val="B2C6C5"/>
              </a:solidFill>
              <a:ln w="9525">
                <a:solidFill>
                  <a:schemeClr val="accent1"/>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7" name="Freeform 707">
                <a:extLst>
                  <a:ext uri="{FF2B5EF4-FFF2-40B4-BE49-F238E27FC236}">
                    <a16:creationId xmlns:a16="http://schemas.microsoft.com/office/drawing/2014/main" id="{C17F27E0-86E3-4589-994C-C74BC8F98A69}"/>
                  </a:ext>
                </a:extLst>
              </p:cNvPr>
              <p:cNvSpPr>
                <a:spLocks/>
              </p:cNvSpPr>
              <p:nvPr/>
            </p:nvSpPr>
            <p:spPr bwMode="gray">
              <a:xfrm>
                <a:off x="5011" y="1202"/>
                <a:ext cx="185" cy="408"/>
              </a:xfrm>
              <a:custGeom>
                <a:avLst/>
                <a:gdLst>
                  <a:gd name="T0" fmla="*/ 1 w 369"/>
                  <a:gd name="T1" fmla="*/ 0 h 817"/>
                  <a:gd name="T2" fmla="*/ 1 w 369"/>
                  <a:gd name="T3" fmla="*/ 0 h 817"/>
                  <a:gd name="T4" fmla="*/ 1 w 369"/>
                  <a:gd name="T5" fmla="*/ 0 h 817"/>
                  <a:gd name="T6" fmla="*/ 1 w 369"/>
                  <a:gd name="T7" fmla="*/ 0 h 817"/>
                  <a:gd name="T8" fmla="*/ 1 w 369"/>
                  <a:gd name="T9" fmla="*/ 0 h 817"/>
                  <a:gd name="T10" fmla="*/ 1 w 369"/>
                  <a:gd name="T11" fmla="*/ 0 h 817"/>
                  <a:gd name="T12" fmla="*/ 1 w 369"/>
                  <a:gd name="T13" fmla="*/ 0 h 817"/>
                  <a:gd name="T14" fmla="*/ 1 w 369"/>
                  <a:gd name="T15" fmla="*/ 0 h 817"/>
                  <a:gd name="T16" fmla="*/ 1 w 369"/>
                  <a:gd name="T17" fmla="*/ 0 h 817"/>
                  <a:gd name="T18" fmla="*/ 1 w 369"/>
                  <a:gd name="T19" fmla="*/ 0 h 817"/>
                  <a:gd name="T20" fmla="*/ 1 w 369"/>
                  <a:gd name="T21" fmla="*/ 0 h 817"/>
                  <a:gd name="T22" fmla="*/ 1 w 369"/>
                  <a:gd name="T23" fmla="*/ 0 h 817"/>
                  <a:gd name="T24" fmla="*/ 1 w 369"/>
                  <a:gd name="T25" fmla="*/ 0 h 817"/>
                  <a:gd name="T26" fmla="*/ 1 w 369"/>
                  <a:gd name="T27" fmla="*/ 0 h 817"/>
                  <a:gd name="T28" fmla="*/ 1 w 369"/>
                  <a:gd name="T29" fmla="*/ 0 h 817"/>
                  <a:gd name="T30" fmla="*/ 1 w 369"/>
                  <a:gd name="T31" fmla="*/ 0 h 817"/>
                  <a:gd name="T32" fmla="*/ 1 w 369"/>
                  <a:gd name="T33" fmla="*/ 0 h 817"/>
                  <a:gd name="T34" fmla="*/ 1 w 369"/>
                  <a:gd name="T35" fmla="*/ 0 h 817"/>
                  <a:gd name="T36" fmla="*/ 1 w 369"/>
                  <a:gd name="T37" fmla="*/ 0 h 817"/>
                  <a:gd name="T38" fmla="*/ 1 w 369"/>
                  <a:gd name="T39" fmla="*/ 0 h 817"/>
                  <a:gd name="T40" fmla="*/ 0 w 369"/>
                  <a:gd name="T41" fmla="*/ 0 h 817"/>
                  <a:gd name="T42" fmla="*/ 0 w 369"/>
                  <a:gd name="T43" fmla="*/ 0 h 817"/>
                  <a:gd name="T44" fmla="*/ 0 w 369"/>
                  <a:gd name="T45" fmla="*/ 0 h 817"/>
                  <a:gd name="T46" fmla="*/ 0 w 369"/>
                  <a:gd name="T47" fmla="*/ 0 h 817"/>
                  <a:gd name="T48" fmla="*/ 0 w 369"/>
                  <a:gd name="T49" fmla="*/ 0 h 817"/>
                  <a:gd name="T50" fmla="*/ 1 w 369"/>
                  <a:gd name="T51" fmla="*/ 0 h 817"/>
                  <a:gd name="T52" fmla="*/ 1 w 369"/>
                  <a:gd name="T53" fmla="*/ 0 h 817"/>
                  <a:gd name="T54" fmla="*/ 1 w 369"/>
                  <a:gd name="T55" fmla="*/ 0 h 817"/>
                  <a:gd name="T56" fmla="*/ 1 w 369"/>
                  <a:gd name="T57" fmla="*/ 0 h 817"/>
                  <a:gd name="T58" fmla="*/ 1 w 369"/>
                  <a:gd name="T59" fmla="*/ 0 h 817"/>
                  <a:gd name="T60" fmla="*/ 1 w 369"/>
                  <a:gd name="T61" fmla="*/ 0 h 817"/>
                  <a:gd name="T62" fmla="*/ 1 w 369"/>
                  <a:gd name="T63" fmla="*/ 0 h 817"/>
                  <a:gd name="T64" fmla="*/ 1 w 369"/>
                  <a:gd name="T65" fmla="*/ 0 h 817"/>
                  <a:gd name="T66" fmla="*/ 1 w 369"/>
                  <a:gd name="T67" fmla="*/ 0 h 817"/>
                  <a:gd name="T68" fmla="*/ 1 w 369"/>
                  <a:gd name="T69" fmla="*/ 0 h 817"/>
                  <a:gd name="T70" fmla="*/ 1 w 369"/>
                  <a:gd name="T71" fmla="*/ 0 h 817"/>
                  <a:gd name="T72" fmla="*/ 1 w 369"/>
                  <a:gd name="T73" fmla="*/ 0 h 817"/>
                  <a:gd name="T74" fmla="*/ 1 w 369"/>
                  <a:gd name="T75" fmla="*/ 0 h 817"/>
                  <a:gd name="T76" fmla="*/ 1 w 369"/>
                  <a:gd name="T77" fmla="*/ 0 h 817"/>
                  <a:gd name="T78" fmla="*/ 1 w 369"/>
                  <a:gd name="T79" fmla="*/ 0 h 817"/>
                  <a:gd name="T80" fmla="*/ 1 w 369"/>
                  <a:gd name="T81" fmla="*/ 0 h 81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69" h="817">
                    <a:moveTo>
                      <a:pt x="369" y="0"/>
                    </a:moveTo>
                    <a:lnTo>
                      <a:pt x="369" y="123"/>
                    </a:lnTo>
                    <a:lnTo>
                      <a:pt x="369" y="358"/>
                    </a:lnTo>
                    <a:lnTo>
                      <a:pt x="369" y="589"/>
                    </a:lnTo>
                    <a:lnTo>
                      <a:pt x="369" y="702"/>
                    </a:lnTo>
                    <a:lnTo>
                      <a:pt x="362" y="704"/>
                    </a:lnTo>
                    <a:lnTo>
                      <a:pt x="349" y="708"/>
                    </a:lnTo>
                    <a:lnTo>
                      <a:pt x="331" y="713"/>
                    </a:lnTo>
                    <a:lnTo>
                      <a:pt x="308" y="720"/>
                    </a:lnTo>
                    <a:lnTo>
                      <a:pt x="281" y="728"/>
                    </a:lnTo>
                    <a:lnTo>
                      <a:pt x="252" y="738"/>
                    </a:lnTo>
                    <a:lnTo>
                      <a:pt x="222" y="748"/>
                    </a:lnTo>
                    <a:lnTo>
                      <a:pt x="190" y="757"/>
                    </a:lnTo>
                    <a:lnTo>
                      <a:pt x="159" y="767"/>
                    </a:lnTo>
                    <a:lnTo>
                      <a:pt x="127" y="777"/>
                    </a:lnTo>
                    <a:lnTo>
                      <a:pt x="98" y="786"/>
                    </a:lnTo>
                    <a:lnTo>
                      <a:pt x="70" y="795"/>
                    </a:lnTo>
                    <a:lnTo>
                      <a:pt x="46" y="802"/>
                    </a:lnTo>
                    <a:lnTo>
                      <a:pt x="25" y="809"/>
                    </a:lnTo>
                    <a:lnTo>
                      <a:pt x="10" y="814"/>
                    </a:lnTo>
                    <a:lnTo>
                      <a:pt x="0" y="817"/>
                    </a:lnTo>
                    <a:lnTo>
                      <a:pt x="0" y="694"/>
                    </a:lnTo>
                    <a:lnTo>
                      <a:pt x="0" y="459"/>
                    </a:lnTo>
                    <a:lnTo>
                      <a:pt x="0" y="228"/>
                    </a:lnTo>
                    <a:lnTo>
                      <a:pt x="0" y="115"/>
                    </a:lnTo>
                    <a:lnTo>
                      <a:pt x="7" y="112"/>
                    </a:lnTo>
                    <a:lnTo>
                      <a:pt x="19" y="108"/>
                    </a:lnTo>
                    <a:lnTo>
                      <a:pt x="38" y="102"/>
                    </a:lnTo>
                    <a:lnTo>
                      <a:pt x="61" y="95"/>
                    </a:lnTo>
                    <a:lnTo>
                      <a:pt x="87" y="87"/>
                    </a:lnTo>
                    <a:lnTo>
                      <a:pt x="116" y="78"/>
                    </a:lnTo>
                    <a:lnTo>
                      <a:pt x="146" y="69"/>
                    </a:lnTo>
                    <a:lnTo>
                      <a:pt x="179" y="58"/>
                    </a:lnTo>
                    <a:lnTo>
                      <a:pt x="210" y="49"/>
                    </a:lnTo>
                    <a:lnTo>
                      <a:pt x="242" y="39"/>
                    </a:lnTo>
                    <a:lnTo>
                      <a:pt x="271" y="30"/>
                    </a:lnTo>
                    <a:lnTo>
                      <a:pt x="298" y="21"/>
                    </a:lnTo>
                    <a:lnTo>
                      <a:pt x="323" y="13"/>
                    </a:lnTo>
                    <a:lnTo>
                      <a:pt x="343" y="8"/>
                    </a:lnTo>
                    <a:lnTo>
                      <a:pt x="358" y="3"/>
                    </a:lnTo>
                    <a:lnTo>
                      <a:pt x="369" y="0"/>
                    </a:lnTo>
                    <a:close/>
                  </a:path>
                </a:pathLst>
              </a:custGeom>
              <a:solidFill>
                <a:srgbClr val="FFFFFF"/>
              </a:solidFill>
              <a:ln w="9525">
                <a:solidFill>
                  <a:schemeClr val="accent1"/>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8" name="Freeform 708">
                <a:extLst>
                  <a:ext uri="{FF2B5EF4-FFF2-40B4-BE49-F238E27FC236}">
                    <a16:creationId xmlns:a16="http://schemas.microsoft.com/office/drawing/2014/main" id="{8D04005E-F418-4B6A-9E20-58BA59DB3FA1}"/>
                  </a:ext>
                </a:extLst>
              </p:cNvPr>
              <p:cNvSpPr>
                <a:spLocks/>
              </p:cNvSpPr>
              <p:nvPr/>
            </p:nvSpPr>
            <p:spPr bwMode="gray">
              <a:xfrm>
                <a:off x="5044" y="1251"/>
                <a:ext cx="129" cy="166"/>
              </a:xfrm>
              <a:custGeom>
                <a:avLst/>
                <a:gdLst>
                  <a:gd name="T0" fmla="*/ 1 w 257"/>
                  <a:gd name="T1" fmla="*/ 0 h 333"/>
                  <a:gd name="T2" fmla="*/ 0 w 257"/>
                  <a:gd name="T3" fmla="*/ 0 h 333"/>
                  <a:gd name="T4" fmla="*/ 0 w 257"/>
                  <a:gd name="T5" fmla="*/ 0 h 333"/>
                  <a:gd name="T6" fmla="*/ 1 w 257"/>
                  <a:gd name="T7" fmla="*/ 0 h 333"/>
                  <a:gd name="T8" fmla="*/ 1 w 257"/>
                  <a:gd name="T9" fmla="*/ 0 h 333"/>
                  <a:gd name="T10" fmla="*/ 1 w 257"/>
                  <a:gd name="T11" fmla="*/ 0 h 33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7" h="333">
                    <a:moveTo>
                      <a:pt x="240" y="6"/>
                    </a:moveTo>
                    <a:lnTo>
                      <a:pt x="0" y="89"/>
                    </a:lnTo>
                    <a:lnTo>
                      <a:pt x="0" y="333"/>
                    </a:lnTo>
                    <a:lnTo>
                      <a:pt x="257" y="245"/>
                    </a:lnTo>
                    <a:lnTo>
                      <a:pt x="257" y="0"/>
                    </a:lnTo>
                    <a:lnTo>
                      <a:pt x="240" y="6"/>
                    </a:lnTo>
                    <a:close/>
                  </a:path>
                </a:pathLst>
              </a:custGeom>
              <a:solidFill>
                <a:srgbClr val="B2C6C5"/>
              </a:solidFill>
              <a:ln w="9525">
                <a:solidFill>
                  <a:srgbClr val="000000"/>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9" name="Freeform 709">
                <a:extLst>
                  <a:ext uri="{FF2B5EF4-FFF2-40B4-BE49-F238E27FC236}">
                    <a16:creationId xmlns:a16="http://schemas.microsoft.com/office/drawing/2014/main" id="{4370D05F-5C3D-4D02-A8EF-08D9E9C5C4CB}"/>
                  </a:ext>
                </a:extLst>
              </p:cNvPr>
              <p:cNvSpPr>
                <a:spLocks/>
              </p:cNvSpPr>
              <p:nvPr/>
            </p:nvSpPr>
            <p:spPr bwMode="gray">
              <a:xfrm>
                <a:off x="5056" y="1267"/>
                <a:ext cx="105" cy="133"/>
              </a:xfrm>
              <a:custGeom>
                <a:avLst/>
                <a:gdLst>
                  <a:gd name="T0" fmla="*/ 1 w 208"/>
                  <a:gd name="T1" fmla="*/ 0 h 266"/>
                  <a:gd name="T2" fmla="*/ 1 w 208"/>
                  <a:gd name="T3" fmla="*/ 1 h 266"/>
                  <a:gd name="T4" fmla="*/ 1 w 208"/>
                  <a:gd name="T5" fmla="*/ 1 h 266"/>
                  <a:gd name="T6" fmla="*/ 1 w 208"/>
                  <a:gd name="T7" fmla="*/ 1 h 266"/>
                  <a:gd name="T8" fmla="*/ 1 w 208"/>
                  <a:gd name="T9" fmla="*/ 1 h 266"/>
                  <a:gd name="T10" fmla="*/ 1 w 208"/>
                  <a:gd name="T11" fmla="*/ 1 h 266"/>
                  <a:gd name="T12" fmla="*/ 1 w 208"/>
                  <a:gd name="T13" fmla="*/ 1 h 266"/>
                  <a:gd name="T14" fmla="*/ 1 w 208"/>
                  <a:gd name="T15" fmla="*/ 1 h 266"/>
                  <a:gd name="T16" fmla="*/ 1 w 208"/>
                  <a:gd name="T17" fmla="*/ 1 h 266"/>
                  <a:gd name="T18" fmla="*/ 1 w 208"/>
                  <a:gd name="T19" fmla="*/ 1 h 266"/>
                  <a:gd name="T20" fmla="*/ 1 w 208"/>
                  <a:gd name="T21" fmla="*/ 1 h 266"/>
                  <a:gd name="T22" fmla="*/ 1 w 208"/>
                  <a:gd name="T23" fmla="*/ 1 h 266"/>
                  <a:gd name="T24" fmla="*/ 1 w 208"/>
                  <a:gd name="T25" fmla="*/ 1 h 266"/>
                  <a:gd name="T26" fmla="*/ 1 w 208"/>
                  <a:gd name="T27" fmla="*/ 1 h 266"/>
                  <a:gd name="T28" fmla="*/ 1 w 208"/>
                  <a:gd name="T29" fmla="*/ 1 h 266"/>
                  <a:gd name="T30" fmla="*/ 1 w 208"/>
                  <a:gd name="T31" fmla="*/ 1 h 266"/>
                  <a:gd name="T32" fmla="*/ 1 w 208"/>
                  <a:gd name="T33" fmla="*/ 1 h 266"/>
                  <a:gd name="T34" fmla="*/ 1 w 208"/>
                  <a:gd name="T35" fmla="*/ 1 h 266"/>
                  <a:gd name="T36" fmla="*/ 1 w 208"/>
                  <a:gd name="T37" fmla="*/ 1 h 266"/>
                  <a:gd name="T38" fmla="*/ 1 w 208"/>
                  <a:gd name="T39" fmla="*/ 1 h 266"/>
                  <a:gd name="T40" fmla="*/ 0 w 208"/>
                  <a:gd name="T41" fmla="*/ 1 h 266"/>
                  <a:gd name="T42" fmla="*/ 0 w 208"/>
                  <a:gd name="T43" fmla="*/ 1 h 266"/>
                  <a:gd name="T44" fmla="*/ 0 w 208"/>
                  <a:gd name="T45" fmla="*/ 1 h 266"/>
                  <a:gd name="T46" fmla="*/ 0 w 208"/>
                  <a:gd name="T47" fmla="*/ 1 h 266"/>
                  <a:gd name="T48" fmla="*/ 0 w 208"/>
                  <a:gd name="T49" fmla="*/ 1 h 266"/>
                  <a:gd name="T50" fmla="*/ 1 w 208"/>
                  <a:gd name="T51" fmla="*/ 1 h 266"/>
                  <a:gd name="T52" fmla="*/ 1 w 208"/>
                  <a:gd name="T53" fmla="*/ 1 h 266"/>
                  <a:gd name="T54" fmla="*/ 1 w 208"/>
                  <a:gd name="T55" fmla="*/ 1 h 266"/>
                  <a:gd name="T56" fmla="*/ 1 w 208"/>
                  <a:gd name="T57" fmla="*/ 1 h 266"/>
                  <a:gd name="T58" fmla="*/ 1 w 208"/>
                  <a:gd name="T59" fmla="*/ 1 h 266"/>
                  <a:gd name="T60" fmla="*/ 1 w 208"/>
                  <a:gd name="T61" fmla="*/ 1 h 266"/>
                  <a:gd name="T62" fmla="*/ 1 w 208"/>
                  <a:gd name="T63" fmla="*/ 1 h 266"/>
                  <a:gd name="T64" fmla="*/ 1 w 208"/>
                  <a:gd name="T65" fmla="*/ 1 h 266"/>
                  <a:gd name="T66" fmla="*/ 1 w 208"/>
                  <a:gd name="T67" fmla="*/ 1 h 266"/>
                  <a:gd name="T68" fmla="*/ 1 w 208"/>
                  <a:gd name="T69" fmla="*/ 1 h 266"/>
                  <a:gd name="T70" fmla="*/ 1 w 208"/>
                  <a:gd name="T71" fmla="*/ 1 h 266"/>
                  <a:gd name="T72" fmla="*/ 1 w 208"/>
                  <a:gd name="T73" fmla="*/ 1 h 266"/>
                  <a:gd name="T74" fmla="*/ 1 w 208"/>
                  <a:gd name="T75" fmla="*/ 1 h 266"/>
                  <a:gd name="T76" fmla="*/ 1 w 208"/>
                  <a:gd name="T77" fmla="*/ 1 h 266"/>
                  <a:gd name="T78" fmla="*/ 1 w 208"/>
                  <a:gd name="T79" fmla="*/ 1 h 266"/>
                  <a:gd name="T80" fmla="*/ 1 w 208"/>
                  <a:gd name="T81" fmla="*/ 0 h 26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08" h="266">
                    <a:moveTo>
                      <a:pt x="208" y="0"/>
                    </a:moveTo>
                    <a:lnTo>
                      <a:pt x="208" y="40"/>
                    </a:lnTo>
                    <a:lnTo>
                      <a:pt x="208" y="102"/>
                    </a:lnTo>
                    <a:lnTo>
                      <a:pt x="208" y="161"/>
                    </a:lnTo>
                    <a:lnTo>
                      <a:pt x="208" y="194"/>
                    </a:lnTo>
                    <a:lnTo>
                      <a:pt x="204" y="196"/>
                    </a:lnTo>
                    <a:lnTo>
                      <a:pt x="197" y="198"/>
                    </a:lnTo>
                    <a:lnTo>
                      <a:pt x="186" y="202"/>
                    </a:lnTo>
                    <a:lnTo>
                      <a:pt x="174" y="206"/>
                    </a:lnTo>
                    <a:lnTo>
                      <a:pt x="160" y="212"/>
                    </a:lnTo>
                    <a:lnTo>
                      <a:pt x="144" y="216"/>
                    </a:lnTo>
                    <a:lnTo>
                      <a:pt x="127" y="222"/>
                    </a:lnTo>
                    <a:lnTo>
                      <a:pt x="109" y="228"/>
                    </a:lnTo>
                    <a:lnTo>
                      <a:pt x="92" y="235"/>
                    </a:lnTo>
                    <a:lnTo>
                      <a:pt x="74" y="240"/>
                    </a:lnTo>
                    <a:lnTo>
                      <a:pt x="57" y="246"/>
                    </a:lnTo>
                    <a:lnTo>
                      <a:pt x="41" y="251"/>
                    </a:lnTo>
                    <a:lnTo>
                      <a:pt x="27" y="257"/>
                    </a:lnTo>
                    <a:lnTo>
                      <a:pt x="16" y="260"/>
                    </a:lnTo>
                    <a:lnTo>
                      <a:pt x="7" y="263"/>
                    </a:lnTo>
                    <a:lnTo>
                      <a:pt x="0" y="266"/>
                    </a:lnTo>
                    <a:lnTo>
                      <a:pt x="0" y="225"/>
                    </a:lnTo>
                    <a:lnTo>
                      <a:pt x="0" y="163"/>
                    </a:lnTo>
                    <a:lnTo>
                      <a:pt x="0" y="105"/>
                    </a:lnTo>
                    <a:lnTo>
                      <a:pt x="0" y="72"/>
                    </a:lnTo>
                    <a:lnTo>
                      <a:pt x="4" y="71"/>
                    </a:lnTo>
                    <a:lnTo>
                      <a:pt x="11" y="68"/>
                    </a:lnTo>
                    <a:lnTo>
                      <a:pt x="22" y="64"/>
                    </a:lnTo>
                    <a:lnTo>
                      <a:pt x="34" y="60"/>
                    </a:lnTo>
                    <a:lnTo>
                      <a:pt x="49" y="55"/>
                    </a:lnTo>
                    <a:lnTo>
                      <a:pt x="65" y="49"/>
                    </a:lnTo>
                    <a:lnTo>
                      <a:pt x="82" y="44"/>
                    </a:lnTo>
                    <a:lnTo>
                      <a:pt x="100" y="38"/>
                    </a:lnTo>
                    <a:lnTo>
                      <a:pt x="117" y="31"/>
                    </a:lnTo>
                    <a:lnTo>
                      <a:pt x="135" y="25"/>
                    </a:lnTo>
                    <a:lnTo>
                      <a:pt x="152" y="19"/>
                    </a:lnTo>
                    <a:lnTo>
                      <a:pt x="167" y="15"/>
                    </a:lnTo>
                    <a:lnTo>
                      <a:pt x="181" y="9"/>
                    </a:lnTo>
                    <a:lnTo>
                      <a:pt x="192" y="6"/>
                    </a:lnTo>
                    <a:lnTo>
                      <a:pt x="201" y="2"/>
                    </a:lnTo>
                    <a:lnTo>
                      <a:pt x="208" y="0"/>
                    </a:lnTo>
                    <a:close/>
                  </a:path>
                </a:pathLst>
              </a:custGeom>
              <a:solidFill>
                <a:srgbClr val="FFFFFF"/>
              </a:solidFill>
              <a:ln w="9525">
                <a:solidFill>
                  <a:schemeClr val="accent1"/>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0" name="Freeform 710">
                <a:extLst>
                  <a:ext uri="{FF2B5EF4-FFF2-40B4-BE49-F238E27FC236}">
                    <a16:creationId xmlns:a16="http://schemas.microsoft.com/office/drawing/2014/main" id="{2A9FF586-A781-4A98-9ACB-43F9E5534B1B}"/>
                  </a:ext>
                </a:extLst>
              </p:cNvPr>
              <p:cNvSpPr>
                <a:spLocks/>
              </p:cNvSpPr>
              <p:nvPr/>
            </p:nvSpPr>
            <p:spPr bwMode="gray">
              <a:xfrm>
                <a:off x="5038" y="1450"/>
                <a:ext cx="22" cy="34"/>
              </a:xfrm>
              <a:custGeom>
                <a:avLst/>
                <a:gdLst>
                  <a:gd name="T0" fmla="*/ 0 w 45"/>
                  <a:gd name="T1" fmla="*/ 1 h 68"/>
                  <a:gd name="T2" fmla="*/ 0 w 45"/>
                  <a:gd name="T3" fmla="*/ 1 h 68"/>
                  <a:gd name="T4" fmla="*/ 0 w 45"/>
                  <a:gd name="T5" fmla="*/ 1 h 68"/>
                  <a:gd name="T6" fmla="*/ 0 w 45"/>
                  <a:gd name="T7" fmla="*/ 1 h 68"/>
                  <a:gd name="T8" fmla="*/ 0 w 45"/>
                  <a:gd name="T9" fmla="*/ 1 h 68"/>
                  <a:gd name="T10" fmla="*/ 0 w 45"/>
                  <a:gd name="T11" fmla="*/ 1 h 68"/>
                  <a:gd name="T12" fmla="*/ 0 w 45"/>
                  <a:gd name="T13" fmla="*/ 1 h 68"/>
                  <a:gd name="T14" fmla="*/ 0 w 45"/>
                  <a:gd name="T15" fmla="*/ 1 h 68"/>
                  <a:gd name="T16" fmla="*/ 0 w 45"/>
                  <a:gd name="T17" fmla="*/ 1 h 68"/>
                  <a:gd name="T18" fmla="*/ 0 w 45"/>
                  <a:gd name="T19" fmla="*/ 1 h 68"/>
                  <a:gd name="T20" fmla="*/ 0 w 45"/>
                  <a:gd name="T21" fmla="*/ 1 h 68"/>
                  <a:gd name="T22" fmla="*/ 0 w 45"/>
                  <a:gd name="T23" fmla="*/ 1 h 68"/>
                  <a:gd name="T24" fmla="*/ 0 w 45"/>
                  <a:gd name="T25" fmla="*/ 0 h 68"/>
                  <a:gd name="T26" fmla="*/ 0 w 45"/>
                  <a:gd name="T27" fmla="*/ 1 h 68"/>
                  <a:gd name="T28" fmla="*/ 0 w 45"/>
                  <a:gd name="T29" fmla="*/ 1 h 68"/>
                  <a:gd name="T30" fmla="*/ 0 w 45"/>
                  <a:gd name="T31" fmla="*/ 1 h 68"/>
                  <a:gd name="T32" fmla="*/ 0 w 45"/>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5" h="68">
                    <a:moveTo>
                      <a:pt x="45" y="33"/>
                    </a:moveTo>
                    <a:lnTo>
                      <a:pt x="43" y="47"/>
                    </a:lnTo>
                    <a:lnTo>
                      <a:pt x="38" y="58"/>
                    </a:lnTo>
                    <a:lnTo>
                      <a:pt x="31" y="66"/>
                    </a:lnTo>
                    <a:lnTo>
                      <a:pt x="23" y="68"/>
                    </a:lnTo>
                    <a:lnTo>
                      <a:pt x="14" y="66"/>
                    </a:lnTo>
                    <a:lnTo>
                      <a:pt x="7" y="58"/>
                    </a:lnTo>
                    <a:lnTo>
                      <a:pt x="2" y="47"/>
                    </a:lnTo>
                    <a:lnTo>
                      <a:pt x="0" y="33"/>
                    </a:lnTo>
                    <a:lnTo>
                      <a:pt x="2" y="21"/>
                    </a:lnTo>
                    <a:lnTo>
                      <a:pt x="7" y="9"/>
                    </a:lnTo>
                    <a:lnTo>
                      <a:pt x="14" y="2"/>
                    </a:lnTo>
                    <a:lnTo>
                      <a:pt x="23" y="0"/>
                    </a:lnTo>
                    <a:lnTo>
                      <a:pt x="31" y="2"/>
                    </a:lnTo>
                    <a:lnTo>
                      <a:pt x="38" y="9"/>
                    </a:lnTo>
                    <a:lnTo>
                      <a:pt x="43" y="21"/>
                    </a:lnTo>
                    <a:lnTo>
                      <a:pt x="45" y="33"/>
                    </a:lnTo>
                    <a:close/>
                  </a:path>
                </a:pathLst>
              </a:custGeom>
              <a:solidFill>
                <a:srgbClr val="B2C6C5"/>
              </a:solidFill>
              <a:ln w="9525">
                <a:solidFill>
                  <a:srgbClr val="000000"/>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grpSp>
      <p:grpSp>
        <p:nvGrpSpPr>
          <p:cNvPr id="79" name="Groupe 1523">
            <a:extLst>
              <a:ext uri="{FF2B5EF4-FFF2-40B4-BE49-F238E27FC236}">
                <a16:creationId xmlns:a16="http://schemas.microsoft.com/office/drawing/2014/main" id="{F164187C-0452-4A59-95BA-F8A9261AF73E}"/>
              </a:ext>
            </a:extLst>
          </p:cNvPr>
          <p:cNvGrpSpPr>
            <a:grpSpLocks/>
          </p:cNvGrpSpPr>
          <p:nvPr>
            <p:custDataLst>
              <p:tags r:id="rId35"/>
            </p:custDataLst>
          </p:nvPr>
        </p:nvGrpSpPr>
        <p:grpSpPr bwMode="auto">
          <a:xfrm>
            <a:off x="2966881" y="2696876"/>
            <a:ext cx="238038" cy="346234"/>
            <a:chOff x="4282281" y="2982015"/>
            <a:chExt cx="601663" cy="919528"/>
          </a:xfrm>
        </p:grpSpPr>
        <p:sp>
          <p:nvSpPr>
            <p:cNvPr id="80" name="Oval 436">
              <a:extLst>
                <a:ext uri="{FF2B5EF4-FFF2-40B4-BE49-F238E27FC236}">
                  <a16:creationId xmlns:a16="http://schemas.microsoft.com/office/drawing/2014/main" id="{E51198DF-B752-465A-A08D-491FB79F5A9C}"/>
                </a:ext>
              </a:extLst>
            </p:cNvPr>
            <p:cNvSpPr>
              <a:spLocks noChangeArrowheads="1"/>
            </p:cNvSpPr>
            <p:nvPr/>
          </p:nvSpPr>
          <p:spPr bwMode="gray">
            <a:xfrm>
              <a:off x="4583920" y="2982015"/>
              <a:ext cx="227" cy="919528"/>
            </a:xfrm>
            <a:prstGeom prst="ellipse">
              <a:avLst/>
            </a:prstGeom>
            <a:solidFill>
              <a:schemeClr val="tx2"/>
            </a:solidFill>
            <a:ln w="9525" algn="ctr">
              <a:solidFill>
                <a:schemeClr val="tx2"/>
              </a:solidFill>
              <a:round/>
              <a:headEnd/>
              <a:tailEnd/>
            </a:ln>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81" name="Group 471">
              <a:extLst>
                <a:ext uri="{FF2B5EF4-FFF2-40B4-BE49-F238E27FC236}">
                  <a16:creationId xmlns:a16="http://schemas.microsoft.com/office/drawing/2014/main" id="{DE3EF94E-F7CC-497D-9D9F-959A7480F9CC}"/>
                </a:ext>
              </a:extLst>
            </p:cNvPr>
            <p:cNvGrpSpPr>
              <a:grpSpLocks/>
            </p:cNvGrpSpPr>
            <p:nvPr/>
          </p:nvGrpSpPr>
          <p:grpSpPr bwMode="auto">
            <a:xfrm>
              <a:off x="4282281" y="3012287"/>
              <a:ext cx="601663" cy="806451"/>
              <a:chOff x="3183" y="2860"/>
              <a:chExt cx="326" cy="437"/>
            </a:xfrm>
          </p:grpSpPr>
          <p:sp>
            <p:nvSpPr>
              <p:cNvPr id="82" name="Freeform 457">
                <a:extLst>
                  <a:ext uri="{FF2B5EF4-FFF2-40B4-BE49-F238E27FC236}">
                    <a16:creationId xmlns:a16="http://schemas.microsoft.com/office/drawing/2014/main" id="{7A7B0961-6BE6-410D-B133-D041C67C4FF4}"/>
                  </a:ext>
                </a:extLst>
              </p:cNvPr>
              <p:cNvSpPr>
                <a:spLocks/>
              </p:cNvSpPr>
              <p:nvPr/>
            </p:nvSpPr>
            <p:spPr bwMode="gray">
              <a:xfrm>
                <a:off x="3183" y="2965"/>
                <a:ext cx="319" cy="332"/>
              </a:xfrm>
              <a:custGeom>
                <a:avLst/>
                <a:gdLst>
                  <a:gd name="T0" fmla="*/ 1 w 638"/>
                  <a:gd name="T1" fmla="*/ 0 h 664"/>
                  <a:gd name="T2" fmla="*/ 0 w 638"/>
                  <a:gd name="T3" fmla="*/ 0 h 664"/>
                  <a:gd name="T4" fmla="*/ 0 w 638"/>
                  <a:gd name="T5" fmla="*/ 1 h 664"/>
                  <a:gd name="T6" fmla="*/ 1 w 638"/>
                  <a:gd name="T7" fmla="*/ 1 h 664"/>
                  <a:gd name="T8" fmla="*/ 1 w 638"/>
                  <a:gd name="T9" fmla="*/ 0 h 664"/>
                  <a:gd name="T10" fmla="*/ 1 w 638"/>
                  <a:gd name="T11" fmla="*/ 0 h 66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38" h="664">
                    <a:moveTo>
                      <a:pt x="622" y="0"/>
                    </a:moveTo>
                    <a:lnTo>
                      <a:pt x="0" y="0"/>
                    </a:lnTo>
                    <a:lnTo>
                      <a:pt x="0" y="664"/>
                    </a:lnTo>
                    <a:lnTo>
                      <a:pt x="638" y="664"/>
                    </a:lnTo>
                    <a:lnTo>
                      <a:pt x="638" y="0"/>
                    </a:lnTo>
                    <a:lnTo>
                      <a:pt x="622" y="0"/>
                    </a:lnTo>
                    <a:close/>
                  </a:path>
                </a:pathLst>
              </a:custGeom>
              <a:solidFill>
                <a:schemeClr val="bg1"/>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83" name="Freeform 458">
                <a:extLst>
                  <a:ext uri="{FF2B5EF4-FFF2-40B4-BE49-F238E27FC236}">
                    <a16:creationId xmlns:a16="http://schemas.microsoft.com/office/drawing/2014/main" id="{4CA841CF-CEAA-4B00-8012-51C752AD5434}"/>
                  </a:ext>
                </a:extLst>
              </p:cNvPr>
              <p:cNvSpPr>
                <a:spLocks/>
              </p:cNvSpPr>
              <p:nvPr/>
            </p:nvSpPr>
            <p:spPr bwMode="gray">
              <a:xfrm>
                <a:off x="3199" y="2982"/>
                <a:ext cx="287" cy="300"/>
              </a:xfrm>
              <a:custGeom>
                <a:avLst/>
                <a:gdLst>
                  <a:gd name="T0" fmla="*/ 1 w 574"/>
                  <a:gd name="T1" fmla="*/ 0 h 601"/>
                  <a:gd name="T2" fmla="*/ 1 w 574"/>
                  <a:gd name="T3" fmla="*/ 0 h 601"/>
                  <a:gd name="T4" fmla="*/ 1 w 574"/>
                  <a:gd name="T5" fmla="*/ 0 h 601"/>
                  <a:gd name="T6" fmla="*/ 1 w 574"/>
                  <a:gd name="T7" fmla="*/ 0 h 601"/>
                  <a:gd name="T8" fmla="*/ 1 w 574"/>
                  <a:gd name="T9" fmla="*/ 0 h 601"/>
                  <a:gd name="T10" fmla="*/ 1 w 574"/>
                  <a:gd name="T11" fmla="*/ 0 h 601"/>
                  <a:gd name="T12" fmla="*/ 1 w 574"/>
                  <a:gd name="T13" fmla="*/ 0 h 601"/>
                  <a:gd name="T14" fmla="*/ 1 w 574"/>
                  <a:gd name="T15" fmla="*/ 0 h 601"/>
                  <a:gd name="T16" fmla="*/ 1 w 574"/>
                  <a:gd name="T17" fmla="*/ 0 h 601"/>
                  <a:gd name="T18" fmla="*/ 1 w 574"/>
                  <a:gd name="T19" fmla="*/ 0 h 601"/>
                  <a:gd name="T20" fmla="*/ 1 w 574"/>
                  <a:gd name="T21" fmla="*/ 0 h 601"/>
                  <a:gd name="T22" fmla="*/ 1 w 574"/>
                  <a:gd name="T23" fmla="*/ 0 h 601"/>
                  <a:gd name="T24" fmla="*/ 1 w 574"/>
                  <a:gd name="T25" fmla="*/ 0 h 601"/>
                  <a:gd name="T26" fmla="*/ 1 w 574"/>
                  <a:gd name="T27" fmla="*/ 0 h 601"/>
                  <a:gd name="T28" fmla="*/ 1 w 574"/>
                  <a:gd name="T29" fmla="*/ 0 h 601"/>
                  <a:gd name="T30" fmla="*/ 1 w 574"/>
                  <a:gd name="T31" fmla="*/ 0 h 601"/>
                  <a:gd name="T32" fmla="*/ 1 w 574"/>
                  <a:gd name="T33" fmla="*/ 0 h 601"/>
                  <a:gd name="T34" fmla="*/ 1 w 574"/>
                  <a:gd name="T35" fmla="*/ 0 h 601"/>
                  <a:gd name="T36" fmla="*/ 1 w 574"/>
                  <a:gd name="T37" fmla="*/ 0 h 601"/>
                  <a:gd name="T38" fmla="*/ 1 w 574"/>
                  <a:gd name="T39" fmla="*/ 0 h 601"/>
                  <a:gd name="T40" fmla="*/ 0 w 574"/>
                  <a:gd name="T41" fmla="*/ 0 h 601"/>
                  <a:gd name="T42" fmla="*/ 0 w 574"/>
                  <a:gd name="T43" fmla="*/ 0 h 601"/>
                  <a:gd name="T44" fmla="*/ 0 w 574"/>
                  <a:gd name="T45" fmla="*/ 0 h 601"/>
                  <a:gd name="T46" fmla="*/ 0 w 574"/>
                  <a:gd name="T47" fmla="*/ 0 h 601"/>
                  <a:gd name="T48" fmla="*/ 0 w 574"/>
                  <a:gd name="T49" fmla="*/ 0 h 601"/>
                  <a:gd name="T50" fmla="*/ 1 w 574"/>
                  <a:gd name="T51" fmla="*/ 0 h 601"/>
                  <a:gd name="T52" fmla="*/ 1 w 574"/>
                  <a:gd name="T53" fmla="*/ 0 h 601"/>
                  <a:gd name="T54" fmla="*/ 1 w 574"/>
                  <a:gd name="T55" fmla="*/ 0 h 601"/>
                  <a:gd name="T56" fmla="*/ 1 w 574"/>
                  <a:gd name="T57" fmla="*/ 0 h 601"/>
                  <a:gd name="T58" fmla="*/ 1 w 574"/>
                  <a:gd name="T59" fmla="*/ 0 h 601"/>
                  <a:gd name="T60" fmla="*/ 1 w 574"/>
                  <a:gd name="T61" fmla="*/ 0 h 601"/>
                  <a:gd name="T62" fmla="*/ 1 w 574"/>
                  <a:gd name="T63" fmla="*/ 0 h 601"/>
                  <a:gd name="T64" fmla="*/ 1 w 574"/>
                  <a:gd name="T65" fmla="*/ 0 h 601"/>
                  <a:gd name="T66" fmla="*/ 1 w 574"/>
                  <a:gd name="T67" fmla="*/ 0 h 601"/>
                  <a:gd name="T68" fmla="*/ 1 w 574"/>
                  <a:gd name="T69" fmla="*/ 0 h 601"/>
                  <a:gd name="T70" fmla="*/ 1 w 574"/>
                  <a:gd name="T71" fmla="*/ 0 h 601"/>
                  <a:gd name="T72" fmla="*/ 1 w 574"/>
                  <a:gd name="T73" fmla="*/ 0 h 601"/>
                  <a:gd name="T74" fmla="*/ 1 w 574"/>
                  <a:gd name="T75" fmla="*/ 0 h 601"/>
                  <a:gd name="T76" fmla="*/ 1 w 574"/>
                  <a:gd name="T77" fmla="*/ 0 h 601"/>
                  <a:gd name="T78" fmla="*/ 1 w 574"/>
                  <a:gd name="T79" fmla="*/ 0 h 601"/>
                  <a:gd name="T80" fmla="*/ 1 w 574"/>
                  <a:gd name="T81" fmla="*/ 0 h 60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74" h="601">
                    <a:moveTo>
                      <a:pt x="574" y="0"/>
                    </a:moveTo>
                    <a:lnTo>
                      <a:pt x="574" y="103"/>
                    </a:lnTo>
                    <a:lnTo>
                      <a:pt x="574" y="300"/>
                    </a:lnTo>
                    <a:lnTo>
                      <a:pt x="574" y="498"/>
                    </a:lnTo>
                    <a:lnTo>
                      <a:pt x="574" y="601"/>
                    </a:lnTo>
                    <a:lnTo>
                      <a:pt x="562" y="601"/>
                    </a:lnTo>
                    <a:lnTo>
                      <a:pt x="541" y="601"/>
                    </a:lnTo>
                    <a:lnTo>
                      <a:pt x="513" y="601"/>
                    </a:lnTo>
                    <a:lnTo>
                      <a:pt x="476" y="601"/>
                    </a:lnTo>
                    <a:lnTo>
                      <a:pt x="433" y="601"/>
                    </a:lnTo>
                    <a:lnTo>
                      <a:pt x="387" y="601"/>
                    </a:lnTo>
                    <a:lnTo>
                      <a:pt x="337" y="601"/>
                    </a:lnTo>
                    <a:lnTo>
                      <a:pt x="287" y="601"/>
                    </a:lnTo>
                    <a:lnTo>
                      <a:pt x="236" y="601"/>
                    </a:lnTo>
                    <a:lnTo>
                      <a:pt x="187" y="601"/>
                    </a:lnTo>
                    <a:lnTo>
                      <a:pt x="141" y="601"/>
                    </a:lnTo>
                    <a:lnTo>
                      <a:pt x="98" y="601"/>
                    </a:lnTo>
                    <a:lnTo>
                      <a:pt x="61" y="601"/>
                    </a:lnTo>
                    <a:lnTo>
                      <a:pt x="32" y="601"/>
                    </a:lnTo>
                    <a:lnTo>
                      <a:pt x="12" y="601"/>
                    </a:lnTo>
                    <a:lnTo>
                      <a:pt x="0" y="601"/>
                    </a:lnTo>
                    <a:lnTo>
                      <a:pt x="0" y="498"/>
                    </a:lnTo>
                    <a:lnTo>
                      <a:pt x="0" y="300"/>
                    </a:lnTo>
                    <a:lnTo>
                      <a:pt x="0" y="103"/>
                    </a:lnTo>
                    <a:lnTo>
                      <a:pt x="0" y="0"/>
                    </a:lnTo>
                    <a:lnTo>
                      <a:pt x="12" y="0"/>
                    </a:lnTo>
                    <a:lnTo>
                      <a:pt x="32" y="0"/>
                    </a:lnTo>
                    <a:lnTo>
                      <a:pt x="61" y="0"/>
                    </a:lnTo>
                    <a:lnTo>
                      <a:pt x="98" y="0"/>
                    </a:lnTo>
                    <a:lnTo>
                      <a:pt x="141" y="0"/>
                    </a:lnTo>
                    <a:lnTo>
                      <a:pt x="187" y="0"/>
                    </a:lnTo>
                    <a:lnTo>
                      <a:pt x="236" y="0"/>
                    </a:lnTo>
                    <a:lnTo>
                      <a:pt x="287" y="0"/>
                    </a:lnTo>
                    <a:lnTo>
                      <a:pt x="337" y="0"/>
                    </a:lnTo>
                    <a:lnTo>
                      <a:pt x="387" y="0"/>
                    </a:lnTo>
                    <a:lnTo>
                      <a:pt x="433" y="0"/>
                    </a:lnTo>
                    <a:lnTo>
                      <a:pt x="476" y="0"/>
                    </a:lnTo>
                    <a:lnTo>
                      <a:pt x="513" y="0"/>
                    </a:lnTo>
                    <a:lnTo>
                      <a:pt x="541" y="0"/>
                    </a:lnTo>
                    <a:lnTo>
                      <a:pt x="562" y="0"/>
                    </a:lnTo>
                    <a:lnTo>
                      <a:pt x="574" y="0"/>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84" name="Freeform 459">
                <a:extLst>
                  <a:ext uri="{FF2B5EF4-FFF2-40B4-BE49-F238E27FC236}">
                    <a16:creationId xmlns:a16="http://schemas.microsoft.com/office/drawing/2014/main" id="{73A4D995-2F9B-44B0-B86A-6E17A1EC6ECE}"/>
                  </a:ext>
                </a:extLst>
              </p:cNvPr>
              <p:cNvSpPr>
                <a:spLocks/>
              </p:cNvSpPr>
              <p:nvPr/>
            </p:nvSpPr>
            <p:spPr bwMode="gray">
              <a:xfrm>
                <a:off x="3186" y="2876"/>
                <a:ext cx="63" cy="58"/>
              </a:xfrm>
              <a:custGeom>
                <a:avLst/>
                <a:gdLst>
                  <a:gd name="T0" fmla="*/ 1 w 125"/>
                  <a:gd name="T1" fmla="*/ 1 h 116"/>
                  <a:gd name="T2" fmla="*/ 1 w 125"/>
                  <a:gd name="T3" fmla="*/ 0 h 116"/>
                  <a:gd name="T4" fmla="*/ 1 w 125"/>
                  <a:gd name="T5" fmla="*/ 0 h 116"/>
                  <a:gd name="T6" fmla="*/ 1 w 125"/>
                  <a:gd name="T7" fmla="*/ 1 h 116"/>
                  <a:gd name="T8" fmla="*/ 0 w 125"/>
                  <a:gd name="T9" fmla="*/ 1 h 116"/>
                  <a:gd name="T10" fmla="*/ 1 w 125"/>
                  <a:gd name="T11" fmla="*/ 1 h 116"/>
                  <a:gd name="T12" fmla="*/ 1 w 125"/>
                  <a:gd name="T13" fmla="*/ 1 h 116"/>
                  <a:gd name="T14" fmla="*/ 1 w 125"/>
                  <a:gd name="T15" fmla="*/ 1 h 11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5" h="116">
                    <a:moveTo>
                      <a:pt x="81" y="54"/>
                    </a:moveTo>
                    <a:lnTo>
                      <a:pt x="81" y="0"/>
                    </a:lnTo>
                    <a:lnTo>
                      <a:pt x="45" y="0"/>
                    </a:lnTo>
                    <a:lnTo>
                      <a:pt x="45" y="54"/>
                    </a:lnTo>
                    <a:lnTo>
                      <a:pt x="0" y="54"/>
                    </a:lnTo>
                    <a:lnTo>
                      <a:pt x="62" y="116"/>
                    </a:lnTo>
                    <a:lnTo>
                      <a:pt x="125" y="54"/>
                    </a:lnTo>
                    <a:lnTo>
                      <a:pt x="81" y="54"/>
                    </a:lnTo>
                    <a:close/>
                  </a:path>
                </a:pathLst>
              </a:custGeom>
              <a:solidFill>
                <a:srgbClr val="FFFFFF"/>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85" name="Freeform 460">
                <a:extLst>
                  <a:ext uri="{FF2B5EF4-FFF2-40B4-BE49-F238E27FC236}">
                    <a16:creationId xmlns:a16="http://schemas.microsoft.com/office/drawing/2014/main" id="{E02E5D16-820F-424A-B19D-82E4658CFB9F}"/>
                  </a:ext>
                </a:extLst>
              </p:cNvPr>
              <p:cNvSpPr>
                <a:spLocks/>
              </p:cNvSpPr>
              <p:nvPr/>
            </p:nvSpPr>
            <p:spPr bwMode="gray">
              <a:xfrm>
                <a:off x="3447" y="2877"/>
                <a:ext cx="62" cy="58"/>
              </a:xfrm>
              <a:custGeom>
                <a:avLst/>
                <a:gdLst>
                  <a:gd name="T0" fmla="*/ 0 w 126"/>
                  <a:gd name="T1" fmla="*/ 0 h 118"/>
                  <a:gd name="T2" fmla="*/ 0 w 126"/>
                  <a:gd name="T3" fmla="*/ 0 h 118"/>
                  <a:gd name="T4" fmla="*/ 0 w 126"/>
                  <a:gd name="T5" fmla="*/ 0 h 118"/>
                  <a:gd name="T6" fmla="*/ 0 w 126"/>
                  <a:gd name="T7" fmla="*/ 0 h 118"/>
                  <a:gd name="T8" fmla="*/ 0 w 126"/>
                  <a:gd name="T9" fmla="*/ 0 h 118"/>
                  <a:gd name="T10" fmla="*/ 0 w 126"/>
                  <a:gd name="T11" fmla="*/ 0 h 118"/>
                  <a:gd name="T12" fmla="*/ 0 w 126"/>
                  <a:gd name="T13" fmla="*/ 0 h 118"/>
                  <a:gd name="T14" fmla="*/ 0 w 126"/>
                  <a:gd name="T15" fmla="*/ 0 h 11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6" h="118">
                    <a:moveTo>
                      <a:pt x="126" y="64"/>
                    </a:moveTo>
                    <a:lnTo>
                      <a:pt x="62" y="0"/>
                    </a:lnTo>
                    <a:lnTo>
                      <a:pt x="0" y="64"/>
                    </a:lnTo>
                    <a:lnTo>
                      <a:pt x="43" y="64"/>
                    </a:lnTo>
                    <a:lnTo>
                      <a:pt x="43" y="118"/>
                    </a:lnTo>
                    <a:lnTo>
                      <a:pt x="81" y="118"/>
                    </a:lnTo>
                    <a:lnTo>
                      <a:pt x="81" y="64"/>
                    </a:lnTo>
                    <a:lnTo>
                      <a:pt x="126" y="64"/>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86" name="Freeform 461">
                <a:extLst>
                  <a:ext uri="{FF2B5EF4-FFF2-40B4-BE49-F238E27FC236}">
                    <a16:creationId xmlns:a16="http://schemas.microsoft.com/office/drawing/2014/main" id="{EE65D027-695B-4145-9651-E4FE6AD4D739}"/>
                  </a:ext>
                </a:extLst>
              </p:cNvPr>
              <p:cNvSpPr>
                <a:spLocks/>
              </p:cNvSpPr>
              <p:nvPr/>
            </p:nvSpPr>
            <p:spPr bwMode="gray">
              <a:xfrm>
                <a:off x="3264" y="2860"/>
                <a:ext cx="166" cy="76"/>
              </a:xfrm>
              <a:custGeom>
                <a:avLst/>
                <a:gdLst>
                  <a:gd name="T0" fmla="*/ 1 w 332"/>
                  <a:gd name="T1" fmla="*/ 1 h 152"/>
                  <a:gd name="T2" fmla="*/ 0 w 332"/>
                  <a:gd name="T3" fmla="*/ 1 h 152"/>
                  <a:gd name="T4" fmla="*/ 1 w 332"/>
                  <a:gd name="T5" fmla="*/ 1 h 152"/>
                  <a:gd name="T6" fmla="*/ 1 w 332"/>
                  <a:gd name="T7" fmla="*/ 1 h 152"/>
                  <a:gd name="T8" fmla="*/ 1 w 332"/>
                  <a:gd name="T9" fmla="*/ 1 h 152"/>
                  <a:gd name="T10" fmla="*/ 1 w 332"/>
                  <a:gd name="T11" fmla="*/ 1 h 152"/>
                  <a:gd name="T12" fmla="*/ 1 w 332"/>
                  <a:gd name="T13" fmla="*/ 1 h 152"/>
                  <a:gd name="T14" fmla="*/ 1 w 332"/>
                  <a:gd name="T15" fmla="*/ 1 h 152"/>
                  <a:gd name="T16" fmla="*/ 1 w 332"/>
                  <a:gd name="T17" fmla="*/ 1 h 152"/>
                  <a:gd name="T18" fmla="*/ 1 w 332"/>
                  <a:gd name="T19" fmla="*/ 1 h 152"/>
                  <a:gd name="T20" fmla="*/ 1 w 332"/>
                  <a:gd name="T21" fmla="*/ 1 h 152"/>
                  <a:gd name="T22" fmla="*/ 1 w 332"/>
                  <a:gd name="T23" fmla="*/ 0 h 152"/>
                  <a:gd name="T24" fmla="*/ 1 w 332"/>
                  <a:gd name="T25" fmla="*/ 1 h 152"/>
                  <a:gd name="T26" fmla="*/ 1 w 332"/>
                  <a:gd name="T27" fmla="*/ 1 h 152"/>
                  <a:gd name="T28" fmla="*/ 1 w 332"/>
                  <a:gd name="T29" fmla="*/ 1 h 152"/>
                  <a:gd name="T30" fmla="*/ 1 w 332"/>
                  <a:gd name="T31" fmla="*/ 1 h 152"/>
                  <a:gd name="T32" fmla="*/ 1 w 332"/>
                  <a:gd name="T33" fmla="*/ 1 h 152"/>
                  <a:gd name="T34" fmla="*/ 1 w 332"/>
                  <a:gd name="T35" fmla="*/ 1 h 152"/>
                  <a:gd name="T36" fmla="*/ 1 w 332"/>
                  <a:gd name="T37" fmla="*/ 1 h 152"/>
                  <a:gd name="T38" fmla="*/ 1 w 332"/>
                  <a:gd name="T39" fmla="*/ 1 h 15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32" h="152">
                    <a:moveTo>
                      <a:pt x="4" y="133"/>
                    </a:moveTo>
                    <a:lnTo>
                      <a:pt x="0" y="152"/>
                    </a:lnTo>
                    <a:lnTo>
                      <a:pt x="332" y="152"/>
                    </a:lnTo>
                    <a:lnTo>
                      <a:pt x="327" y="133"/>
                    </a:lnTo>
                    <a:lnTo>
                      <a:pt x="319" y="105"/>
                    </a:lnTo>
                    <a:lnTo>
                      <a:pt x="307" y="80"/>
                    </a:lnTo>
                    <a:lnTo>
                      <a:pt x="290" y="58"/>
                    </a:lnTo>
                    <a:lnTo>
                      <a:pt x="270" y="38"/>
                    </a:lnTo>
                    <a:lnTo>
                      <a:pt x="247" y="22"/>
                    </a:lnTo>
                    <a:lnTo>
                      <a:pt x="221" y="10"/>
                    </a:lnTo>
                    <a:lnTo>
                      <a:pt x="194" y="2"/>
                    </a:lnTo>
                    <a:lnTo>
                      <a:pt x="165" y="0"/>
                    </a:lnTo>
                    <a:lnTo>
                      <a:pt x="136" y="2"/>
                    </a:lnTo>
                    <a:lnTo>
                      <a:pt x="110" y="10"/>
                    </a:lnTo>
                    <a:lnTo>
                      <a:pt x="84" y="22"/>
                    </a:lnTo>
                    <a:lnTo>
                      <a:pt x="61" y="38"/>
                    </a:lnTo>
                    <a:lnTo>
                      <a:pt x="42" y="58"/>
                    </a:lnTo>
                    <a:lnTo>
                      <a:pt x="24" y="80"/>
                    </a:lnTo>
                    <a:lnTo>
                      <a:pt x="12" y="105"/>
                    </a:lnTo>
                    <a:lnTo>
                      <a:pt x="4" y="133"/>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87" name="Freeform 462">
                <a:extLst>
                  <a:ext uri="{FF2B5EF4-FFF2-40B4-BE49-F238E27FC236}">
                    <a16:creationId xmlns:a16="http://schemas.microsoft.com/office/drawing/2014/main" id="{5BFF138E-B214-48C0-B51A-8A04F60D232E}"/>
                  </a:ext>
                </a:extLst>
              </p:cNvPr>
              <p:cNvSpPr>
                <a:spLocks/>
              </p:cNvSpPr>
              <p:nvPr/>
            </p:nvSpPr>
            <p:spPr bwMode="gray">
              <a:xfrm>
                <a:off x="3284" y="2876"/>
                <a:ext cx="125" cy="44"/>
              </a:xfrm>
              <a:custGeom>
                <a:avLst/>
                <a:gdLst>
                  <a:gd name="T0" fmla="*/ 1 w 249"/>
                  <a:gd name="T1" fmla="*/ 0 h 88"/>
                  <a:gd name="T2" fmla="*/ 1 w 249"/>
                  <a:gd name="T3" fmla="*/ 1 h 88"/>
                  <a:gd name="T4" fmla="*/ 1 w 249"/>
                  <a:gd name="T5" fmla="*/ 1 h 88"/>
                  <a:gd name="T6" fmla="*/ 1 w 249"/>
                  <a:gd name="T7" fmla="*/ 1 h 88"/>
                  <a:gd name="T8" fmla="*/ 1 w 249"/>
                  <a:gd name="T9" fmla="*/ 1 h 88"/>
                  <a:gd name="T10" fmla="*/ 1 w 249"/>
                  <a:gd name="T11" fmla="*/ 1 h 88"/>
                  <a:gd name="T12" fmla="*/ 1 w 249"/>
                  <a:gd name="T13" fmla="*/ 1 h 88"/>
                  <a:gd name="T14" fmla="*/ 1 w 249"/>
                  <a:gd name="T15" fmla="*/ 1 h 88"/>
                  <a:gd name="T16" fmla="*/ 1 w 249"/>
                  <a:gd name="T17" fmla="*/ 1 h 88"/>
                  <a:gd name="T18" fmla="*/ 1 w 249"/>
                  <a:gd name="T19" fmla="*/ 1 h 88"/>
                  <a:gd name="T20" fmla="*/ 1 w 249"/>
                  <a:gd name="T21" fmla="*/ 1 h 88"/>
                  <a:gd name="T22" fmla="*/ 1 w 249"/>
                  <a:gd name="T23" fmla="*/ 1 h 88"/>
                  <a:gd name="T24" fmla="*/ 1 w 249"/>
                  <a:gd name="T25" fmla="*/ 1 h 88"/>
                  <a:gd name="T26" fmla="*/ 1 w 249"/>
                  <a:gd name="T27" fmla="*/ 1 h 88"/>
                  <a:gd name="T28" fmla="*/ 1 w 249"/>
                  <a:gd name="T29" fmla="*/ 1 h 88"/>
                  <a:gd name="T30" fmla="*/ 1 w 249"/>
                  <a:gd name="T31" fmla="*/ 1 h 88"/>
                  <a:gd name="T32" fmla="*/ 1 w 249"/>
                  <a:gd name="T33" fmla="*/ 1 h 88"/>
                  <a:gd name="T34" fmla="*/ 1 w 249"/>
                  <a:gd name="T35" fmla="*/ 1 h 88"/>
                  <a:gd name="T36" fmla="*/ 1 w 249"/>
                  <a:gd name="T37" fmla="*/ 1 h 88"/>
                  <a:gd name="T38" fmla="*/ 1 w 249"/>
                  <a:gd name="T39" fmla="*/ 1 h 88"/>
                  <a:gd name="T40" fmla="*/ 1 w 249"/>
                  <a:gd name="T41" fmla="*/ 1 h 88"/>
                  <a:gd name="T42" fmla="*/ 1 w 249"/>
                  <a:gd name="T43" fmla="*/ 1 h 88"/>
                  <a:gd name="T44" fmla="*/ 1 w 249"/>
                  <a:gd name="T45" fmla="*/ 1 h 88"/>
                  <a:gd name="T46" fmla="*/ 1 w 249"/>
                  <a:gd name="T47" fmla="*/ 1 h 88"/>
                  <a:gd name="T48" fmla="*/ 0 w 249"/>
                  <a:gd name="T49" fmla="*/ 1 h 88"/>
                  <a:gd name="T50" fmla="*/ 1 w 249"/>
                  <a:gd name="T51" fmla="*/ 1 h 88"/>
                  <a:gd name="T52" fmla="*/ 1 w 249"/>
                  <a:gd name="T53" fmla="*/ 1 h 88"/>
                  <a:gd name="T54" fmla="*/ 1 w 249"/>
                  <a:gd name="T55" fmla="*/ 1 h 88"/>
                  <a:gd name="T56" fmla="*/ 1 w 249"/>
                  <a:gd name="T57" fmla="*/ 1 h 88"/>
                  <a:gd name="T58" fmla="*/ 1 w 249"/>
                  <a:gd name="T59" fmla="*/ 1 h 88"/>
                  <a:gd name="T60" fmla="*/ 1 w 249"/>
                  <a:gd name="T61" fmla="*/ 1 h 88"/>
                  <a:gd name="T62" fmla="*/ 1 w 249"/>
                  <a:gd name="T63" fmla="*/ 1 h 88"/>
                  <a:gd name="T64" fmla="*/ 1 w 249"/>
                  <a:gd name="T65" fmla="*/ 0 h 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49" h="88">
                    <a:moveTo>
                      <a:pt x="124" y="0"/>
                    </a:moveTo>
                    <a:lnTo>
                      <a:pt x="145" y="1"/>
                    </a:lnTo>
                    <a:lnTo>
                      <a:pt x="164" y="7"/>
                    </a:lnTo>
                    <a:lnTo>
                      <a:pt x="184" y="14"/>
                    </a:lnTo>
                    <a:lnTo>
                      <a:pt x="201" y="24"/>
                    </a:lnTo>
                    <a:lnTo>
                      <a:pt x="216" y="37"/>
                    </a:lnTo>
                    <a:lnTo>
                      <a:pt x="230" y="52"/>
                    </a:lnTo>
                    <a:lnTo>
                      <a:pt x="241" y="69"/>
                    </a:lnTo>
                    <a:lnTo>
                      <a:pt x="249" y="88"/>
                    </a:lnTo>
                    <a:lnTo>
                      <a:pt x="241" y="88"/>
                    </a:lnTo>
                    <a:lnTo>
                      <a:pt x="231" y="88"/>
                    </a:lnTo>
                    <a:lnTo>
                      <a:pt x="217" y="88"/>
                    </a:lnTo>
                    <a:lnTo>
                      <a:pt x="201" y="88"/>
                    </a:lnTo>
                    <a:lnTo>
                      <a:pt x="184" y="88"/>
                    </a:lnTo>
                    <a:lnTo>
                      <a:pt x="165" y="88"/>
                    </a:lnTo>
                    <a:lnTo>
                      <a:pt x="145" y="88"/>
                    </a:lnTo>
                    <a:lnTo>
                      <a:pt x="125" y="88"/>
                    </a:lnTo>
                    <a:lnTo>
                      <a:pt x="104" y="88"/>
                    </a:lnTo>
                    <a:lnTo>
                      <a:pt x="85" y="88"/>
                    </a:lnTo>
                    <a:lnTo>
                      <a:pt x="66" y="88"/>
                    </a:lnTo>
                    <a:lnTo>
                      <a:pt x="48" y="88"/>
                    </a:lnTo>
                    <a:lnTo>
                      <a:pt x="33" y="88"/>
                    </a:lnTo>
                    <a:lnTo>
                      <a:pt x="19" y="88"/>
                    </a:lnTo>
                    <a:lnTo>
                      <a:pt x="8" y="88"/>
                    </a:lnTo>
                    <a:lnTo>
                      <a:pt x="0" y="88"/>
                    </a:lnTo>
                    <a:lnTo>
                      <a:pt x="9" y="69"/>
                    </a:lnTo>
                    <a:lnTo>
                      <a:pt x="19" y="52"/>
                    </a:lnTo>
                    <a:lnTo>
                      <a:pt x="33" y="37"/>
                    </a:lnTo>
                    <a:lnTo>
                      <a:pt x="48" y="24"/>
                    </a:lnTo>
                    <a:lnTo>
                      <a:pt x="65" y="14"/>
                    </a:lnTo>
                    <a:lnTo>
                      <a:pt x="84" y="7"/>
                    </a:lnTo>
                    <a:lnTo>
                      <a:pt x="103" y="1"/>
                    </a:lnTo>
                    <a:lnTo>
                      <a:pt x="124" y="0"/>
                    </a:lnTo>
                    <a:close/>
                  </a:path>
                </a:pathLst>
              </a:custGeom>
              <a:solidFill>
                <a:srgbClr val="FFFFFF"/>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88" name="Freeform 463">
                <a:extLst>
                  <a:ext uri="{FF2B5EF4-FFF2-40B4-BE49-F238E27FC236}">
                    <a16:creationId xmlns:a16="http://schemas.microsoft.com/office/drawing/2014/main" id="{305C6C68-BA36-4748-9CC5-4276F5791CC8}"/>
                  </a:ext>
                </a:extLst>
              </p:cNvPr>
              <p:cNvSpPr>
                <a:spLocks/>
              </p:cNvSpPr>
              <p:nvPr/>
            </p:nvSpPr>
            <p:spPr bwMode="gray">
              <a:xfrm>
                <a:off x="3333" y="2891"/>
                <a:ext cx="43" cy="36"/>
              </a:xfrm>
              <a:custGeom>
                <a:avLst/>
                <a:gdLst>
                  <a:gd name="T0" fmla="*/ 0 w 88"/>
                  <a:gd name="T1" fmla="*/ 0 h 74"/>
                  <a:gd name="T2" fmla="*/ 0 w 88"/>
                  <a:gd name="T3" fmla="*/ 0 h 74"/>
                  <a:gd name="T4" fmla="*/ 0 w 88"/>
                  <a:gd name="T5" fmla="*/ 0 h 74"/>
                  <a:gd name="T6" fmla="*/ 0 w 88"/>
                  <a:gd name="T7" fmla="*/ 0 h 74"/>
                  <a:gd name="T8" fmla="*/ 0 w 88"/>
                  <a:gd name="T9" fmla="*/ 0 h 74"/>
                  <a:gd name="T10" fmla="*/ 0 w 88"/>
                  <a:gd name="T11" fmla="*/ 0 h 74"/>
                  <a:gd name="T12" fmla="*/ 0 w 88"/>
                  <a:gd name="T13" fmla="*/ 0 h 74"/>
                  <a:gd name="T14" fmla="*/ 0 w 88"/>
                  <a:gd name="T15" fmla="*/ 0 h 74"/>
                  <a:gd name="T16" fmla="*/ 0 w 88"/>
                  <a:gd name="T17" fmla="*/ 0 h 74"/>
                  <a:gd name="T18" fmla="*/ 0 w 88"/>
                  <a:gd name="T19" fmla="*/ 0 h 74"/>
                  <a:gd name="T20" fmla="*/ 0 w 88"/>
                  <a:gd name="T21" fmla="*/ 0 h 74"/>
                  <a:gd name="T22" fmla="*/ 0 w 88"/>
                  <a:gd name="T23" fmla="*/ 0 h 74"/>
                  <a:gd name="T24" fmla="*/ 0 w 88"/>
                  <a:gd name="T25" fmla="*/ 0 h 74"/>
                  <a:gd name="T26" fmla="*/ 0 w 88"/>
                  <a:gd name="T27" fmla="*/ 0 h 74"/>
                  <a:gd name="T28" fmla="*/ 0 w 88"/>
                  <a:gd name="T29" fmla="*/ 0 h 74"/>
                  <a:gd name="T30" fmla="*/ 0 w 88"/>
                  <a:gd name="T31" fmla="*/ 0 h 7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8" h="74">
                    <a:moveTo>
                      <a:pt x="43" y="74"/>
                    </a:moveTo>
                    <a:lnTo>
                      <a:pt x="83" y="29"/>
                    </a:lnTo>
                    <a:lnTo>
                      <a:pt x="87" y="23"/>
                    </a:lnTo>
                    <a:lnTo>
                      <a:pt x="88" y="16"/>
                    </a:lnTo>
                    <a:lnTo>
                      <a:pt x="85" y="10"/>
                    </a:lnTo>
                    <a:lnTo>
                      <a:pt x="82" y="5"/>
                    </a:lnTo>
                    <a:lnTo>
                      <a:pt x="76" y="1"/>
                    </a:lnTo>
                    <a:lnTo>
                      <a:pt x="69" y="0"/>
                    </a:lnTo>
                    <a:lnTo>
                      <a:pt x="64" y="2"/>
                    </a:lnTo>
                    <a:lnTo>
                      <a:pt x="58" y="6"/>
                    </a:lnTo>
                    <a:lnTo>
                      <a:pt x="1" y="72"/>
                    </a:lnTo>
                    <a:lnTo>
                      <a:pt x="0" y="73"/>
                    </a:lnTo>
                    <a:lnTo>
                      <a:pt x="0" y="74"/>
                    </a:lnTo>
                    <a:lnTo>
                      <a:pt x="43" y="74"/>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89" name="Rectangle 1533">
                <a:extLst>
                  <a:ext uri="{FF2B5EF4-FFF2-40B4-BE49-F238E27FC236}">
                    <a16:creationId xmlns:a16="http://schemas.microsoft.com/office/drawing/2014/main" id="{6B7610FD-4DD9-4A7E-B5EC-02B1571E85CD}"/>
                  </a:ext>
                </a:extLst>
              </p:cNvPr>
              <p:cNvSpPr>
                <a:spLocks noChangeArrowheads="1"/>
              </p:cNvSpPr>
              <p:nvPr/>
            </p:nvSpPr>
            <p:spPr bwMode="gray">
              <a:xfrm>
                <a:off x="3343" y="2976"/>
                <a:ext cx="151" cy="314"/>
              </a:xfrm>
              <a:prstGeom prst="rect">
                <a:avLst/>
              </a:prstGeom>
              <a:solidFill>
                <a:schemeClr val="bg1"/>
              </a:solidFill>
              <a:ln w="9525">
                <a:solidFill>
                  <a:schemeClr val="tx2"/>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grpSp>
      <p:grpSp>
        <p:nvGrpSpPr>
          <p:cNvPr id="107" name="Groupe 1560">
            <a:extLst>
              <a:ext uri="{FF2B5EF4-FFF2-40B4-BE49-F238E27FC236}">
                <a16:creationId xmlns:a16="http://schemas.microsoft.com/office/drawing/2014/main" id="{C96DEB0C-8189-4F5F-A43C-652AB9391966}"/>
              </a:ext>
            </a:extLst>
          </p:cNvPr>
          <p:cNvGrpSpPr>
            <a:grpSpLocks/>
          </p:cNvGrpSpPr>
          <p:nvPr>
            <p:custDataLst>
              <p:tags r:id="rId36"/>
            </p:custDataLst>
          </p:nvPr>
        </p:nvGrpSpPr>
        <p:grpSpPr bwMode="auto">
          <a:xfrm>
            <a:off x="7674545" y="2709358"/>
            <a:ext cx="237217" cy="346234"/>
            <a:chOff x="4282281" y="2982015"/>
            <a:chExt cx="601663" cy="919528"/>
          </a:xfrm>
        </p:grpSpPr>
        <p:sp>
          <p:nvSpPr>
            <p:cNvPr id="108" name="Oval 436">
              <a:extLst>
                <a:ext uri="{FF2B5EF4-FFF2-40B4-BE49-F238E27FC236}">
                  <a16:creationId xmlns:a16="http://schemas.microsoft.com/office/drawing/2014/main" id="{53A0A427-1298-4EBB-95B6-33A5F22DD868}"/>
                </a:ext>
              </a:extLst>
            </p:cNvPr>
            <p:cNvSpPr>
              <a:spLocks noChangeArrowheads="1"/>
            </p:cNvSpPr>
            <p:nvPr/>
          </p:nvSpPr>
          <p:spPr bwMode="gray">
            <a:xfrm>
              <a:off x="4583920" y="2982015"/>
              <a:ext cx="228" cy="919528"/>
            </a:xfrm>
            <a:prstGeom prst="ellipse">
              <a:avLst/>
            </a:prstGeom>
            <a:solidFill>
              <a:schemeClr val="tx2"/>
            </a:solidFill>
            <a:ln w="9525" algn="ctr">
              <a:solidFill>
                <a:schemeClr val="tx2"/>
              </a:solidFill>
              <a:round/>
              <a:headEnd/>
              <a:tailEnd/>
            </a:ln>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109" name="Group 471">
              <a:extLst>
                <a:ext uri="{FF2B5EF4-FFF2-40B4-BE49-F238E27FC236}">
                  <a16:creationId xmlns:a16="http://schemas.microsoft.com/office/drawing/2014/main" id="{1EF8A352-7582-4CF9-8262-791DC8BA7587}"/>
                </a:ext>
              </a:extLst>
            </p:cNvPr>
            <p:cNvGrpSpPr>
              <a:grpSpLocks/>
            </p:cNvGrpSpPr>
            <p:nvPr/>
          </p:nvGrpSpPr>
          <p:grpSpPr bwMode="auto">
            <a:xfrm>
              <a:off x="4282281" y="3012287"/>
              <a:ext cx="601663" cy="806451"/>
              <a:chOff x="3183" y="2860"/>
              <a:chExt cx="326" cy="437"/>
            </a:xfrm>
          </p:grpSpPr>
          <p:sp>
            <p:nvSpPr>
              <p:cNvPr id="110" name="Freeform 457">
                <a:extLst>
                  <a:ext uri="{FF2B5EF4-FFF2-40B4-BE49-F238E27FC236}">
                    <a16:creationId xmlns:a16="http://schemas.microsoft.com/office/drawing/2014/main" id="{BF410839-A0E9-4956-9FC2-F7D6D7647D40}"/>
                  </a:ext>
                </a:extLst>
              </p:cNvPr>
              <p:cNvSpPr>
                <a:spLocks/>
              </p:cNvSpPr>
              <p:nvPr/>
            </p:nvSpPr>
            <p:spPr bwMode="gray">
              <a:xfrm>
                <a:off x="3183" y="2965"/>
                <a:ext cx="319" cy="332"/>
              </a:xfrm>
              <a:custGeom>
                <a:avLst/>
                <a:gdLst>
                  <a:gd name="T0" fmla="*/ 1 w 638"/>
                  <a:gd name="T1" fmla="*/ 0 h 664"/>
                  <a:gd name="T2" fmla="*/ 0 w 638"/>
                  <a:gd name="T3" fmla="*/ 0 h 664"/>
                  <a:gd name="T4" fmla="*/ 0 w 638"/>
                  <a:gd name="T5" fmla="*/ 1 h 664"/>
                  <a:gd name="T6" fmla="*/ 1 w 638"/>
                  <a:gd name="T7" fmla="*/ 1 h 664"/>
                  <a:gd name="T8" fmla="*/ 1 w 638"/>
                  <a:gd name="T9" fmla="*/ 0 h 664"/>
                  <a:gd name="T10" fmla="*/ 1 w 638"/>
                  <a:gd name="T11" fmla="*/ 0 h 66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38" h="664">
                    <a:moveTo>
                      <a:pt x="622" y="0"/>
                    </a:moveTo>
                    <a:lnTo>
                      <a:pt x="0" y="0"/>
                    </a:lnTo>
                    <a:lnTo>
                      <a:pt x="0" y="664"/>
                    </a:lnTo>
                    <a:lnTo>
                      <a:pt x="638" y="664"/>
                    </a:lnTo>
                    <a:lnTo>
                      <a:pt x="638" y="0"/>
                    </a:lnTo>
                    <a:lnTo>
                      <a:pt x="622" y="0"/>
                    </a:lnTo>
                    <a:close/>
                  </a:path>
                </a:pathLst>
              </a:custGeom>
              <a:solidFill>
                <a:schemeClr val="bg1"/>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11" name="Freeform 458">
                <a:extLst>
                  <a:ext uri="{FF2B5EF4-FFF2-40B4-BE49-F238E27FC236}">
                    <a16:creationId xmlns:a16="http://schemas.microsoft.com/office/drawing/2014/main" id="{58C5723A-B482-44A3-80D2-401E1E82169A}"/>
                  </a:ext>
                </a:extLst>
              </p:cNvPr>
              <p:cNvSpPr>
                <a:spLocks/>
              </p:cNvSpPr>
              <p:nvPr/>
            </p:nvSpPr>
            <p:spPr bwMode="gray">
              <a:xfrm>
                <a:off x="3199" y="2982"/>
                <a:ext cx="287" cy="300"/>
              </a:xfrm>
              <a:custGeom>
                <a:avLst/>
                <a:gdLst>
                  <a:gd name="T0" fmla="*/ 1 w 574"/>
                  <a:gd name="T1" fmla="*/ 0 h 601"/>
                  <a:gd name="T2" fmla="*/ 1 w 574"/>
                  <a:gd name="T3" fmla="*/ 0 h 601"/>
                  <a:gd name="T4" fmla="*/ 1 w 574"/>
                  <a:gd name="T5" fmla="*/ 0 h 601"/>
                  <a:gd name="T6" fmla="*/ 1 w 574"/>
                  <a:gd name="T7" fmla="*/ 0 h 601"/>
                  <a:gd name="T8" fmla="*/ 1 w 574"/>
                  <a:gd name="T9" fmla="*/ 0 h 601"/>
                  <a:gd name="T10" fmla="*/ 1 w 574"/>
                  <a:gd name="T11" fmla="*/ 0 h 601"/>
                  <a:gd name="T12" fmla="*/ 1 w 574"/>
                  <a:gd name="T13" fmla="*/ 0 h 601"/>
                  <a:gd name="T14" fmla="*/ 1 w 574"/>
                  <a:gd name="T15" fmla="*/ 0 h 601"/>
                  <a:gd name="T16" fmla="*/ 1 w 574"/>
                  <a:gd name="T17" fmla="*/ 0 h 601"/>
                  <a:gd name="T18" fmla="*/ 1 w 574"/>
                  <a:gd name="T19" fmla="*/ 0 h 601"/>
                  <a:gd name="T20" fmla="*/ 1 w 574"/>
                  <a:gd name="T21" fmla="*/ 0 h 601"/>
                  <a:gd name="T22" fmla="*/ 1 w 574"/>
                  <a:gd name="T23" fmla="*/ 0 h 601"/>
                  <a:gd name="T24" fmla="*/ 1 w 574"/>
                  <a:gd name="T25" fmla="*/ 0 h 601"/>
                  <a:gd name="T26" fmla="*/ 1 w 574"/>
                  <a:gd name="T27" fmla="*/ 0 h 601"/>
                  <a:gd name="T28" fmla="*/ 1 w 574"/>
                  <a:gd name="T29" fmla="*/ 0 h 601"/>
                  <a:gd name="T30" fmla="*/ 1 w 574"/>
                  <a:gd name="T31" fmla="*/ 0 h 601"/>
                  <a:gd name="T32" fmla="*/ 1 w 574"/>
                  <a:gd name="T33" fmla="*/ 0 h 601"/>
                  <a:gd name="T34" fmla="*/ 1 w 574"/>
                  <a:gd name="T35" fmla="*/ 0 h 601"/>
                  <a:gd name="T36" fmla="*/ 1 w 574"/>
                  <a:gd name="T37" fmla="*/ 0 h 601"/>
                  <a:gd name="T38" fmla="*/ 1 w 574"/>
                  <a:gd name="T39" fmla="*/ 0 h 601"/>
                  <a:gd name="T40" fmla="*/ 0 w 574"/>
                  <a:gd name="T41" fmla="*/ 0 h 601"/>
                  <a:gd name="T42" fmla="*/ 0 w 574"/>
                  <a:gd name="T43" fmla="*/ 0 h 601"/>
                  <a:gd name="T44" fmla="*/ 0 w 574"/>
                  <a:gd name="T45" fmla="*/ 0 h 601"/>
                  <a:gd name="T46" fmla="*/ 0 w 574"/>
                  <a:gd name="T47" fmla="*/ 0 h 601"/>
                  <a:gd name="T48" fmla="*/ 0 w 574"/>
                  <a:gd name="T49" fmla="*/ 0 h 601"/>
                  <a:gd name="T50" fmla="*/ 1 w 574"/>
                  <a:gd name="T51" fmla="*/ 0 h 601"/>
                  <a:gd name="T52" fmla="*/ 1 w 574"/>
                  <a:gd name="T53" fmla="*/ 0 h 601"/>
                  <a:gd name="T54" fmla="*/ 1 w 574"/>
                  <a:gd name="T55" fmla="*/ 0 h 601"/>
                  <a:gd name="T56" fmla="*/ 1 w 574"/>
                  <a:gd name="T57" fmla="*/ 0 h 601"/>
                  <a:gd name="T58" fmla="*/ 1 w 574"/>
                  <a:gd name="T59" fmla="*/ 0 h 601"/>
                  <a:gd name="T60" fmla="*/ 1 w 574"/>
                  <a:gd name="T61" fmla="*/ 0 h 601"/>
                  <a:gd name="T62" fmla="*/ 1 w 574"/>
                  <a:gd name="T63" fmla="*/ 0 h 601"/>
                  <a:gd name="T64" fmla="*/ 1 w 574"/>
                  <a:gd name="T65" fmla="*/ 0 h 601"/>
                  <a:gd name="T66" fmla="*/ 1 w 574"/>
                  <a:gd name="T67" fmla="*/ 0 h 601"/>
                  <a:gd name="T68" fmla="*/ 1 w 574"/>
                  <a:gd name="T69" fmla="*/ 0 h 601"/>
                  <a:gd name="T70" fmla="*/ 1 w 574"/>
                  <a:gd name="T71" fmla="*/ 0 h 601"/>
                  <a:gd name="T72" fmla="*/ 1 w 574"/>
                  <a:gd name="T73" fmla="*/ 0 h 601"/>
                  <a:gd name="T74" fmla="*/ 1 w 574"/>
                  <a:gd name="T75" fmla="*/ 0 h 601"/>
                  <a:gd name="T76" fmla="*/ 1 w 574"/>
                  <a:gd name="T77" fmla="*/ 0 h 601"/>
                  <a:gd name="T78" fmla="*/ 1 w 574"/>
                  <a:gd name="T79" fmla="*/ 0 h 601"/>
                  <a:gd name="T80" fmla="*/ 1 w 574"/>
                  <a:gd name="T81" fmla="*/ 0 h 60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74" h="601">
                    <a:moveTo>
                      <a:pt x="574" y="0"/>
                    </a:moveTo>
                    <a:lnTo>
                      <a:pt x="574" y="103"/>
                    </a:lnTo>
                    <a:lnTo>
                      <a:pt x="574" y="300"/>
                    </a:lnTo>
                    <a:lnTo>
                      <a:pt x="574" y="498"/>
                    </a:lnTo>
                    <a:lnTo>
                      <a:pt x="574" y="601"/>
                    </a:lnTo>
                    <a:lnTo>
                      <a:pt x="562" y="601"/>
                    </a:lnTo>
                    <a:lnTo>
                      <a:pt x="541" y="601"/>
                    </a:lnTo>
                    <a:lnTo>
                      <a:pt x="513" y="601"/>
                    </a:lnTo>
                    <a:lnTo>
                      <a:pt x="476" y="601"/>
                    </a:lnTo>
                    <a:lnTo>
                      <a:pt x="433" y="601"/>
                    </a:lnTo>
                    <a:lnTo>
                      <a:pt x="387" y="601"/>
                    </a:lnTo>
                    <a:lnTo>
                      <a:pt x="337" y="601"/>
                    </a:lnTo>
                    <a:lnTo>
                      <a:pt x="287" y="601"/>
                    </a:lnTo>
                    <a:lnTo>
                      <a:pt x="236" y="601"/>
                    </a:lnTo>
                    <a:lnTo>
                      <a:pt x="187" y="601"/>
                    </a:lnTo>
                    <a:lnTo>
                      <a:pt x="141" y="601"/>
                    </a:lnTo>
                    <a:lnTo>
                      <a:pt x="98" y="601"/>
                    </a:lnTo>
                    <a:lnTo>
                      <a:pt x="61" y="601"/>
                    </a:lnTo>
                    <a:lnTo>
                      <a:pt x="32" y="601"/>
                    </a:lnTo>
                    <a:lnTo>
                      <a:pt x="12" y="601"/>
                    </a:lnTo>
                    <a:lnTo>
                      <a:pt x="0" y="601"/>
                    </a:lnTo>
                    <a:lnTo>
                      <a:pt x="0" y="498"/>
                    </a:lnTo>
                    <a:lnTo>
                      <a:pt x="0" y="300"/>
                    </a:lnTo>
                    <a:lnTo>
                      <a:pt x="0" y="103"/>
                    </a:lnTo>
                    <a:lnTo>
                      <a:pt x="0" y="0"/>
                    </a:lnTo>
                    <a:lnTo>
                      <a:pt x="12" y="0"/>
                    </a:lnTo>
                    <a:lnTo>
                      <a:pt x="32" y="0"/>
                    </a:lnTo>
                    <a:lnTo>
                      <a:pt x="61" y="0"/>
                    </a:lnTo>
                    <a:lnTo>
                      <a:pt x="98" y="0"/>
                    </a:lnTo>
                    <a:lnTo>
                      <a:pt x="141" y="0"/>
                    </a:lnTo>
                    <a:lnTo>
                      <a:pt x="187" y="0"/>
                    </a:lnTo>
                    <a:lnTo>
                      <a:pt x="236" y="0"/>
                    </a:lnTo>
                    <a:lnTo>
                      <a:pt x="287" y="0"/>
                    </a:lnTo>
                    <a:lnTo>
                      <a:pt x="337" y="0"/>
                    </a:lnTo>
                    <a:lnTo>
                      <a:pt x="387" y="0"/>
                    </a:lnTo>
                    <a:lnTo>
                      <a:pt x="433" y="0"/>
                    </a:lnTo>
                    <a:lnTo>
                      <a:pt x="476" y="0"/>
                    </a:lnTo>
                    <a:lnTo>
                      <a:pt x="513" y="0"/>
                    </a:lnTo>
                    <a:lnTo>
                      <a:pt x="541" y="0"/>
                    </a:lnTo>
                    <a:lnTo>
                      <a:pt x="562" y="0"/>
                    </a:lnTo>
                    <a:lnTo>
                      <a:pt x="574" y="0"/>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12" name="Freeform 459">
                <a:extLst>
                  <a:ext uri="{FF2B5EF4-FFF2-40B4-BE49-F238E27FC236}">
                    <a16:creationId xmlns:a16="http://schemas.microsoft.com/office/drawing/2014/main" id="{A1E02D77-8F24-4F0B-AFA1-BD1FD964BC0E}"/>
                  </a:ext>
                </a:extLst>
              </p:cNvPr>
              <p:cNvSpPr>
                <a:spLocks/>
              </p:cNvSpPr>
              <p:nvPr/>
            </p:nvSpPr>
            <p:spPr bwMode="gray">
              <a:xfrm>
                <a:off x="3186" y="2876"/>
                <a:ext cx="63" cy="58"/>
              </a:xfrm>
              <a:custGeom>
                <a:avLst/>
                <a:gdLst>
                  <a:gd name="T0" fmla="*/ 1 w 125"/>
                  <a:gd name="T1" fmla="*/ 1 h 116"/>
                  <a:gd name="T2" fmla="*/ 1 w 125"/>
                  <a:gd name="T3" fmla="*/ 0 h 116"/>
                  <a:gd name="T4" fmla="*/ 1 w 125"/>
                  <a:gd name="T5" fmla="*/ 0 h 116"/>
                  <a:gd name="T6" fmla="*/ 1 w 125"/>
                  <a:gd name="T7" fmla="*/ 1 h 116"/>
                  <a:gd name="T8" fmla="*/ 0 w 125"/>
                  <a:gd name="T9" fmla="*/ 1 h 116"/>
                  <a:gd name="T10" fmla="*/ 1 w 125"/>
                  <a:gd name="T11" fmla="*/ 1 h 116"/>
                  <a:gd name="T12" fmla="*/ 1 w 125"/>
                  <a:gd name="T13" fmla="*/ 1 h 116"/>
                  <a:gd name="T14" fmla="*/ 1 w 125"/>
                  <a:gd name="T15" fmla="*/ 1 h 11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5" h="116">
                    <a:moveTo>
                      <a:pt x="81" y="54"/>
                    </a:moveTo>
                    <a:lnTo>
                      <a:pt x="81" y="0"/>
                    </a:lnTo>
                    <a:lnTo>
                      <a:pt x="45" y="0"/>
                    </a:lnTo>
                    <a:lnTo>
                      <a:pt x="45" y="54"/>
                    </a:lnTo>
                    <a:lnTo>
                      <a:pt x="0" y="54"/>
                    </a:lnTo>
                    <a:lnTo>
                      <a:pt x="62" y="116"/>
                    </a:lnTo>
                    <a:lnTo>
                      <a:pt x="125" y="54"/>
                    </a:lnTo>
                    <a:lnTo>
                      <a:pt x="81" y="54"/>
                    </a:lnTo>
                    <a:close/>
                  </a:path>
                </a:pathLst>
              </a:custGeom>
              <a:solidFill>
                <a:srgbClr val="FFFFFF"/>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13" name="Freeform 460">
                <a:extLst>
                  <a:ext uri="{FF2B5EF4-FFF2-40B4-BE49-F238E27FC236}">
                    <a16:creationId xmlns:a16="http://schemas.microsoft.com/office/drawing/2014/main" id="{336225D0-B325-442D-A8FA-BF41D1C109EE}"/>
                  </a:ext>
                </a:extLst>
              </p:cNvPr>
              <p:cNvSpPr>
                <a:spLocks/>
              </p:cNvSpPr>
              <p:nvPr/>
            </p:nvSpPr>
            <p:spPr bwMode="gray">
              <a:xfrm>
                <a:off x="3447" y="2877"/>
                <a:ext cx="62" cy="58"/>
              </a:xfrm>
              <a:custGeom>
                <a:avLst/>
                <a:gdLst>
                  <a:gd name="T0" fmla="*/ 0 w 126"/>
                  <a:gd name="T1" fmla="*/ 0 h 118"/>
                  <a:gd name="T2" fmla="*/ 0 w 126"/>
                  <a:gd name="T3" fmla="*/ 0 h 118"/>
                  <a:gd name="T4" fmla="*/ 0 w 126"/>
                  <a:gd name="T5" fmla="*/ 0 h 118"/>
                  <a:gd name="T6" fmla="*/ 0 w 126"/>
                  <a:gd name="T7" fmla="*/ 0 h 118"/>
                  <a:gd name="T8" fmla="*/ 0 w 126"/>
                  <a:gd name="T9" fmla="*/ 0 h 118"/>
                  <a:gd name="T10" fmla="*/ 0 w 126"/>
                  <a:gd name="T11" fmla="*/ 0 h 118"/>
                  <a:gd name="T12" fmla="*/ 0 w 126"/>
                  <a:gd name="T13" fmla="*/ 0 h 118"/>
                  <a:gd name="T14" fmla="*/ 0 w 126"/>
                  <a:gd name="T15" fmla="*/ 0 h 11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6" h="118">
                    <a:moveTo>
                      <a:pt x="126" y="64"/>
                    </a:moveTo>
                    <a:lnTo>
                      <a:pt x="62" y="0"/>
                    </a:lnTo>
                    <a:lnTo>
                      <a:pt x="0" y="64"/>
                    </a:lnTo>
                    <a:lnTo>
                      <a:pt x="43" y="64"/>
                    </a:lnTo>
                    <a:lnTo>
                      <a:pt x="43" y="118"/>
                    </a:lnTo>
                    <a:lnTo>
                      <a:pt x="81" y="118"/>
                    </a:lnTo>
                    <a:lnTo>
                      <a:pt x="81" y="64"/>
                    </a:lnTo>
                    <a:lnTo>
                      <a:pt x="126" y="64"/>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14" name="Freeform 461">
                <a:extLst>
                  <a:ext uri="{FF2B5EF4-FFF2-40B4-BE49-F238E27FC236}">
                    <a16:creationId xmlns:a16="http://schemas.microsoft.com/office/drawing/2014/main" id="{B8F07378-CAC1-486A-959D-948305B41492}"/>
                  </a:ext>
                </a:extLst>
              </p:cNvPr>
              <p:cNvSpPr>
                <a:spLocks/>
              </p:cNvSpPr>
              <p:nvPr/>
            </p:nvSpPr>
            <p:spPr bwMode="gray">
              <a:xfrm>
                <a:off x="3264" y="2860"/>
                <a:ext cx="166" cy="76"/>
              </a:xfrm>
              <a:custGeom>
                <a:avLst/>
                <a:gdLst>
                  <a:gd name="T0" fmla="*/ 1 w 332"/>
                  <a:gd name="T1" fmla="*/ 1 h 152"/>
                  <a:gd name="T2" fmla="*/ 0 w 332"/>
                  <a:gd name="T3" fmla="*/ 1 h 152"/>
                  <a:gd name="T4" fmla="*/ 1 w 332"/>
                  <a:gd name="T5" fmla="*/ 1 h 152"/>
                  <a:gd name="T6" fmla="*/ 1 w 332"/>
                  <a:gd name="T7" fmla="*/ 1 h 152"/>
                  <a:gd name="T8" fmla="*/ 1 w 332"/>
                  <a:gd name="T9" fmla="*/ 1 h 152"/>
                  <a:gd name="T10" fmla="*/ 1 w 332"/>
                  <a:gd name="T11" fmla="*/ 1 h 152"/>
                  <a:gd name="T12" fmla="*/ 1 w 332"/>
                  <a:gd name="T13" fmla="*/ 1 h 152"/>
                  <a:gd name="T14" fmla="*/ 1 w 332"/>
                  <a:gd name="T15" fmla="*/ 1 h 152"/>
                  <a:gd name="T16" fmla="*/ 1 w 332"/>
                  <a:gd name="T17" fmla="*/ 1 h 152"/>
                  <a:gd name="T18" fmla="*/ 1 w 332"/>
                  <a:gd name="T19" fmla="*/ 1 h 152"/>
                  <a:gd name="T20" fmla="*/ 1 w 332"/>
                  <a:gd name="T21" fmla="*/ 1 h 152"/>
                  <a:gd name="T22" fmla="*/ 1 w 332"/>
                  <a:gd name="T23" fmla="*/ 0 h 152"/>
                  <a:gd name="T24" fmla="*/ 1 w 332"/>
                  <a:gd name="T25" fmla="*/ 1 h 152"/>
                  <a:gd name="T26" fmla="*/ 1 w 332"/>
                  <a:gd name="T27" fmla="*/ 1 h 152"/>
                  <a:gd name="T28" fmla="*/ 1 w 332"/>
                  <a:gd name="T29" fmla="*/ 1 h 152"/>
                  <a:gd name="T30" fmla="*/ 1 w 332"/>
                  <a:gd name="T31" fmla="*/ 1 h 152"/>
                  <a:gd name="T32" fmla="*/ 1 w 332"/>
                  <a:gd name="T33" fmla="*/ 1 h 152"/>
                  <a:gd name="T34" fmla="*/ 1 w 332"/>
                  <a:gd name="T35" fmla="*/ 1 h 152"/>
                  <a:gd name="T36" fmla="*/ 1 w 332"/>
                  <a:gd name="T37" fmla="*/ 1 h 152"/>
                  <a:gd name="T38" fmla="*/ 1 w 332"/>
                  <a:gd name="T39" fmla="*/ 1 h 15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32" h="152">
                    <a:moveTo>
                      <a:pt x="4" y="133"/>
                    </a:moveTo>
                    <a:lnTo>
                      <a:pt x="0" y="152"/>
                    </a:lnTo>
                    <a:lnTo>
                      <a:pt x="332" y="152"/>
                    </a:lnTo>
                    <a:lnTo>
                      <a:pt x="327" y="133"/>
                    </a:lnTo>
                    <a:lnTo>
                      <a:pt x="319" y="105"/>
                    </a:lnTo>
                    <a:lnTo>
                      <a:pt x="307" y="80"/>
                    </a:lnTo>
                    <a:lnTo>
                      <a:pt x="290" y="58"/>
                    </a:lnTo>
                    <a:lnTo>
                      <a:pt x="270" y="38"/>
                    </a:lnTo>
                    <a:lnTo>
                      <a:pt x="247" y="22"/>
                    </a:lnTo>
                    <a:lnTo>
                      <a:pt x="221" y="10"/>
                    </a:lnTo>
                    <a:lnTo>
                      <a:pt x="194" y="2"/>
                    </a:lnTo>
                    <a:lnTo>
                      <a:pt x="165" y="0"/>
                    </a:lnTo>
                    <a:lnTo>
                      <a:pt x="136" y="2"/>
                    </a:lnTo>
                    <a:lnTo>
                      <a:pt x="110" y="10"/>
                    </a:lnTo>
                    <a:lnTo>
                      <a:pt x="84" y="22"/>
                    </a:lnTo>
                    <a:lnTo>
                      <a:pt x="61" y="38"/>
                    </a:lnTo>
                    <a:lnTo>
                      <a:pt x="42" y="58"/>
                    </a:lnTo>
                    <a:lnTo>
                      <a:pt x="24" y="80"/>
                    </a:lnTo>
                    <a:lnTo>
                      <a:pt x="12" y="105"/>
                    </a:lnTo>
                    <a:lnTo>
                      <a:pt x="4" y="133"/>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15" name="Freeform 462">
                <a:extLst>
                  <a:ext uri="{FF2B5EF4-FFF2-40B4-BE49-F238E27FC236}">
                    <a16:creationId xmlns:a16="http://schemas.microsoft.com/office/drawing/2014/main" id="{9DEA614E-E311-486E-AADC-C7C518871E0B}"/>
                  </a:ext>
                </a:extLst>
              </p:cNvPr>
              <p:cNvSpPr>
                <a:spLocks/>
              </p:cNvSpPr>
              <p:nvPr/>
            </p:nvSpPr>
            <p:spPr bwMode="gray">
              <a:xfrm>
                <a:off x="3284" y="2876"/>
                <a:ext cx="125" cy="44"/>
              </a:xfrm>
              <a:custGeom>
                <a:avLst/>
                <a:gdLst>
                  <a:gd name="T0" fmla="*/ 1 w 249"/>
                  <a:gd name="T1" fmla="*/ 0 h 88"/>
                  <a:gd name="T2" fmla="*/ 1 w 249"/>
                  <a:gd name="T3" fmla="*/ 1 h 88"/>
                  <a:gd name="T4" fmla="*/ 1 w 249"/>
                  <a:gd name="T5" fmla="*/ 1 h 88"/>
                  <a:gd name="T6" fmla="*/ 1 w 249"/>
                  <a:gd name="T7" fmla="*/ 1 h 88"/>
                  <a:gd name="T8" fmla="*/ 1 w 249"/>
                  <a:gd name="T9" fmla="*/ 1 h 88"/>
                  <a:gd name="T10" fmla="*/ 1 w 249"/>
                  <a:gd name="T11" fmla="*/ 1 h 88"/>
                  <a:gd name="T12" fmla="*/ 1 w 249"/>
                  <a:gd name="T13" fmla="*/ 1 h 88"/>
                  <a:gd name="T14" fmla="*/ 1 w 249"/>
                  <a:gd name="T15" fmla="*/ 1 h 88"/>
                  <a:gd name="T16" fmla="*/ 1 w 249"/>
                  <a:gd name="T17" fmla="*/ 1 h 88"/>
                  <a:gd name="T18" fmla="*/ 1 w 249"/>
                  <a:gd name="T19" fmla="*/ 1 h 88"/>
                  <a:gd name="T20" fmla="*/ 1 w 249"/>
                  <a:gd name="T21" fmla="*/ 1 h 88"/>
                  <a:gd name="T22" fmla="*/ 1 w 249"/>
                  <a:gd name="T23" fmla="*/ 1 h 88"/>
                  <a:gd name="T24" fmla="*/ 1 w 249"/>
                  <a:gd name="T25" fmla="*/ 1 h 88"/>
                  <a:gd name="T26" fmla="*/ 1 w 249"/>
                  <a:gd name="T27" fmla="*/ 1 h 88"/>
                  <a:gd name="T28" fmla="*/ 1 w 249"/>
                  <a:gd name="T29" fmla="*/ 1 h 88"/>
                  <a:gd name="T30" fmla="*/ 1 w 249"/>
                  <a:gd name="T31" fmla="*/ 1 h 88"/>
                  <a:gd name="T32" fmla="*/ 1 w 249"/>
                  <a:gd name="T33" fmla="*/ 1 h 88"/>
                  <a:gd name="T34" fmla="*/ 1 w 249"/>
                  <a:gd name="T35" fmla="*/ 1 h 88"/>
                  <a:gd name="T36" fmla="*/ 1 w 249"/>
                  <a:gd name="T37" fmla="*/ 1 h 88"/>
                  <a:gd name="T38" fmla="*/ 1 w 249"/>
                  <a:gd name="T39" fmla="*/ 1 h 88"/>
                  <a:gd name="T40" fmla="*/ 1 w 249"/>
                  <a:gd name="T41" fmla="*/ 1 h 88"/>
                  <a:gd name="T42" fmla="*/ 1 w 249"/>
                  <a:gd name="T43" fmla="*/ 1 h 88"/>
                  <a:gd name="T44" fmla="*/ 1 w 249"/>
                  <a:gd name="T45" fmla="*/ 1 h 88"/>
                  <a:gd name="T46" fmla="*/ 1 w 249"/>
                  <a:gd name="T47" fmla="*/ 1 h 88"/>
                  <a:gd name="T48" fmla="*/ 0 w 249"/>
                  <a:gd name="T49" fmla="*/ 1 h 88"/>
                  <a:gd name="T50" fmla="*/ 1 w 249"/>
                  <a:gd name="T51" fmla="*/ 1 h 88"/>
                  <a:gd name="T52" fmla="*/ 1 w 249"/>
                  <a:gd name="T53" fmla="*/ 1 h 88"/>
                  <a:gd name="T54" fmla="*/ 1 w 249"/>
                  <a:gd name="T55" fmla="*/ 1 h 88"/>
                  <a:gd name="T56" fmla="*/ 1 w 249"/>
                  <a:gd name="T57" fmla="*/ 1 h 88"/>
                  <a:gd name="T58" fmla="*/ 1 w 249"/>
                  <a:gd name="T59" fmla="*/ 1 h 88"/>
                  <a:gd name="T60" fmla="*/ 1 w 249"/>
                  <a:gd name="T61" fmla="*/ 1 h 88"/>
                  <a:gd name="T62" fmla="*/ 1 w 249"/>
                  <a:gd name="T63" fmla="*/ 1 h 88"/>
                  <a:gd name="T64" fmla="*/ 1 w 249"/>
                  <a:gd name="T65" fmla="*/ 0 h 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49" h="88">
                    <a:moveTo>
                      <a:pt x="124" y="0"/>
                    </a:moveTo>
                    <a:lnTo>
                      <a:pt x="145" y="1"/>
                    </a:lnTo>
                    <a:lnTo>
                      <a:pt x="164" y="7"/>
                    </a:lnTo>
                    <a:lnTo>
                      <a:pt x="184" y="14"/>
                    </a:lnTo>
                    <a:lnTo>
                      <a:pt x="201" y="24"/>
                    </a:lnTo>
                    <a:lnTo>
                      <a:pt x="216" y="37"/>
                    </a:lnTo>
                    <a:lnTo>
                      <a:pt x="230" y="52"/>
                    </a:lnTo>
                    <a:lnTo>
                      <a:pt x="241" y="69"/>
                    </a:lnTo>
                    <a:lnTo>
                      <a:pt x="249" y="88"/>
                    </a:lnTo>
                    <a:lnTo>
                      <a:pt x="241" y="88"/>
                    </a:lnTo>
                    <a:lnTo>
                      <a:pt x="231" y="88"/>
                    </a:lnTo>
                    <a:lnTo>
                      <a:pt x="217" y="88"/>
                    </a:lnTo>
                    <a:lnTo>
                      <a:pt x="201" y="88"/>
                    </a:lnTo>
                    <a:lnTo>
                      <a:pt x="184" y="88"/>
                    </a:lnTo>
                    <a:lnTo>
                      <a:pt x="165" y="88"/>
                    </a:lnTo>
                    <a:lnTo>
                      <a:pt x="145" y="88"/>
                    </a:lnTo>
                    <a:lnTo>
                      <a:pt x="125" y="88"/>
                    </a:lnTo>
                    <a:lnTo>
                      <a:pt x="104" y="88"/>
                    </a:lnTo>
                    <a:lnTo>
                      <a:pt x="85" y="88"/>
                    </a:lnTo>
                    <a:lnTo>
                      <a:pt x="66" y="88"/>
                    </a:lnTo>
                    <a:lnTo>
                      <a:pt x="48" y="88"/>
                    </a:lnTo>
                    <a:lnTo>
                      <a:pt x="33" y="88"/>
                    </a:lnTo>
                    <a:lnTo>
                      <a:pt x="19" y="88"/>
                    </a:lnTo>
                    <a:lnTo>
                      <a:pt x="8" y="88"/>
                    </a:lnTo>
                    <a:lnTo>
                      <a:pt x="0" y="88"/>
                    </a:lnTo>
                    <a:lnTo>
                      <a:pt x="9" y="69"/>
                    </a:lnTo>
                    <a:lnTo>
                      <a:pt x="19" y="52"/>
                    </a:lnTo>
                    <a:lnTo>
                      <a:pt x="33" y="37"/>
                    </a:lnTo>
                    <a:lnTo>
                      <a:pt x="48" y="24"/>
                    </a:lnTo>
                    <a:lnTo>
                      <a:pt x="65" y="14"/>
                    </a:lnTo>
                    <a:lnTo>
                      <a:pt x="84" y="7"/>
                    </a:lnTo>
                    <a:lnTo>
                      <a:pt x="103" y="1"/>
                    </a:lnTo>
                    <a:lnTo>
                      <a:pt x="124" y="0"/>
                    </a:lnTo>
                    <a:close/>
                  </a:path>
                </a:pathLst>
              </a:custGeom>
              <a:solidFill>
                <a:srgbClr val="FFFFFF"/>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16" name="Freeform 463">
                <a:extLst>
                  <a:ext uri="{FF2B5EF4-FFF2-40B4-BE49-F238E27FC236}">
                    <a16:creationId xmlns:a16="http://schemas.microsoft.com/office/drawing/2014/main" id="{E7D1F126-ED35-4300-BC88-C59BF20AF24F}"/>
                  </a:ext>
                </a:extLst>
              </p:cNvPr>
              <p:cNvSpPr>
                <a:spLocks/>
              </p:cNvSpPr>
              <p:nvPr/>
            </p:nvSpPr>
            <p:spPr bwMode="gray">
              <a:xfrm>
                <a:off x="3333" y="2891"/>
                <a:ext cx="43" cy="36"/>
              </a:xfrm>
              <a:custGeom>
                <a:avLst/>
                <a:gdLst>
                  <a:gd name="T0" fmla="*/ 0 w 88"/>
                  <a:gd name="T1" fmla="*/ 0 h 74"/>
                  <a:gd name="T2" fmla="*/ 0 w 88"/>
                  <a:gd name="T3" fmla="*/ 0 h 74"/>
                  <a:gd name="T4" fmla="*/ 0 w 88"/>
                  <a:gd name="T5" fmla="*/ 0 h 74"/>
                  <a:gd name="T6" fmla="*/ 0 w 88"/>
                  <a:gd name="T7" fmla="*/ 0 h 74"/>
                  <a:gd name="T8" fmla="*/ 0 w 88"/>
                  <a:gd name="T9" fmla="*/ 0 h 74"/>
                  <a:gd name="T10" fmla="*/ 0 w 88"/>
                  <a:gd name="T11" fmla="*/ 0 h 74"/>
                  <a:gd name="T12" fmla="*/ 0 w 88"/>
                  <a:gd name="T13" fmla="*/ 0 h 74"/>
                  <a:gd name="T14" fmla="*/ 0 w 88"/>
                  <a:gd name="T15" fmla="*/ 0 h 74"/>
                  <a:gd name="T16" fmla="*/ 0 w 88"/>
                  <a:gd name="T17" fmla="*/ 0 h 74"/>
                  <a:gd name="T18" fmla="*/ 0 w 88"/>
                  <a:gd name="T19" fmla="*/ 0 h 74"/>
                  <a:gd name="T20" fmla="*/ 0 w 88"/>
                  <a:gd name="T21" fmla="*/ 0 h 74"/>
                  <a:gd name="T22" fmla="*/ 0 w 88"/>
                  <a:gd name="T23" fmla="*/ 0 h 74"/>
                  <a:gd name="T24" fmla="*/ 0 w 88"/>
                  <a:gd name="T25" fmla="*/ 0 h 74"/>
                  <a:gd name="T26" fmla="*/ 0 w 88"/>
                  <a:gd name="T27" fmla="*/ 0 h 74"/>
                  <a:gd name="T28" fmla="*/ 0 w 88"/>
                  <a:gd name="T29" fmla="*/ 0 h 74"/>
                  <a:gd name="T30" fmla="*/ 0 w 88"/>
                  <a:gd name="T31" fmla="*/ 0 h 7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8" h="74">
                    <a:moveTo>
                      <a:pt x="43" y="74"/>
                    </a:moveTo>
                    <a:lnTo>
                      <a:pt x="83" y="29"/>
                    </a:lnTo>
                    <a:lnTo>
                      <a:pt x="87" y="23"/>
                    </a:lnTo>
                    <a:lnTo>
                      <a:pt x="88" y="16"/>
                    </a:lnTo>
                    <a:lnTo>
                      <a:pt x="85" y="10"/>
                    </a:lnTo>
                    <a:lnTo>
                      <a:pt x="82" y="5"/>
                    </a:lnTo>
                    <a:lnTo>
                      <a:pt x="76" y="1"/>
                    </a:lnTo>
                    <a:lnTo>
                      <a:pt x="69" y="0"/>
                    </a:lnTo>
                    <a:lnTo>
                      <a:pt x="64" y="2"/>
                    </a:lnTo>
                    <a:lnTo>
                      <a:pt x="58" y="6"/>
                    </a:lnTo>
                    <a:lnTo>
                      <a:pt x="1" y="72"/>
                    </a:lnTo>
                    <a:lnTo>
                      <a:pt x="0" y="73"/>
                    </a:lnTo>
                    <a:lnTo>
                      <a:pt x="0" y="74"/>
                    </a:lnTo>
                    <a:lnTo>
                      <a:pt x="43" y="74"/>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17" name="Rectangle 1570">
                <a:extLst>
                  <a:ext uri="{FF2B5EF4-FFF2-40B4-BE49-F238E27FC236}">
                    <a16:creationId xmlns:a16="http://schemas.microsoft.com/office/drawing/2014/main" id="{08C70EF2-B5AD-46E7-A9FB-45E11C8EBF6A}"/>
                  </a:ext>
                </a:extLst>
              </p:cNvPr>
              <p:cNvSpPr>
                <a:spLocks noChangeArrowheads="1"/>
              </p:cNvSpPr>
              <p:nvPr/>
            </p:nvSpPr>
            <p:spPr bwMode="gray">
              <a:xfrm>
                <a:off x="3343" y="2976"/>
                <a:ext cx="151" cy="314"/>
              </a:xfrm>
              <a:prstGeom prst="rect">
                <a:avLst/>
              </a:prstGeom>
              <a:solidFill>
                <a:schemeClr val="bg1"/>
              </a:solidFill>
              <a:ln w="9525">
                <a:solidFill>
                  <a:schemeClr val="tx2"/>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grpSp>
      <p:grpSp>
        <p:nvGrpSpPr>
          <p:cNvPr id="402" name="Groupe 1523">
            <a:extLst>
              <a:ext uri="{FF2B5EF4-FFF2-40B4-BE49-F238E27FC236}">
                <a16:creationId xmlns:a16="http://schemas.microsoft.com/office/drawing/2014/main" id="{1319EEFE-4959-482E-A23C-4B03DAD3868C}"/>
              </a:ext>
            </a:extLst>
          </p:cNvPr>
          <p:cNvGrpSpPr>
            <a:grpSpLocks/>
          </p:cNvGrpSpPr>
          <p:nvPr>
            <p:custDataLst>
              <p:tags r:id="rId37"/>
            </p:custDataLst>
          </p:nvPr>
        </p:nvGrpSpPr>
        <p:grpSpPr bwMode="auto">
          <a:xfrm>
            <a:off x="4742264" y="2686616"/>
            <a:ext cx="238038" cy="346234"/>
            <a:chOff x="4282281" y="2982015"/>
            <a:chExt cx="601663" cy="919528"/>
          </a:xfrm>
        </p:grpSpPr>
        <p:sp>
          <p:nvSpPr>
            <p:cNvPr id="403" name="Oval 436">
              <a:extLst>
                <a:ext uri="{FF2B5EF4-FFF2-40B4-BE49-F238E27FC236}">
                  <a16:creationId xmlns:a16="http://schemas.microsoft.com/office/drawing/2014/main" id="{DFFFB385-A17A-43BA-8FFB-2F20151FB12A}"/>
                </a:ext>
              </a:extLst>
            </p:cNvPr>
            <p:cNvSpPr>
              <a:spLocks noChangeArrowheads="1"/>
            </p:cNvSpPr>
            <p:nvPr/>
          </p:nvSpPr>
          <p:spPr bwMode="gray">
            <a:xfrm>
              <a:off x="4583920" y="2982015"/>
              <a:ext cx="227" cy="919528"/>
            </a:xfrm>
            <a:prstGeom prst="ellipse">
              <a:avLst/>
            </a:prstGeom>
            <a:solidFill>
              <a:schemeClr val="tx2"/>
            </a:solidFill>
            <a:ln w="9525" algn="ctr">
              <a:solidFill>
                <a:schemeClr val="tx2"/>
              </a:solidFill>
              <a:round/>
              <a:headEnd/>
              <a:tailEnd/>
            </a:ln>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404" name="Group 471">
              <a:extLst>
                <a:ext uri="{FF2B5EF4-FFF2-40B4-BE49-F238E27FC236}">
                  <a16:creationId xmlns:a16="http://schemas.microsoft.com/office/drawing/2014/main" id="{AAB83E57-6681-4D3D-BA53-360FD354E113}"/>
                </a:ext>
              </a:extLst>
            </p:cNvPr>
            <p:cNvGrpSpPr>
              <a:grpSpLocks/>
            </p:cNvGrpSpPr>
            <p:nvPr/>
          </p:nvGrpSpPr>
          <p:grpSpPr bwMode="auto">
            <a:xfrm>
              <a:off x="4282281" y="3012287"/>
              <a:ext cx="601663" cy="806451"/>
              <a:chOff x="3183" y="2860"/>
              <a:chExt cx="326" cy="437"/>
            </a:xfrm>
          </p:grpSpPr>
          <p:sp>
            <p:nvSpPr>
              <p:cNvPr id="405" name="Freeform 457">
                <a:extLst>
                  <a:ext uri="{FF2B5EF4-FFF2-40B4-BE49-F238E27FC236}">
                    <a16:creationId xmlns:a16="http://schemas.microsoft.com/office/drawing/2014/main" id="{7914B22A-A3FA-475E-A49C-278BB810AD75}"/>
                  </a:ext>
                </a:extLst>
              </p:cNvPr>
              <p:cNvSpPr>
                <a:spLocks/>
              </p:cNvSpPr>
              <p:nvPr/>
            </p:nvSpPr>
            <p:spPr bwMode="gray">
              <a:xfrm>
                <a:off x="3183" y="2965"/>
                <a:ext cx="319" cy="332"/>
              </a:xfrm>
              <a:custGeom>
                <a:avLst/>
                <a:gdLst>
                  <a:gd name="T0" fmla="*/ 1 w 638"/>
                  <a:gd name="T1" fmla="*/ 0 h 664"/>
                  <a:gd name="T2" fmla="*/ 0 w 638"/>
                  <a:gd name="T3" fmla="*/ 0 h 664"/>
                  <a:gd name="T4" fmla="*/ 0 w 638"/>
                  <a:gd name="T5" fmla="*/ 1 h 664"/>
                  <a:gd name="T6" fmla="*/ 1 w 638"/>
                  <a:gd name="T7" fmla="*/ 1 h 664"/>
                  <a:gd name="T8" fmla="*/ 1 w 638"/>
                  <a:gd name="T9" fmla="*/ 0 h 664"/>
                  <a:gd name="T10" fmla="*/ 1 w 638"/>
                  <a:gd name="T11" fmla="*/ 0 h 66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38" h="664">
                    <a:moveTo>
                      <a:pt x="622" y="0"/>
                    </a:moveTo>
                    <a:lnTo>
                      <a:pt x="0" y="0"/>
                    </a:lnTo>
                    <a:lnTo>
                      <a:pt x="0" y="664"/>
                    </a:lnTo>
                    <a:lnTo>
                      <a:pt x="638" y="664"/>
                    </a:lnTo>
                    <a:lnTo>
                      <a:pt x="638" y="0"/>
                    </a:lnTo>
                    <a:lnTo>
                      <a:pt x="622" y="0"/>
                    </a:lnTo>
                    <a:close/>
                  </a:path>
                </a:pathLst>
              </a:custGeom>
              <a:solidFill>
                <a:schemeClr val="bg1"/>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406" name="Freeform 458">
                <a:extLst>
                  <a:ext uri="{FF2B5EF4-FFF2-40B4-BE49-F238E27FC236}">
                    <a16:creationId xmlns:a16="http://schemas.microsoft.com/office/drawing/2014/main" id="{A3CAA5EE-6DA7-4AC8-A64A-7C7A4786E698}"/>
                  </a:ext>
                </a:extLst>
              </p:cNvPr>
              <p:cNvSpPr>
                <a:spLocks/>
              </p:cNvSpPr>
              <p:nvPr/>
            </p:nvSpPr>
            <p:spPr bwMode="gray">
              <a:xfrm>
                <a:off x="3199" y="2982"/>
                <a:ext cx="287" cy="300"/>
              </a:xfrm>
              <a:custGeom>
                <a:avLst/>
                <a:gdLst>
                  <a:gd name="T0" fmla="*/ 1 w 574"/>
                  <a:gd name="T1" fmla="*/ 0 h 601"/>
                  <a:gd name="T2" fmla="*/ 1 w 574"/>
                  <a:gd name="T3" fmla="*/ 0 h 601"/>
                  <a:gd name="T4" fmla="*/ 1 w 574"/>
                  <a:gd name="T5" fmla="*/ 0 h 601"/>
                  <a:gd name="T6" fmla="*/ 1 w 574"/>
                  <a:gd name="T7" fmla="*/ 0 h 601"/>
                  <a:gd name="T8" fmla="*/ 1 w 574"/>
                  <a:gd name="T9" fmla="*/ 0 h 601"/>
                  <a:gd name="T10" fmla="*/ 1 w 574"/>
                  <a:gd name="T11" fmla="*/ 0 h 601"/>
                  <a:gd name="T12" fmla="*/ 1 w 574"/>
                  <a:gd name="T13" fmla="*/ 0 h 601"/>
                  <a:gd name="T14" fmla="*/ 1 w 574"/>
                  <a:gd name="T15" fmla="*/ 0 h 601"/>
                  <a:gd name="T16" fmla="*/ 1 w 574"/>
                  <a:gd name="T17" fmla="*/ 0 h 601"/>
                  <a:gd name="T18" fmla="*/ 1 w 574"/>
                  <a:gd name="T19" fmla="*/ 0 h 601"/>
                  <a:gd name="T20" fmla="*/ 1 w 574"/>
                  <a:gd name="T21" fmla="*/ 0 h 601"/>
                  <a:gd name="T22" fmla="*/ 1 w 574"/>
                  <a:gd name="T23" fmla="*/ 0 h 601"/>
                  <a:gd name="T24" fmla="*/ 1 w 574"/>
                  <a:gd name="T25" fmla="*/ 0 h 601"/>
                  <a:gd name="T26" fmla="*/ 1 w 574"/>
                  <a:gd name="T27" fmla="*/ 0 h 601"/>
                  <a:gd name="T28" fmla="*/ 1 w 574"/>
                  <a:gd name="T29" fmla="*/ 0 h 601"/>
                  <a:gd name="T30" fmla="*/ 1 w 574"/>
                  <a:gd name="T31" fmla="*/ 0 h 601"/>
                  <a:gd name="T32" fmla="*/ 1 w 574"/>
                  <a:gd name="T33" fmla="*/ 0 h 601"/>
                  <a:gd name="T34" fmla="*/ 1 w 574"/>
                  <a:gd name="T35" fmla="*/ 0 h 601"/>
                  <a:gd name="T36" fmla="*/ 1 w 574"/>
                  <a:gd name="T37" fmla="*/ 0 h 601"/>
                  <a:gd name="T38" fmla="*/ 1 w 574"/>
                  <a:gd name="T39" fmla="*/ 0 h 601"/>
                  <a:gd name="T40" fmla="*/ 0 w 574"/>
                  <a:gd name="T41" fmla="*/ 0 h 601"/>
                  <a:gd name="T42" fmla="*/ 0 w 574"/>
                  <a:gd name="T43" fmla="*/ 0 h 601"/>
                  <a:gd name="T44" fmla="*/ 0 w 574"/>
                  <a:gd name="T45" fmla="*/ 0 h 601"/>
                  <a:gd name="T46" fmla="*/ 0 w 574"/>
                  <a:gd name="T47" fmla="*/ 0 h 601"/>
                  <a:gd name="T48" fmla="*/ 0 w 574"/>
                  <a:gd name="T49" fmla="*/ 0 h 601"/>
                  <a:gd name="T50" fmla="*/ 1 w 574"/>
                  <a:gd name="T51" fmla="*/ 0 h 601"/>
                  <a:gd name="T52" fmla="*/ 1 w 574"/>
                  <a:gd name="T53" fmla="*/ 0 h 601"/>
                  <a:gd name="T54" fmla="*/ 1 w 574"/>
                  <a:gd name="T55" fmla="*/ 0 h 601"/>
                  <a:gd name="T56" fmla="*/ 1 w 574"/>
                  <a:gd name="T57" fmla="*/ 0 h 601"/>
                  <a:gd name="T58" fmla="*/ 1 w 574"/>
                  <a:gd name="T59" fmla="*/ 0 h 601"/>
                  <a:gd name="T60" fmla="*/ 1 w 574"/>
                  <a:gd name="T61" fmla="*/ 0 h 601"/>
                  <a:gd name="T62" fmla="*/ 1 w 574"/>
                  <a:gd name="T63" fmla="*/ 0 h 601"/>
                  <a:gd name="T64" fmla="*/ 1 w 574"/>
                  <a:gd name="T65" fmla="*/ 0 h 601"/>
                  <a:gd name="T66" fmla="*/ 1 w 574"/>
                  <a:gd name="T67" fmla="*/ 0 h 601"/>
                  <a:gd name="T68" fmla="*/ 1 w 574"/>
                  <a:gd name="T69" fmla="*/ 0 h 601"/>
                  <a:gd name="T70" fmla="*/ 1 w 574"/>
                  <a:gd name="T71" fmla="*/ 0 h 601"/>
                  <a:gd name="T72" fmla="*/ 1 w 574"/>
                  <a:gd name="T73" fmla="*/ 0 h 601"/>
                  <a:gd name="T74" fmla="*/ 1 w 574"/>
                  <a:gd name="T75" fmla="*/ 0 h 601"/>
                  <a:gd name="T76" fmla="*/ 1 w 574"/>
                  <a:gd name="T77" fmla="*/ 0 h 601"/>
                  <a:gd name="T78" fmla="*/ 1 w 574"/>
                  <a:gd name="T79" fmla="*/ 0 h 601"/>
                  <a:gd name="T80" fmla="*/ 1 w 574"/>
                  <a:gd name="T81" fmla="*/ 0 h 60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74" h="601">
                    <a:moveTo>
                      <a:pt x="574" y="0"/>
                    </a:moveTo>
                    <a:lnTo>
                      <a:pt x="574" y="103"/>
                    </a:lnTo>
                    <a:lnTo>
                      <a:pt x="574" y="300"/>
                    </a:lnTo>
                    <a:lnTo>
                      <a:pt x="574" y="498"/>
                    </a:lnTo>
                    <a:lnTo>
                      <a:pt x="574" y="601"/>
                    </a:lnTo>
                    <a:lnTo>
                      <a:pt x="562" y="601"/>
                    </a:lnTo>
                    <a:lnTo>
                      <a:pt x="541" y="601"/>
                    </a:lnTo>
                    <a:lnTo>
                      <a:pt x="513" y="601"/>
                    </a:lnTo>
                    <a:lnTo>
                      <a:pt x="476" y="601"/>
                    </a:lnTo>
                    <a:lnTo>
                      <a:pt x="433" y="601"/>
                    </a:lnTo>
                    <a:lnTo>
                      <a:pt x="387" y="601"/>
                    </a:lnTo>
                    <a:lnTo>
                      <a:pt x="337" y="601"/>
                    </a:lnTo>
                    <a:lnTo>
                      <a:pt x="287" y="601"/>
                    </a:lnTo>
                    <a:lnTo>
                      <a:pt x="236" y="601"/>
                    </a:lnTo>
                    <a:lnTo>
                      <a:pt x="187" y="601"/>
                    </a:lnTo>
                    <a:lnTo>
                      <a:pt x="141" y="601"/>
                    </a:lnTo>
                    <a:lnTo>
                      <a:pt x="98" y="601"/>
                    </a:lnTo>
                    <a:lnTo>
                      <a:pt x="61" y="601"/>
                    </a:lnTo>
                    <a:lnTo>
                      <a:pt x="32" y="601"/>
                    </a:lnTo>
                    <a:lnTo>
                      <a:pt x="12" y="601"/>
                    </a:lnTo>
                    <a:lnTo>
                      <a:pt x="0" y="601"/>
                    </a:lnTo>
                    <a:lnTo>
                      <a:pt x="0" y="498"/>
                    </a:lnTo>
                    <a:lnTo>
                      <a:pt x="0" y="300"/>
                    </a:lnTo>
                    <a:lnTo>
                      <a:pt x="0" y="103"/>
                    </a:lnTo>
                    <a:lnTo>
                      <a:pt x="0" y="0"/>
                    </a:lnTo>
                    <a:lnTo>
                      <a:pt x="12" y="0"/>
                    </a:lnTo>
                    <a:lnTo>
                      <a:pt x="32" y="0"/>
                    </a:lnTo>
                    <a:lnTo>
                      <a:pt x="61" y="0"/>
                    </a:lnTo>
                    <a:lnTo>
                      <a:pt x="98" y="0"/>
                    </a:lnTo>
                    <a:lnTo>
                      <a:pt x="141" y="0"/>
                    </a:lnTo>
                    <a:lnTo>
                      <a:pt x="187" y="0"/>
                    </a:lnTo>
                    <a:lnTo>
                      <a:pt x="236" y="0"/>
                    </a:lnTo>
                    <a:lnTo>
                      <a:pt x="287" y="0"/>
                    </a:lnTo>
                    <a:lnTo>
                      <a:pt x="337" y="0"/>
                    </a:lnTo>
                    <a:lnTo>
                      <a:pt x="387" y="0"/>
                    </a:lnTo>
                    <a:lnTo>
                      <a:pt x="433" y="0"/>
                    </a:lnTo>
                    <a:lnTo>
                      <a:pt x="476" y="0"/>
                    </a:lnTo>
                    <a:lnTo>
                      <a:pt x="513" y="0"/>
                    </a:lnTo>
                    <a:lnTo>
                      <a:pt x="541" y="0"/>
                    </a:lnTo>
                    <a:lnTo>
                      <a:pt x="562" y="0"/>
                    </a:lnTo>
                    <a:lnTo>
                      <a:pt x="574" y="0"/>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407" name="Freeform 459">
                <a:extLst>
                  <a:ext uri="{FF2B5EF4-FFF2-40B4-BE49-F238E27FC236}">
                    <a16:creationId xmlns:a16="http://schemas.microsoft.com/office/drawing/2014/main" id="{DB0EB917-1527-47F1-8C6A-FAE0323F44CA}"/>
                  </a:ext>
                </a:extLst>
              </p:cNvPr>
              <p:cNvSpPr>
                <a:spLocks/>
              </p:cNvSpPr>
              <p:nvPr/>
            </p:nvSpPr>
            <p:spPr bwMode="gray">
              <a:xfrm>
                <a:off x="3186" y="2876"/>
                <a:ext cx="63" cy="58"/>
              </a:xfrm>
              <a:custGeom>
                <a:avLst/>
                <a:gdLst>
                  <a:gd name="T0" fmla="*/ 1 w 125"/>
                  <a:gd name="T1" fmla="*/ 1 h 116"/>
                  <a:gd name="T2" fmla="*/ 1 w 125"/>
                  <a:gd name="T3" fmla="*/ 0 h 116"/>
                  <a:gd name="T4" fmla="*/ 1 w 125"/>
                  <a:gd name="T5" fmla="*/ 0 h 116"/>
                  <a:gd name="T6" fmla="*/ 1 w 125"/>
                  <a:gd name="T7" fmla="*/ 1 h 116"/>
                  <a:gd name="T8" fmla="*/ 0 w 125"/>
                  <a:gd name="T9" fmla="*/ 1 h 116"/>
                  <a:gd name="T10" fmla="*/ 1 w 125"/>
                  <a:gd name="T11" fmla="*/ 1 h 116"/>
                  <a:gd name="T12" fmla="*/ 1 w 125"/>
                  <a:gd name="T13" fmla="*/ 1 h 116"/>
                  <a:gd name="T14" fmla="*/ 1 w 125"/>
                  <a:gd name="T15" fmla="*/ 1 h 11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5" h="116">
                    <a:moveTo>
                      <a:pt x="81" y="54"/>
                    </a:moveTo>
                    <a:lnTo>
                      <a:pt x="81" y="0"/>
                    </a:lnTo>
                    <a:lnTo>
                      <a:pt x="45" y="0"/>
                    </a:lnTo>
                    <a:lnTo>
                      <a:pt x="45" y="54"/>
                    </a:lnTo>
                    <a:lnTo>
                      <a:pt x="0" y="54"/>
                    </a:lnTo>
                    <a:lnTo>
                      <a:pt x="62" y="116"/>
                    </a:lnTo>
                    <a:lnTo>
                      <a:pt x="125" y="54"/>
                    </a:lnTo>
                    <a:lnTo>
                      <a:pt x="81" y="54"/>
                    </a:lnTo>
                    <a:close/>
                  </a:path>
                </a:pathLst>
              </a:custGeom>
              <a:solidFill>
                <a:srgbClr val="FFFFFF"/>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408" name="Freeform 460">
                <a:extLst>
                  <a:ext uri="{FF2B5EF4-FFF2-40B4-BE49-F238E27FC236}">
                    <a16:creationId xmlns:a16="http://schemas.microsoft.com/office/drawing/2014/main" id="{01CB31DC-70B7-44F3-80C9-910BE8ECFD0A}"/>
                  </a:ext>
                </a:extLst>
              </p:cNvPr>
              <p:cNvSpPr>
                <a:spLocks/>
              </p:cNvSpPr>
              <p:nvPr/>
            </p:nvSpPr>
            <p:spPr bwMode="gray">
              <a:xfrm>
                <a:off x="3447" y="2877"/>
                <a:ext cx="62" cy="58"/>
              </a:xfrm>
              <a:custGeom>
                <a:avLst/>
                <a:gdLst>
                  <a:gd name="T0" fmla="*/ 0 w 126"/>
                  <a:gd name="T1" fmla="*/ 0 h 118"/>
                  <a:gd name="T2" fmla="*/ 0 w 126"/>
                  <a:gd name="T3" fmla="*/ 0 h 118"/>
                  <a:gd name="T4" fmla="*/ 0 w 126"/>
                  <a:gd name="T5" fmla="*/ 0 h 118"/>
                  <a:gd name="T6" fmla="*/ 0 w 126"/>
                  <a:gd name="T7" fmla="*/ 0 h 118"/>
                  <a:gd name="T8" fmla="*/ 0 w 126"/>
                  <a:gd name="T9" fmla="*/ 0 h 118"/>
                  <a:gd name="T10" fmla="*/ 0 w 126"/>
                  <a:gd name="T11" fmla="*/ 0 h 118"/>
                  <a:gd name="T12" fmla="*/ 0 w 126"/>
                  <a:gd name="T13" fmla="*/ 0 h 118"/>
                  <a:gd name="T14" fmla="*/ 0 w 126"/>
                  <a:gd name="T15" fmla="*/ 0 h 11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6" h="118">
                    <a:moveTo>
                      <a:pt x="126" y="64"/>
                    </a:moveTo>
                    <a:lnTo>
                      <a:pt x="62" y="0"/>
                    </a:lnTo>
                    <a:lnTo>
                      <a:pt x="0" y="64"/>
                    </a:lnTo>
                    <a:lnTo>
                      <a:pt x="43" y="64"/>
                    </a:lnTo>
                    <a:lnTo>
                      <a:pt x="43" y="118"/>
                    </a:lnTo>
                    <a:lnTo>
                      <a:pt x="81" y="118"/>
                    </a:lnTo>
                    <a:lnTo>
                      <a:pt x="81" y="64"/>
                    </a:lnTo>
                    <a:lnTo>
                      <a:pt x="126" y="64"/>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409" name="Freeform 461">
                <a:extLst>
                  <a:ext uri="{FF2B5EF4-FFF2-40B4-BE49-F238E27FC236}">
                    <a16:creationId xmlns:a16="http://schemas.microsoft.com/office/drawing/2014/main" id="{F0AFA26D-0F7A-42A4-A1BB-5828FEE39557}"/>
                  </a:ext>
                </a:extLst>
              </p:cNvPr>
              <p:cNvSpPr>
                <a:spLocks/>
              </p:cNvSpPr>
              <p:nvPr/>
            </p:nvSpPr>
            <p:spPr bwMode="gray">
              <a:xfrm>
                <a:off x="3264" y="2860"/>
                <a:ext cx="166" cy="76"/>
              </a:xfrm>
              <a:custGeom>
                <a:avLst/>
                <a:gdLst>
                  <a:gd name="T0" fmla="*/ 1 w 332"/>
                  <a:gd name="T1" fmla="*/ 1 h 152"/>
                  <a:gd name="T2" fmla="*/ 0 w 332"/>
                  <a:gd name="T3" fmla="*/ 1 h 152"/>
                  <a:gd name="T4" fmla="*/ 1 w 332"/>
                  <a:gd name="T5" fmla="*/ 1 h 152"/>
                  <a:gd name="T6" fmla="*/ 1 w 332"/>
                  <a:gd name="T7" fmla="*/ 1 h 152"/>
                  <a:gd name="T8" fmla="*/ 1 w 332"/>
                  <a:gd name="T9" fmla="*/ 1 h 152"/>
                  <a:gd name="T10" fmla="*/ 1 w 332"/>
                  <a:gd name="T11" fmla="*/ 1 h 152"/>
                  <a:gd name="T12" fmla="*/ 1 w 332"/>
                  <a:gd name="T13" fmla="*/ 1 h 152"/>
                  <a:gd name="T14" fmla="*/ 1 w 332"/>
                  <a:gd name="T15" fmla="*/ 1 h 152"/>
                  <a:gd name="T16" fmla="*/ 1 w 332"/>
                  <a:gd name="T17" fmla="*/ 1 h 152"/>
                  <a:gd name="T18" fmla="*/ 1 w 332"/>
                  <a:gd name="T19" fmla="*/ 1 h 152"/>
                  <a:gd name="T20" fmla="*/ 1 w 332"/>
                  <a:gd name="T21" fmla="*/ 1 h 152"/>
                  <a:gd name="T22" fmla="*/ 1 w 332"/>
                  <a:gd name="T23" fmla="*/ 0 h 152"/>
                  <a:gd name="T24" fmla="*/ 1 w 332"/>
                  <a:gd name="T25" fmla="*/ 1 h 152"/>
                  <a:gd name="T26" fmla="*/ 1 w 332"/>
                  <a:gd name="T27" fmla="*/ 1 h 152"/>
                  <a:gd name="T28" fmla="*/ 1 w 332"/>
                  <a:gd name="T29" fmla="*/ 1 h 152"/>
                  <a:gd name="T30" fmla="*/ 1 w 332"/>
                  <a:gd name="T31" fmla="*/ 1 h 152"/>
                  <a:gd name="T32" fmla="*/ 1 w 332"/>
                  <a:gd name="T33" fmla="*/ 1 h 152"/>
                  <a:gd name="T34" fmla="*/ 1 w 332"/>
                  <a:gd name="T35" fmla="*/ 1 h 152"/>
                  <a:gd name="T36" fmla="*/ 1 w 332"/>
                  <a:gd name="T37" fmla="*/ 1 h 152"/>
                  <a:gd name="T38" fmla="*/ 1 w 332"/>
                  <a:gd name="T39" fmla="*/ 1 h 15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32" h="152">
                    <a:moveTo>
                      <a:pt x="4" y="133"/>
                    </a:moveTo>
                    <a:lnTo>
                      <a:pt x="0" y="152"/>
                    </a:lnTo>
                    <a:lnTo>
                      <a:pt x="332" y="152"/>
                    </a:lnTo>
                    <a:lnTo>
                      <a:pt x="327" y="133"/>
                    </a:lnTo>
                    <a:lnTo>
                      <a:pt x="319" y="105"/>
                    </a:lnTo>
                    <a:lnTo>
                      <a:pt x="307" y="80"/>
                    </a:lnTo>
                    <a:lnTo>
                      <a:pt x="290" y="58"/>
                    </a:lnTo>
                    <a:lnTo>
                      <a:pt x="270" y="38"/>
                    </a:lnTo>
                    <a:lnTo>
                      <a:pt x="247" y="22"/>
                    </a:lnTo>
                    <a:lnTo>
                      <a:pt x="221" y="10"/>
                    </a:lnTo>
                    <a:lnTo>
                      <a:pt x="194" y="2"/>
                    </a:lnTo>
                    <a:lnTo>
                      <a:pt x="165" y="0"/>
                    </a:lnTo>
                    <a:lnTo>
                      <a:pt x="136" y="2"/>
                    </a:lnTo>
                    <a:lnTo>
                      <a:pt x="110" y="10"/>
                    </a:lnTo>
                    <a:lnTo>
                      <a:pt x="84" y="22"/>
                    </a:lnTo>
                    <a:lnTo>
                      <a:pt x="61" y="38"/>
                    </a:lnTo>
                    <a:lnTo>
                      <a:pt x="42" y="58"/>
                    </a:lnTo>
                    <a:lnTo>
                      <a:pt x="24" y="80"/>
                    </a:lnTo>
                    <a:lnTo>
                      <a:pt x="12" y="105"/>
                    </a:lnTo>
                    <a:lnTo>
                      <a:pt x="4" y="133"/>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410" name="Freeform 462">
                <a:extLst>
                  <a:ext uri="{FF2B5EF4-FFF2-40B4-BE49-F238E27FC236}">
                    <a16:creationId xmlns:a16="http://schemas.microsoft.com/office/drawing/2014/main" id="{21F1F2D0-1287-45BA-88EA-B56A8E468E3E}"/>
                  </a:ext>
                </a:extLst>
              </p:cNvPr>
              <p:cNvSpPr>
                <a:spLocks/>
              </p:cNvSpPr>
              <p:nvPr/>
            </p:nvSpPr>
            <p:spPr bwMode="gray">
              <a:xfrm>
                <a:off x="3284" y="2876"/>
                <a:ext cx="125" cy="44"/>
              </a:xfrm>
              <a:custGeom>
                <a:avLst/>
                <a:gdLst>
                  <a:gd name="T0" fmla="*/ 1 w 249"/>
                  <a:gd name="T1" fmla="*/ 0 h 88"/>
                  <a:gd name="T2" fmla="*/ 1 w 249"/>
                  <a:gd name="T3" fmla="*/ 1 h 88"/>
                  <a:gd name="T4" fmla="*/ 1 w 249"/>
                  <a:gd name="T5" fmla="*/ 1 h 88"/>
                  <a:gd name="T6" fmla="*/ 1 w 249"/>
                  <a:gd name="T7" fmla="*/ 1 h 88"/>
                  <a:gd name="T8" fmla="*/ 1 w 249"/>
                  <a:gd name="T9" fmla="*/ 1 h 88"/>
                  <a:gd name="T10" fmla="*/ 1 w 249"/>
                  <a:gd name="T11" fmla="*/ 1 h 88"/>
                  <a:gd name="T12" fmla="*/ 1 w 249"/>
                  <a:gd name="T13" fmla="*/ 1 h 88"/>
                  <a:gd name="T14" fmla="*/ 1 w 249"/>
                  <a:gd name="T15" fmla="*/ 1 h 88"/>
                  <a:gd name="T16" fmla="*/ 1 w 249"/>
                  <a:gd name="T17" fmla="*/ 1 h 88"/>
                  <a:gd name="T18" fmla="*/ 1 w 249"/>
                  <a:gd name="T19" fmla="*/ 1 h 88"/>
                  <a:gd name="T20" fmla="*/ 1 w 249"/>
                  <a:gd name="T21" fmla="*/ 1 h 88"/>
                  <a:gd name="T22" fmla="*/ 1 w 249"/>
                  <a:gd name="T23" fmla="*/ 1 h 88"/>
                  <a:gd name="T24" fmla="*/ 1 w 249"/>
                  <a:gd name="T25" fmla="*/ 1 h 88"/>
                  <a:gd name="T26" fmla="*/ 1 w 249"/>
                  <a:gd name="T27" fmla="*/ 1 h 88"/>
                  <a:gd name="T28" fmla="*/ 1 w 249"/>
                  <a:gd name="T29" fmla="*/ 1 h 88"/>
                  <a:gd name="T30" fmla="*/ 1 w 249"/>
                  <a:gd name="T31" fmla="*/ 1 h 88"/>
                  <a:gd name="T32" fmla="*/ 1 w 249"/>
                  <a:gd name="T33" fmla="*/ 1 h 88"/>
                  <a:gd name="T34" fmla="*/ 1 w 249"/>
                  <a:gd name="T35" fmla="*/ 1 h 88"/>
                  <a:gd name="T36" fmla="*/ 1 w 249"/>
                  <a:gd name="T37" fmla="*/ 1 h 88"/>
                  <a:gd name="T38" fmla="*/ 1 w 249"/>
                  <a:gd name="T39" fmla="*/ 1 h 88"/>
                  <a:gd name="T40" fmla="*/ 1 w 249"/>
                  <a:gd name="T41" fmla="*/ 1 h 88"/>
                  <a:gd name="T42" fmla="*/ 1 w 249"/>
                  <a:gd name="T43" fmla="*/ 1 h 88"/>
                  <a:gd name="T44" fmla="*/ 1 w 249"/>
                  <a:gd name="T45" fmla="*/ 1 h 88"/>
                  <a:gd name="T46" fmla="*/ 1 w 249"/>
                  <a:gd name="T47" fmla="*/ 1 h 88"/>
                  <a:gd name="T48" fmla="*/ 0 w 249"/>
                  <a:gd name="T49" fmla="*/ 1 h 88"/>
                  <a:gd name="T50" fmla="*/ 1 w 249"/>
                  <a:gd name="T51" fmla="*/ 1 h 88"/>
                  <a:gd name="T52" fmla="*/ 1 w 249"/>
                  <a:gd name="T53" fmla="*/ 1 h 88"/>
                  <a:gd name="T54" fmla="*/ 1 w 249"/>
                  <a:gd name="T55" fmla="*/ 1 h 88"/>
                  <a:gd name="T56" fmla="*/ 1 w 249"/>
                  <a:gd name="T57" fmla="*/ 1 h 88"/>
                  <a:gd name="T58" fmla="*/ 1 w 249"/>
                  <a:gd name="T59" fmla="*/ 1 h 88"/>
                  <a:gd name="T60" fmla="*/ 1 w 249"/>
                  <a:gd name="T61" fmla="*/ 1 h 88"/>
                  <a:gd name="T62" fmla="*/ 1 w 249"/>
                  <a:gd name="T63" fmla="*/ 1 h 88"/>
                  <a:gd name="T64" fmla="*/ 1 w 249"/>
                  <a:gd name="T65" fmla="*/ 0 h 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49" h="88">
                    <a:moveTo>
                      <a:pt x="124" y="0"/>
                    </a:moveTo>
                    <a:lnTo>
                      <a:pt x="145" y="1"/>
                    </a:lnTo>
                    <a:lnTo>
                      <a:pt x="164" y="7"/>
                    </a:lnTo>
                    <a:lnTo>
                      <a:pt x="184" y="14"/>
                    </a:lnTo>
                    <a:lnTo>
                      <a:pt x="201" y="24"/>
                    </a:lnTo>
                    <a:lnTo>
                      <a:pt x="216" y="37"/>
                    </a:lnTo>
                    <a:lnTo>
                      <a:pt x="230" y="52"/>
                    </a:lnTo>
                    <a:lnTo>
                      <a:pt x="241" y="69"/>
                    </a:lnTo>
                    <a:lnTo>
                      <a:pt x="249" y="88"/>
                    </a:lnTo>
                    <a:lnTo>
                      <a:pt x="241" y="88"/>
                    </a:lnTo>
                    <a:lnTo>
                      <a:pt x="231" y="88"/>
                    </a:lnTo>
                    <a:lnTo>
                      <a:pt x="217" y="88"/>
                    </a:lnTo>
                    <a:lnTo>
                      <a:pt x="201" y="88"/>
                    </a:lnTo>
                    <a:lnTo>
                      <a:pt x="184" y="88"/>
                    </a:lnTo>
                    <a:lnTo>
                      <a:pt x="165" y="88"/>
                    </a:lnTo>
                    <a:lnTo>
                      <a:pt x="145" y="88"/>
                    </a:lnTo>
                    <a:lnTo>
                      <a:pt x="125" y="88"/>
                    </a:lnTo>
                    <a:lnTo>
                      <a:pt x="104" y="88"/>
                    </a:lnTo>
                    <a:lnTo>
                      <a:pt x="85" y="88"/>
                    </a:lnTo>
                    <a:lnTo>
                      <a:pt x="66" y="88"/>
                    </a:lnTo>
                    <a:lnTo>
                      <a:pt x="48" y="88"/>
                    </a:lnTo>
                    <a:lnTo>
                      <a:pt x="33" y="88"/>
                    </a:lnTo>
                    <a:lnTo>
                      <a:pt x="19" y="88"/>
                    </a:lnTo>
                    <a:lnTo>
                      <a:pt x="8" y="88"/>
                    </a:lnTo>
                    <a:lnTo>
                      <a:pt x="0" y="88"/>
                    </a:lnTo>
                    <a:lnTo>
                      <a:pt x="9" y="69"/>
                    </a:lnTo>
                    <a:lnTo>
                      <a:pt x="19" y="52"/>
                    </a:lnTo>
                    <a:lnTo>
                      <a:pt x="33" y="37"/>
                    </a:lnTo>
                    <a:lnTo>
                      <a:pt x="48" y="24"/>
                    </a:lnTo>
                    <a:lnTo>
                      <a:pt x="65" y="14"/>
                    </a:lnTo>
                    <a:lnTo>
                      <a:pt x="84" y="7"/>
                    </a:lnTo>
                    <a:lnTo>
                      <a:pt x="103" y="1"/>
                    </a:lnTo>
                    <a:lnTo>
                      <a:pt x="124" y="0"/>
                    </a:lnTo>
                    <a:close/>
                  </a:path>
                </a:pathLst>
              </a:custGeom>
              <a:solidFill>
                <a:srgbClr val="FFFFFF"/>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411" name="Freeform 463">
                <a:extLst>
                  <a:ext uri="{FF2B5EF4-FFF2-40B4-BE49-F238E27FC236}">
                    <a16:creationId xmlns:a16="http://schemas.microsoft.com/office/drawing/2014/main" id="{E5E17503-88F8-4014-876F-8B559C0A6F1E}"/>
                  </a:ext>
                </a:extLst>
              </p:cNvPr>
              <p:cNvSpPr>
                <a:spLocks/>
              </p:cNvSpPr>
              <p:nvPr/>
            </p:nvSpPr>
            <p:spPr bwMode="gray">
              <a:xfrm>
                <a:off x="3333" y="2891"/>
                <a:ext cx="43" cy="36"/>
              </a:xfrm>
              <a:custGeom>
                <a:avLst/>
                <a:gdLst>
                  <a:gd name="T0" fmla="*/ 0 w 88"/>
                  <a:gd name="T1" fmla="*/ 0 h 74"/>
                  <a:gd name="T2" fmla="*/ 0 w 88"/>
                  <a:gd name="T3" fmla="*/ 0 h 74"/>
                  <a:gd name="T4" fmla="*/ 0 w 88"/>
                  <a:gd name="T5" fmla="*/ 0 h 74"/>
                  <a:gd name="T6" fmla="*/ 0 w 88"/>
                  <a:gd name="T7" fmla="*/ 0 h 74"/>
                  <a:gd name="T8" fmla="*/ 0 w 88"/>
                  <a:gd name="T9" fmla="*/ 0 h 74"/>
                  <a:gd name="T10" fmla="*/ 0 w 88"/>
                  <a:gd name="T11" fmla="*/ 0 h 74"/>
                  <a:gd name="T12" fmla="*/ 0 w 88"/>
                  <a:gd name="T13" fmla="*/ 0 h 74"/>
                  <a:gd name="T14" fmla="*/ 0 w 88"/>
                  <a:gd name="T15" fmla="*/ 0 h 74"/>
                  <a:gd name="T16" fmla="*/ 0 w 88"/>
                  <a:gd name="T17" fmla="*/ 0 h 74"/>
                  <a:gd name="T18" fmla="*/ 0 w 88"/>
                  <a:gd name="T19" fmla="*/ 0 h 74"/>
                  <a:gd name="T20" fmla="*/ 0 w 88"/>
                  <a:gd name="T21" fmla="*/ 0 h 74"/>
                  <a:gd name="T22" fmla="*/ 0 w 88"/>
                  <a:gd name="T23" fmla="*/ 0 h 74"/>
                  <a:gd name="T24" fmla="*/ 0 w 88"/>
                  <a:gd name="T25" fmla="*/ 0 h 74"/>
                  <a:gd name="T26" fmla="*/ 0 w 88"/>
                  <a:gd name="T27" fmla="*/ 0 h 74"/>
                  <a:gd name="T28" fmla="*/ 0 w 88"/>
                  <a:gd name="T29" fmla="*/ 0 h 74"/>
                  <a:gd name="T30" fmla="*/ 0 w 88"/>
                  <a:gd name="T31" fmla="*/ 0 h 7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8" h="74">
                    <a:moveTo>
                      <a:pt x="43" y="74"/>
                    </a:moveTo>
                    <a:lnTo>
                      <a:pt x="83" y="29"/>
                    </a:lnTo>
                    <a:lnTo>
                      <a:pt x="87" y="23"/>
                    </a:lnTo>
                    <a:lnTo>
                      <a:pt x="88" y="16"/>
                    </a:lnTo>
                    <a:lnTo>
                      <a:pt x="85" y="10"/>
                    </a:lnTo>
                    <a:lnTo>
                      <a:pt x="82" y="5"/>
                    </a:lnTo>
                    <a:lnTo>
                      <a:pt x="76" y="1"/>
                    </a:lnTo>
                    <a:lnTo>
                      <a:pt x="69" y="0"/>
                    </a:lnTo>
                    <a:lnTo>
                      <a:pt x="64" y="2"/>
                    </a:lnTo>
                    <a:lnTo>
                      <a:pt x="58" y="6"/>
                    </a:lnTo>
                    <a:lnTo>
                      <a:pt x="1" y="72"/>
                    </a:lnTo>
                    <a:lnTo>
                      <a:pt x="0" y="73"/>
                    </a:lnTo>
                    <a:lnTo>
                      <a:pt x="0" y="74"/>
                    </a:lnTo>
                    <a:lnTo>
                      <a:pt x="43" y="74"/>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412" name="Rectangle 1533">
                <a:extLst>
                  <a:ext uri="{FF2B5EF4-FFF2-40B4-BE49-F238E27FC236}">
                    <a16:creationId xmlns:a16="http://schemas.microsoft.com/office/drawing/2014/main" id="{5E166564-B2F2-4E19-9631-8780FB4983EE}"/>
                  </a:ext>
                </a:extLst>
              </p:cNvPr>
              <p:cNvSpPr>
                <a:spLocks noChangeArrowheads="1"/>
              </p:cNvSpPr>
              <p:nvPr/>
            </p:nvSpPr>
            <p:spPr bwMode="gray">
              <a:xfrm>
                <a:off x="3343" y="2976"/>
                <a:ext cx="151" cy="314"/>
              </a:xfrm>
              <a:prstGeom prst="rect">
                <a:avLst/>
              </a:prstGeom>
              <a:solidFill>
                <a:schemeClr val="bg1"/>
              </a:solidFill>
              <a:ln w="9525">
                <a:solidFill>
                  <a:schemeClr val="tx2"/>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grpSp>
      <p:grpSp>
        <p:nvGrpSpPr>
          <p:cNvPr id="413" name="Groupe 354">
            <a:extLst>
              <a:ext uri="{FF2B5EF4-FFF2-40B4-BE49-F238E27FC236}">
                <a16:creationId xmlns:a16="http://schemas.microsoft.com/office/drawing/2014/main" id="{723E3BC2-8657-45DD-9C91-E816E2CEB1EB}"/>
              </a:ext>
            </a:extLst>
          </p:cNvPr>
          <p:cNvGrpSpPr>
            <a:grpSpLocks/>
          </p:cNvGrpSpPr>
          <p:nvPr>
            <p:custDataLst>
              <p:tags r:id="rId38"/>
            </p:custDataLst>
          </p:nvPr>
        </p:nvGrpSpPr>
        <p:grpSpPr bwMode="auto">
          <a:xfrm>
            <a:off x="6107802" y="3835726"/>
            <a:ext cx="428625" cy="523875"/>
            <a:chOff x="586978" y="2805099"/>
            <a:chExt cx="428625" cy="523220"/>
          </a:xfrm>
        </p:grpSpPr>
        <p:sp>
          <p:nvSpPr>
            <p:cNvPr id="414" name="Ellipse 413">
              <a:extLst>
                <a:ext uri="{FF2B5EF4-FFF2-40B4-BE49-F238E27FC236}">
                  <a16:creationId xmlns:a16="http://schemas.microsoft.com/office/drawing/2014/main" id="{55B3CFC5-AB0B-46A6-ABF8-7C34834C98F0}"/>
                </a:ext>
              </a:extLst>
            </p:cNvPr>
            <p:cNvSpPr/>
            <p:nvPr/>
          </p:nvSpPr>
          <p:spPr bwMode="gray">
            <a:xfrm>
              <a:off x="586978" y="2847907"/>
              <a:ext cx="428625" cy="443944"/>
            </a:xfrm>
            <a:prstGeom prst="ellipse">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defRPr/>
              </a:pPr>
              <a:endParaRPr lang="fr-CA" sz="1600">
                <a:solidFill>
                  <a:prstClr val="white"/>
                </a:solidFill>
                <a:latin typeface="Calibri"/>
              </a:endParaRPr>
            </a:p>
          </p:txBody>
        </p:sp>
        <p:sp>
          <p:nvSpPr>
            <p:cNvPr id="415" name="ZoneTexte 356">
              <a:extLst>
                <a:ext uri="{FF2B5EF4-FFF2-40B4-BE49-F238E27FC236}">
                  <a16:creationId xmlns:a16="http://schemas.microsoft.com/office/drawing/2014/main" id="{D7091457-9CFB-4DB8-8F1C-2D554F3267CF}"/>
                </a:ext>
              </a:extLst>
            </p:cNvPr>
            <p:cNvSpPr txBox="1">
              <a:spLocks noChangeArrowheads="1"/>
            </p:cNvSpPr>
            <p:nvPr/>
          </p:nvSpPr>
          <p:spPr bwMode="gray">
            <a:xfrm>
              <a:off x="619019" y="2805099"/>
              <a:ext cx="38504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2800" b="1" dirty="0">
                  <a:solidFill>
                    <a:prstClr val="white"/>
                  </a:solidFill>
                  <a:latin typeface="Gill Sans MT" panose="020B0502020104020203" pitchFamily="34" charset="0"/>
                </a:rPr>
                <a:t>$</a:t>
              </a:r>
            </a:p>
          </p:txBody>
        </p:sp>
      </p:grpSp>
      <p:pic>
        <p:nvPicPr>
          <p:cNvPr id="417" name="Image 416">
            <a:extLst>
              <a:ext uri="{FF2B5EF4-FFF2-40B4-BE49-F238E27FC236}">
                <a16:creationId xmlns:a16="http://schemas.microsoft.com/office/drawing/2014/main" id="{41398792-80F3-4E68-A4B1-2B56B1390A81}"/>
              </a:ext>
            </a:extLst>
          </p:cNvPr>
          <p:cNvPicPr>
            <a:picLocks noChangeAspect="1"/>
          </p:cNvPicPr>
          <p:nvPr/>
        </p:nvPicPr>
        <p:blipFill>
          <a:blip r:embed="rId44">
            <a:extLst>
              <a:ext uri="{28A0092B-C50C-407E-A947-70E740481C1C}">
                <a14:useLocalDpi xmlns:a14="http://schemas.microsoft.com/office/drawing/2010/main" val="0"/>
              </a:ext>
            </a:extLst>
          </a:blip>
          <a:stretch>
            <a:fillRect/>
          </a:stretch>
        </p:blipFill>
        <p:spPr>
          <a:xfrm>
            <a:off x="8505386" y="5101931"/>
            <a:ext cx="427601" cy="427601"/>
          </a:xfrm>
          <a:prstGeom prst="rect">
            <a:avLst/>
          </a:prstGeom>
        </p:spPr>
      </p:pic>
      <p:grpSp>
        <p:nvGrpSpPr>
          <p:cNvPr id="326" name="Groupe 325">
            <a:extLst>
              <a:ext uri="{FF2B5EF4-FFF2-40B4-BE49-F238E27FC236}">
                <a16:creationId xmlns:a16="http://schemas.microsoft.com/office/drawing/2014/main" id="{36EEA53D-DB50-4B05-A1BB-AAE8736863A0}"/>
              </a:ext>
            </a:extLst>
          </p:cNvPr>
          <p:cNvGrpSpPr/>
          <p:nvPr/>
        </p:nvGrpSpPr>
        <p:grpSpPr>
          <a:xfrm>
            <a:off x="3540726" y="3407394"/>
            <a:ext cx="909136" cy="531624"/>
            <a:chOff x="3406038" y="2530557"/>
            <a:chExt cx="909136" cy="531624"/>
          </a:xfrm>
        </p:grpSpPr>
        <p:grpSp>
          <p:nvGrpSpPr>
            <p:cNvPr id="330" name="Group 1022">
              <a:extLst>
                <a:ext uri="{FF2B5EF4-FFF2-40B4-BE49-F238E27FC236}">
                  <a16:creationId xmlns:a16="http://schemas.microsoft.com/office/drawing/2014/main" id="{36F8F193-1B65-483C-BD49-E4D043495F0C}"/>
                </a:ext>
              </a:extLst>
            </p:cNvPr>
            <p:cNvGrpSpPr>
              <a:grpSpLocks/>
            </p:cNvGrpSpPr>
            <p:nvPr>
              <p:custDataLst>
                <p:tags r:id="rId41"/>
              </p:custDataLst>
            </p:nvPr>
          </p:nvGrpSpPr>
          <p:grpSpPr bwMode="auto">
            <a:xfrm>
              <a:off x="3406038" y="2530557"/>
              <a:ext cx="297549" cy="531624"/>
              <a:chOff x="3509" y="3383"/>
              <a:chExt cx="321" cy="563"/>
            </a:xfrm>
          </p:grpSpPr>
          <p:sp>
            <p:nvSpPr>
              <p:cNvPr id="363" name="Oval 629">
                <a:extLst>
                  <a:ext uri="{FF2B5EF4-FFF2-40B4-BE49-F238E27FC236}">
                    <a16:creationId xmlns:a16="http://schemas.microsoft.com/office/drawing/2014/main" id="{B5078849-0ACC-4886-8C7A-DC95E4576ABC}"/>
                  </a:ext>
                </a:extLst>
              </p:cNvPr>
              <p:cNvSpPr>
                <a:spLocks noChangeArrowheads="1"/>
              </p:cNvSpPr>
              <p:nvPr/>
            </p:nvSpPr>
            <p:spPr bwMode="gray">
              <a:xfrm>
                <a:off x="3698" y="3495"/>
                <a:ext cx="0" cy="367"/>
              </a:xfrm>
              <a:prstGeom prst="ellipse">
                <a:avLst/>
              </a:prstGeom>
              <a:solidFill>
                <a:schemeClr val="tx2"/>
              </a:solidFill>
              <a:ln w="9525" algn="ctr">
                <a:solidFill>
                  <a:srgbClr val="94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365" name="Group 736">
                <a:extLst>
                  <a:ext uri="{FF2B5EF4-FFF2-40B4-BE49-F238E27FC236}">
                    <a16:creationId xmlns:a16="http://schemas.microsoft.com/office/drawing/2014/main" id="{81B3740A-DF2F-47DD-A6A8-A1EBCE709EA0}"/>
                  </a:ext>
                </a:extLst>
              </p:cNvPr>
              <p:cNvGrpSpPr>
                <a:grpSpLocks/>
              </p:cNvGrpSpPr>
              <p:nvPr/>
            </p:nvGrpSpPr>
            <p:grpSpPr bwMode="auto">
              <a:xfrm>
                <a:off x="3509" y="3383"/>
                <a:ext cx="321" cy="563"/>
                <a:chOff x="3586" y="3462"/>
                <a:chExt cx="250" cy="438"/>
              </a:xfrm>
            </p:grpSpPr>
            <p:sp>
              <p:nvSpPr>
                <p:cNvPr id="366" name="Freeform 720">
                  <a:extLst>
                    <a:ext uri="{FF2B5EF4-FFF2-40B4-BE49-F238E27FC236}">
                      <a16:creationId xmlns:a16="http://schemas.microsoft.com/office/drawing/2014/main" id="{8BBCD514-456C-4AA0-84BA-62567E8C2F98}"/>
                    </a:ext>
                  </a:extLst>
                </p:cNvPr>
                <p:cNvSpPr>
                  <a:spLocks/>
                </p:cNvSpPr>
                <p:nvPr/>
              </p:nvSpPr>
              <p:spPr bwMode="gray">
                <a:xfrm>
                  <a:off x="3659" y="3591"/>
                  <a:ext cx="77" cy="245"/>
                </a:xfrm>
                <a:custGeom>
                  <a:avLst/>
                  <a:gdLst>
                    <a:gd name="T0" fmla="*/ 1 w 153"/>
                    <a:gd name="T1" fmla="*/ 1 h 490"/>
                    <a:gd name="T2" fmla="*/ 1 w 153"/>
                    <a:gd name="T3" fmla="*/ 1 h 490"/>
                    <a:gd name="T4" fmla="*/ 1 w 153"/>
                    <a:gd name="T5" fmla="*/ 1 h 490"/>
                    <a:gd name="T6" fmla="*/ 1 w 153"/>
                    <a:gd name="T7" fmla="*/ 1 h 490"/>
                    <a:gd name="T8" fmla="*/ 1 w 153"/>
                    <a:gd name="T9" fmla="*/ 1 h 490"/>
                    <a:gd name="T10" fmla="*/ 1 w 153"/>
                    <a:gd name="T11" fmla="*/ 1 h 490"/>
                    <a:gd name="T12" fmla="*/ 1 w 153"/>
                    <a:gd name="T13" fmla="*/ 1 h 490"/>
                    <a:gd name="T14" fmla="*/ 1 w 153"/>
                    <a:gd name="T15" fmla="*/ 1 h 490"/>
                    <a:gd name="T16" fmla="*/ 1 w 153"/>
                    <a:gd name="T17" fmla="*/ 1 h 490"/>
                    <a:gd name="T18" fmla="*/ 1 w 153"/>
                    <a:gd name="T19" fmla="*/ 1 h 490"/>
                    <a:gd name="T20" fmla="*/ 1 w 153"/>
                    <a:gd name="T21" fmla="*/ 1 h 490"/>
                    <a:gd name="T22" fmla="*/ 1 w 153"/>
                    <a:gd name="T23" fmla="*/ 1 h 490"/>
                    <a:gd name="T24" fmla="*/ 1 w 153"/>
                    <a:gd name="T25" fmla="*/ 1 h 490"/>
                    <a:gd name="T26" fmla="*/ 1 w 153"/>
                    <a:gd name="T27" fmla="*/ 1 h 490"/>
                    <a:gd name="T28" fmla="*/ 1 w 153"/>
                    <a:gd name="T29" fmla="*/ 1 h 490"/>
                    <a:gd name="T30" fmla="*/ 1 w 153"/>
                    <a:gd name="T31" fmla="*/ 1 h 490"/>
                    <a:gd name="T32" fmla="*/ 1 w 153"/>
                    <a:gd name="T33" fmla="*/ 1 h 490"/>
                    <a:gd name="T34" fmla="*/ 1 w 153"/>
                    <a:gd name="T35" fmla="*/ 1 h 490"/>
                    <a:gd name="T36" fmla="*/ 1 w 153"/>
                    <a:gd name="T37" fmla="*/ 1 h 490"/>
                    <a:gd name="T38" fmla="*/ 1 w 153"/>
                    <a:gd name="T39" fmla="*/ 1 h 490"/>
                    <a:gd name="T40" fmla="*/ 1 w 153"/>
                    <a:gd name="T41" fmla="*/ 1 h 490"/>
                    <a:gd name="T42" fmla="*/ 1 w 153"/>
                    <a:gd name="T43" fmla="*/ 1 h 490"/>
                    <a:gd name="T44" fmla="*/ 1 w 153"/>
                    <a:gd name="T45" fmla="*/ 1 h 490"/>
                    <a:gd name="T46" fmla="*/ 1 w 153"/>
                    <a:gd name="T47" fmla="*/ 1 h 490"/>
                    <a:gd name="T48" fmla="*/ 0 w 153"/>
                    <a:gd name="T49" fmla="*/ 1 h 490"/>
                    <a:gd name="T50" fmla="*/ 1 w 153"/>
                    <a:gd name="T51" fmla="*/ 1 h 490"/>
                    <a:gd name="T52" fmla="*/ 1 w 153"/>
                    <a:gd name="T53" fmla="*/ 1 h 490"/>
                    <a:gd name="T54" fmla="*/ 1 w 153"/>
                    <a:gd name="T55" fmla="*/ 1 h 490"/>
                    <a:gd name="T56" fmla="*/ 1 w 153"/>
                    <a:gd name="T57" fmla="*/ 1 h 490"/>
                    <a:gd name="T58" fmla="*/ 1 w 153"/>
                    <a:gd name="T59" fmla="*/ 1 h 490"/>
                    <a:gd name="T60" fmla="*/ 1 w 153"/>
                    <a:gd name="T61" fmla="*/ 1 h 490"/>
                    <a:gd name="T62" fmla="*/ 1 w 153"/>
                    <a:gd name="T63" fmla="*/ 1 h 490"/>
                    <a:gd name="T64" fmla="*/ 1 w 153"/>
                    <a:gd name="T65" fmla="*/ 1 h 490"/>
                    <a:gd name="T66" fmla="*/ 1 w 153"/>
                    <a:gd name="T67" fmla="*/ 1 h 490"/>
                    <a:gd name="T68" fmla="*/ 1 w 153"/>
                    <a:gd name="T69" fmla="*/ 1 h 490"/>
                    <a:gd name="T70" fmla="*/ 1 w 153"/>
                    <a:gd name="T71" fmla="*/ 1 h 490"/>
                    <a:gd name="T72" fmla="*/ 1 w 153"/>
                    <a:gd name="T73" fmla="*/ 1 h 490"/>
                    <a:gd name="T74" fmla="*/ 1 w 153"/>
                    <a:gd name="T75" fmla="*/ 1 h 490"/>
                    <a:gd name="T76" fmla="*/ 1 w 153"/>
                    <a:gd name="T77" fmla="*/ 1 h 490"/>
                    <a:gd name="T78" fmla="*/ 1 w 153"/>
                    <a:gd name="T79" fmla="*/ 1 h 490"/>
                    <a:gd name="T80" fmla="*/ 1 w 153"/>
                    <a:gd name="T81" fmla="*/ 1 h 490"/>
                    <a:gd name="T82" fmla="*/ 1 w 153"/>
                    <a:gd name="T83" fmla="*/ 1 h 490"/>
                    <a:gd name="T84" fmla="*/ 1 w 153"/>
                    <a:gd name="T85" fmla="*/ 1 h 490"/>
                    <a:gd name="T86" fmla="*/ 1 w 153"/>
                    <a:gd name="T87" fmla="*/ 1 h 490"/>
                    <a:gd name="T88" fmla="*/ 1 w 153"/>
                    <a:gd name="T89" fmla="*/ 1 h 490"/>
                    <a:gd name="T90" fmla="*/ 1 w 153"/>
                    <a:gd name="T91" fmla="*/ 1 h 490"/>
                    <a:gd name="T92" fmla="*/ 1 w 153"/>
                    <a:gd name="T93" fmla="*/ 1 h 490"/>
                    <a:gd name="T94" fmla="*/ 1 w 153"/>
                    <a:gd name="T95" fmla="*/ 1 h 490"/>
                    <a:gd name="T96" fmla="*/ 1 w 153"/>
                    <a:gd name="T97" fmla="*/ 1 h 490"/>
                    <a:gd name="T98" fmla="*/ 1 w 153"/>
                    <a:gd name="T99" fmla="*/ 0 h 490"/>
                    <a:gd name="T100" fmla="*/ 1 w 153"/>
                    <a:gd name="T101" fmla="*/ 1 h 4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53" h="490">
                      <a:moveTo>
                        <a:pt x="45" y="21"/>
                      </a:moveTo>
                      <a:lnTo>
                        <a:pt x="68" y="51"/>
                      </a:lnTo>
                      <a:lnTo>
                        <a:pt x="86" y="82"/>
                      </a:lnTo>
                      <a:lnTo>
                        <a:pt x="101" y="116"/>
                      </a:lnTo>
                      <a:lnTo>
                        <a:pt x="113" y="151"/>
                      </a:lnTo>
                      <a:lnTo>
                        <a:pt x="118" y="187"/>
                      </a:lnTo>
                      <a:lnTo>
                        <a:pt x="121" y="224"/>
                      </a:lnTo>
                      <a:lnTo>
                        <a:pt x="117" y="260"/>
                      </a:lnTo>
                      <a:lnTo>
                        <a:pt x="110" y="297"/>
                      </a:lnTo>
                      <a:lnTo>
                        <a:pt x="107" y="311"/>
                      </a:lnTo>
                      <a:lnTo>
                        <a:pt x="102" y="325"/>
                      </a:lnTo>
                      <a:lnTo>
                        <a:pt x="97" y="339"/>
                      </a:lnTo>
                      <a:lnTo>
                        <a:pt x="91" y="353"/>
                      </a:lnTo>
                      <a:lnTo>
                        <a:pt x="84" y="365"/>
                      </a:lnTo>
                      <a:lnTo>
                        <a:pt x="77" y="378"/>
                      </a:lnTo>
                      <a:lnTo>
                        <a:pt x="69" y="391"/>
                      </a:lnTo>
                      <a:lnTo>
                        <a:pt x="60" y="402"/>
                      </a:lnTo>
                      <a:lnTo>
                        <a:pt x="53" y="410"/>
                      </a:lnTo>
                      <a:lnTo>
                        <a:pt x="46" y="419"/>
                      </a:lnTo>
                      <a:lnTo>
                        <a:pt x="39" y="428"/>
                      </a:lnTo>
                      <a:lnTo>
                        <a:pt x="32" y="434"/>
                      </a:lnTo>
                      <a:lnTo>
                        <a:pt x="24" y="442"/>
                      </a:lnTo>
                      <a:lnTo>
                        <a:pt x="16" y="449"/>
                      </a:lnTo>
                      <a:lnTo>
                        <a:pt x="8" y="456"/>
                      </a:lnTo>
                      <a:lnTo>
                        <a:pt x="0" y="463"/>
                      </a:lnTo>
                      <a:lnTo>
                        <a:pt x="19" y="490"/>
                      </a:lnTo>
                      <a:lnTo>
                        <a:pt x="29" y="482"/>
                      </a:lnTo>
                      <a:lnTo>
                        <a:pt x="38" y="475"/>
                      </a:lnTo>
                      <a:lnTo>
                        <a:pt x="46" y="467"/>
                      </a:lnTo>
                      <a:lnTo>
                        <a:pt x="55" y="457"/>
                      </a:lnTo>
                      <a:lnTo>
                        <a:pt x="63" y="449"/>
                      </a:lnTo>
                      <a:lnTo>
                        <a:pt x="71" y="440"/>
                      </a:lnTo>
                      <a:lnTo>
                        <a:pt x="78" y="431"/>
                      </a:lnTo>
                      <a:lnTo>
                        <a:pt x="86" y="422"/>
                      </a:lnTo>
                      <a:lnTo>
                        <a:pt x="95" y="408"/>
                      </a:lnTo>
                      <a:lnTo>
                        <a:pt x="105" y="394"/>
                      </a:lnTo>
                      <a:lnTo>
                        <a:pt x="112" y="380"/>
                      </a:lnTo>
                      <a:lnTo>
                        <a:pt x="120" y="365"/>
                      </a:lnTo>
                      <a:lnTo>
                        <a:pt x="127" y="350"/>
                      </a:lnTo>
                      <a:lnTo>
                        <a:pt x="132" y="335"/>
                      </a:lnTo>
                      <a:lnTo>
                        <a:pt x="137" y="320"/>
                      </a:lnTo>
                      <a:lnTo>
                        <a:pt x="141" y="304"/>
                      </a:lnTo>
                      <a:lnTo>
                        <a:pt x="150" y="264"/>
                      </a:lnTo>
                      <a:lnTo>
                        <a:pt x="153" y="224"/>
                      </a:lnTo>
                      <a:lnTo>
                        <a:pt x="151" y="183"/>
                      </a:lnTo>
                      <a:lnTo>
                        <a:pt x="144" y="143"/>
                      </a:lnTo>
                      <a:lnTo>
                        <a:pt x="131" y="105"/>
                      </a:lnTo>
                      <a:lnTo>
                        <a:pt x="115" y="68"/>
                      </a:lnTo>
                      <a:lnTo>
                        <a:pt x="93" y="32"/>
                      </a:lnTo>
                      <a:lnTo>
                        <a:pt x="68" y="0"/>
                      </a:lnTo>
                      <a:lnTo>
                        <a:pt x="45" y="2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67" name="Freeform 729">
                  <a:extLst>
                    <a:ext uri="{FF2B5EF4-FFF2-40B4-BE49-F238E27FC236}">
                      <a16:creationId xmlns:a16="http://schemas.microsoft.com/office/drawing/2014/main" id="{DEE7D1DD-A66F-4496-8A2F-E1D4CFC67A11}"/>
                    </a:ext>
                  </a:extLst>
                </p:cNvPr>
                <p:cNvSpPr>
                  <a:spLocks/>
                </p:cNvSpPr>
                <p:nvPr/>
              </p:nvSpPr>
              <p:spPr bwMode="gray">
                <a:xfrm>
                  <a:off x="3597" y="3462"/>
                  <a:ext cx="224" cy="280"/>
                </a:xfrm>
                <a:custGeom>
                  <a:avLst/>
                  <a:gdLst>
                    <a:gd name="T0" fmla="*/ 1 w 448"/>
                    <a:gd name="T1" fmla="*/ 1 h 559"/>
                    <a:gd name="T2" fmla="*/ 1 w 448"/>
                    <a:gd name="T3" fmla="*/ 0 h 559"/>
                    <a:gd name="T4" fmla="*/ 1 w 448"/>
                    <a:gd name="T5" fmla="*/ 1 h 559"/>
                    <a:gd name="T6" fmla="*/ 1 w 448"/>
                    <a:gd name="T7" fmla="*/ 1 h 559"/>
                    <a:gd name="T8" fmla="*/ 0 w 448"/>
                    <a:gd name="T9" fmla="*/ 1 h 559"/>
                    <a:gd name="T10" fmla="*/ 1 w 448"/>
                    <a:gd name="T11" fmla="*/ 1 h 559"/>
                    <a:gd name="T12" fmla="*/ 1 w 448"/>
                    <a:gd name="T13" fmla="*/ 1 h 559"/>
                    <a:gd name="T14" fmla="*/ 1 w 448"/>
                    <a:gd name="T15" fmla="*/ 1 h 559"/>
                    <a:gd name="T16" fmla="*/ 1 w 448"/>
                    <a:gd name="T17" fmla="*/ 1 h 5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48" h="559">
                      <a:moveTo>
                        <a:pt x="448" y="46"/>
                      </a:moveTo>
                      <a:lnTo>
                        <a:pt x="384" y="0"/>
                      </a:lnTo>
                      <a:lnTo>
                        <a:pt x="351" y="47"/>
                      </a:lnTo>
                      <a:lnTo>
                        <a:pt x="327" y="30"/>
                      </a:lnTo>
                      <a:lnTo>
                        <a:pt x="0" y="478"/>
                      </a:lnTo>
                      <a:lnTo>
                        <a:pt x="110" y="559"/>
                      </a:lnTo>
                      <a:lnTo>
                        <a:pt x="437" y="109"/>
                      </a:lnTo>
                      <a:lnTo>
                        <a:pt x="413" y="93"/>
                      </a:lnTo>
                      <a:lnTo>
                        <a:pt x="448" y="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68" name="Freeform 730">
                  <a:extLst>
                    <a:ext uri="{FF2B5EF4-FFF2-40B4-BE49-F238E27FC236}">
                      <a16:creationId xmlns:a16="http://schemas.microsoft.com/office/drawing/2014/main" id="{E9B0703D-5BB3-4584-95FF-E2587E48039F}"/>
                    </a:ext>
                  </a:extLst>
                </p:cNvPr>
                <p:cNvSpPr>
                  <a:spLocks/>
                </p:cNvSpPr>
                <p:nvPr/>
              </p:nvSpPr>
              <p:spPr bwMode="gray">
                <a:xfrm>
                  <a:off x="3586" y="3822"/>
                  <a:ext cx="250" cy="78"/>
                </a:xfrm>
                <a:custGeom>
                  <a:avLst/>
                  <a:gdLst>
                    <a:gd name="T0" fmla="*/ 1 w 499"/>
                    <a:gd name="T1" fmla="*/ 0 h 156"/>
                    <a:gd name="T2" fmla="*/ 0 w 499"/>
                    <a:gd name="T3" fmla="*/ 0 h 156"/>
                    <a:gd name="T4" fmla="*/ 0 w 499"/>
                    <a:gd name="T5" fmla="*/ 1 h 156"/>
                    <a:gd name="T6" fmla="*/ 1 w 499"/>
                    <a:gd name="T7" fmla="*/ 1 h 156"/>
                    <a:gd name="T8" fmla="*/ 1 w 499"/>
                    <a:gd name="T9" fmla="*/ 0 h 156"/>
                    <a:gd name="T10" fmla="*/ 1 w 499"/>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99" h="156">
                      <a:moveTo>
                        <a:pt x="483" y="0"/>
                      </a:moveTo>
                      <a:lnTo>
                        <a:pt x="0" y="0"/>
                      </a:lnTo>
                      <a:lnTo>
                        <a:pt x="0" y="156"/>
                      </a:lnTo>
                      <a:lnTo>
                        <a:pt x="499" y="156"/>
                      </a:lnTo>
                      <a:lnTo>
                        <a:pt x="499" y="0"/>
                      </a:lnTo>
                      <a:lnTo>
                        <a:pt x="48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69" name="Freeform 731">
                  <a:extLst>
                    <a:ext uri="{FF2B5EF4-FFF2-40B4-BE49-F238E27FC236}">
                      <a16:creationId xmlns:a16="http://schemas.microsoft.com/office/drawing/2014/main" id="{C663FEF5-933B-466F-8B27-B5595204E0B5}"/>
                    </a:ext>
                  </a:extLst>
                </p:cNvPr>
                <p:cNvSpPr>
                  <a:spLocks/>
                </p:cNvSpPr>
                <p:nvPr/>
              </p:nvSpPr>
              <p:spPr bwMode="gray">
                <a:xfrm>
                  <a:off x="3601" y="3838"/>
                  <a:ext cx="219" cy="46"/>
                </a:xfrm>
                <a:custGeom>
                  <a:avLst/>
                  <a:gdLst>
                    <a:gd name="T0" fmla="*/ 1 w 436"/>
                    <a:gd name="T1" fmla="*/ 0 h 91"/>
                    <a:gd name="T2" fmla="*/ 1 w 436"/>
                    <a:gd name="T3" fmla="*/ 1 h 91"/>
                    <a:gd name="T4" fmla="*/ 1 w 436"/>
                    <a:gd name="T5" fmla="*/ 1 h 91"/>
                    <a:gd name="T6" fmla="*/ 1 w 436"/>
                    <a:gd name="T7" fmla="*/ 1 h 91"/>
                    <a:gd name="T8" fmla="*/ 1 w 436"/>
                    <a:gd name="T9" fmla="*/ 1 h 91"/>
                    <a:gd name="T10" fmla="*/ 1 w 436"/>
                    <a:gd name="T11" fmla="*/ 1 h 91"/>
                    <a:gd name="T12" fmla="*/ 1 w 436"/>
                    <a:gd name="T13" fmla="*/ 1 h 91"/>
                    <a:gd name="T14" fmla="*/ 1 w 436"/>
                    <a:gd name="T15" fmla="*/ 1 h 91"/>
                    <a:gd name="T16" fmla="*/ 1 w 436"/>
                    <a:gd name="T17" fmla="*/ 1 h 91"/>
                    <a:gd name="T18" fmla="*/ 1 w 436"/>
                    <a:gd name="T19" fmla="*/ 1 h 91"/>
                    <a:gd name="T20" fmla="*/ 1 w 436"/>
                    <a:gd name="T21" fmla="*/ 1 h 91"/>
                    <a:gd name="T22" fmla="*/ 1 w 436"/>
                    <a:gd name="T23" fmla="*/ 1 h 91"/>
                    <a:gd name="T24" fmla="*/ 1 w 436"/>
                    <a:gd name="T25" fmla="*/ 1 h 91"/>
                    <a:gd name="T26" fmla="*/ 1 w 436"/>
                    <a:gd name="T27" fmla="*/ 1 h 91"/>
                    <a:gd name="T28" fmla="*/ 1 w 436"/>
                    <a:gd name="T29" fmla="*/ 1 h 91"/>
                    <a:gd name="T30" fmla="*/ 1 w 436"/>
                    <a:gd name="T31" fmla="*/ 1 h 91"/>
                    <a:gd name="T32" fmla="*/ 1 w 436"/>
                    <a:gd name="T33" fmla="*/ 1 h 91"/>
                    <a:gd name="T34" fmla="*/ 1 w 436"/>
                    <a:gd name="T35" fmla="*/ 1 h 91"/>
                    <a:gd name="T36" fmla="*/ 1 w 436"/>
                    <a:gd name="T37" fmla="*/ 1 h 91"/>
                    <a:gd name="T38" fmla="*/ 1 w 436"/>
                    <a:gd name="T39" fmla="*/ 1 h 91"/>
                    <a:gd name="T40" fmla="*/ 0 w 436"/>
                    <a:gd name="T41" fmla="*/ 1 h 91"/>
                    <a:gd name="T42" fmla="*/ 0 w 436"/>
                    <a:gd name="T43" fmla="*/ 1 h 91"/>
                    <a:gd name="T44" fmla="*/ 0 w 436"/>
                    <a:gd name="T45" fmla="*/ 1 h 91"/>
                    <a:gd name="T46" fmla="*/ 0 w 436"/>
                    <a:gd name="T47" fmla="*/ 1 h 91"/>
                    <a:gd name="T48" fmla="*/ 0 w 436"/>
                    <a:gd name="T49" fmla="*/ 0 h 91"/>
                    <a:gd name="T50" fmla="*/ 1 w 436"/>
                    <a:gd name="T51" fmla="*/ 0 h 91"/>
                    <a:gd name="T52" fmla="*/ 1 w 436"/>
                    <a:gd name="T53" fmla="*/ 0 h 91"/>
                    <a:gd name="T54" fmla="*/ 1 w 436"/>
                    <a:gd name="T55" fmla="*/ 0 h 91"/>
                    <a:gd name="T56" fmla="*/ 1 w 436"/>
                    <a:gd name="T57" fmla="*/ 0 h 91"/>
                    <a:gd name="T58" fmla="*/ 1 w 436"/>
                    <a:gd name="T59" fmla="*/ 0 h 91"/>
                    <a:gd name="T60" fmla="*/ 1 w 436"/>
                    <a:gd name="T61" fmla="*/ 0 h 91"/>
                    <a:gd name="T62" fmla="*/ 1 w 436"/>
                    <a:gd name="T63" fmla="*/ 0 h 91"/>
                    <a:gd name="T64" fmla="*/ 1 w 436"/>
                    <a:gd name="T65" fmla="*/ 0 h 91"/>
                    <a:gd name="T66" fmla="*/ 1 w 436"/>
                    <a:gd name="T67" fmla="*/ 0 h 91"/>
                    <a:gd name="T68" fmla="*/ 1 w 436"/>
                    <a:gd name="T69" fmla="*/ 0 h 91"/>
                    <a:gd name="T70" fmla="*/ 1 w 436"/>
                    <a:gd name="T71" fmla="*/ 0 h 91"/>
                    <a:gd name="T72" fmla="*/ 1 w 436"/>
                    <a:gd name="T73" fmla="*/ 0 h 91"/>
                    <a:gd name="T74" fmla="*/ 1 w 436"/>
                    <a:gd name="T75" fmla="*/ 0 h 91"/>
                    <a:gd name="T76" fmla="*/ 1 w 436"/>
                    <a:gd name="T77" fmla="*/ 0 h 91"/>
                    <a:gd name="T78" fmla="*/ 1 w 436"/>
                    <a:gd name="T79" fmla="*/ 0 h 91"/>
                    <a:gd name="T80" fmla="*/ 1 w 436"/>
                    <a:gd name="T81" fmla="*/ 0 h 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36" h="91">
                      <a:moveTo>
                        <a:pt x="436" y="0"/>
                      </a:moveTo>
                      <a:lnTo>
                        <a:pt x="436" y="20"/>
                      </a:lnTo>
                      <a:lnTo>
                        <a:pt x="436" y="45"/>
                      </a:lnTo>
                      <a:lnTo>
                        <a:pt x="436" y="72"/>
                      </a:lnTo>
                      <a:lnTo>
                        <a:pt x="436" y="91"/>
                      </a:lnTo>
                      <a:lnTo>
                        <a:pt x="427" y="91"/>
                      </a:lnTo>
                      <a:lnTo>
                        <a:pt x="411" y="91"/>
                      </a:lnTo>
                      <a:lnTo>
                        <a:pt x="388" y="91"/>
                      </a:lnTo>
                      <a:lnTo>
                        <a:pt x="360" y="91"/>
                      </a:lnTo>
                      <a:lnTo>
                        <a:pt x="328" y="91"/>
                      </a:lnTo>
                      <a:lnTo>
                        <a:pt x="293" y="91"/>
                      </a:lnTo>
                      <a:lnTo>
                        <a:pt x="256" y="91"/>
                      </a:lnTo>
                      <a:lnTo>
                        <a:pt x="218" y="91"/>
                      </a:lnTo>
                      <a:lnTo>
                        <a:pt x="179" y="91"/>
                      </a:lnTo>
                      <a:lnTo>
                        <a:pt x="142" y="91"/>
                      </a:lnTo>
                      <a:lnTo>
                        <a:pt x="108" y="91"/>
                      </a:lnTo>
                      <a:lnTo>
                        <a:pt x="76" y="91"/>
                      </a:lnTo>
                      <a:lnTo>
                        <a:pt x="48" y="91"/>
                      </a:lnTo>
                      <a:lnTo>
                        <a:pt x="25" y="91"/>
                      </a:lnTo>
                      <a:lnTo>
                        <a:pt x="9" y="91"/>
                      </a:lnTo>
                      <a:lnTo>
                        <a:pt x="0" y="91"/>
                      </a:lnTo>
                      <a:lnTo>
                        <a:pt x="0" y="72"/>
                      </a:lnTo>
                      <a:lnTo>
                        <a:pt x="0" y="45"/>
                      </a:lnTo>
                      <a:lnTo>
                        <a:pt x="0" y="20"/>
                      </a:lnTo>
                      <a:lnTo>
                        <a:pt x="0" y="0"/>
                      </a:lnTo>
                      <a:lnTo>
                        <a:pt x="9" y="0"/>
                      </a:lnTo>
                      <a:lnTo>
                        <a:pt x="25" y="0"/>
                      </a:lnTo>
                      <a:lnTo>
                        <a:pt x="48" y="0"/>
                      </a:lnTo>
                      <a:lnTo>
                        <a:pt x="76" y="0"/>
                      </a:lnTo>
                      <a:lnTo>
                        <a:pt x="108" y="0"/>
                      </a:lnTo>
                      <a:lnTo>
                        <a:pt x="142" y="0"/>
                      </a:lnTo>
                      <a:lnTo>
                        <a:pt x="179" y="0"/>
                      </a:lnTo>
                      <a:lnTo>
                        <a:pt x="218" y="0"/>
                      </a:lnTo>
                      <a:lnTo>
                        <a:pt x="256" y="0"/>
                      </a:lnTo>
                      <a:lnTo>
                        <a:pt x="293" y="0"/>
                      </a:lnTo>
                      <a:lnTo>
                        <a:pt x="328" y="0"/>
                      </a:lnTo>
                      <a:lnTo>
                        <a:pt x="360" y="0"/>
                      </a:lnTo>
                      <a:lnTo>
                        <a:pt x="388" y="0"/>
                      </a:lnTo>
                      <a:lnTo>
                        <a:pt x="411" y="0"/>
                      </a:lnTo>
                      <a:lnTo>
                        <a:pt x="427" y="0"/>
                      </a:lnTo>
                      <a:lnTo>
                        <a:pt x="436" y="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70" name="Rectangle 1467">
                  <a:extLst>
                    <a:ext uri="{FF2B5EF4-FFF2-40B4-BE49-F238E27FC236}">
                      <a16:creationId xmlns:a16="http://schemas.microsoft.com/office/drawing/2014/main" id="{5494F1B0-825B-4FD0-B484-89AC8AE93A3C}"/>
                    </a:ext>
                  </a:extLst>
                </p:cNvPr>
                <p:cNvSpPr>
                  <a:spLocks noChangeArrowheads="1"/>
                </p:cNvSpPr>
                <p:nvPr/>
              </p:nvSpPr>
              <p:spPr bwMode="gray">
                <a:xfrm>
                  <a:off x="3599" y="3779"/>
                  <a:ext cx="105" cy="1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371" name="Rectangle 1468">
                  <a:extLst>
                    <a:ext uri="{FF2B5EF4-FFF2-40B4-BE49-F238E27FC236}">
                      <a16:creationId xmlns:a16="http://schemas.microsoft.com/office/drawing/2014/main" id="{09EC5395-1348-4B1E-90BC-1B0E37FDD75D}"/>
                    </a:ext>
                  </a:extLst>
                </p:cNvPr>
                <p:cNvSpPr>
                  <a:spLocks noChangeArrowheads="1"/>
                </p:cNvSpPr>
                <p:nvPr/>
              </p:nvSpPr>
              <p:spPr bwMode="gray">
                <a:xfrm>
                  <a:off x="3751" y="3621"/>
                  <a:ext cx="16" cy="21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372" name="Freeform 734">
                  <a:extLst>
                    <a:ext uri="{FF2B5EF4-FFF2-40B4-BE49-F238E27FC236}">
                      <a16:creationId xmlns:a16="http://schemas.microsoft.com/office/drawing/2014/main" id="{04F13F94-4447-49E9-A6D5-D7CD0AAE63BE}"/>
                    </a:ext>
                  </a:extLst>
                </p:cNvPr>
                <p:cNvSpPr>
                  <a:spLocks/>
                </p:cNvSpPr>
                <p:nvPr/>
              </p:nvSpPr>
              <p:spPr bwMode="gray">
                <a:xfrm>
                  <a:off x="3688" y="3576"/>
                  <a:ext cx="95" cy="95"/>
                </a:xfrm>
                <a:custGeom>
                  <a:avLst/>
                  <a:gdLst>
                    <a:gd name="T0" fmla="*/ 1 w 190"/>
                    <a:gd name="T1" fmla="*/ 1 h 190"/>
                    <a:gd name="T2" fmla="*/ 1 w 190"/>
                    <a:gd name="T3" fmla="*/ 1 h 190"/>
                    <a:gd name="T4" fmla="*/ 1 w 190"/>
                    <a:gd name="T5" fmla="*/ 1 h 190"/>
                    <a:gd name="T6" fmla="*/ 0 w 190"/>
                    <a:gd name="T7" fmla="*/ 1 h 190"/>
                    <a:gd name="T8" fmla="*/ 1 w 190"/>
                    <a:gd name="T9" fmla="*/ 1 h 190"/>
                    <a:gd name="T10" fmla="*/ 1 w 190"/>
                    <a:gd name="T11" fmla="*/ 1 h 190"/>
                    <a:gd name="T12" fmla="*/ 1 w 190"/>
                    <a:gd name="T13" fmla="*/ 1 h 190"/>
                    <a:gd name="T14" fmla="*/ 1 w 190"/>
                    <a:gd name="T15" fmla="*/ 1 h 190"/>
                    <a:gd name="T16" fmla="*/ 1 w 190"/>
                    <a:gd name="T17" fmla="*/ 1 h 190"/>
                    <a:gd name="T18" fmla="*/ 1 w 190"/>
                    <a:gd name="T19" fmla="*/ 1 h 190"/>
                    <a:gd name="T20" fmla="*/ 1 w 190"/>
                    <a:gd name="T21" fmla="*/ 1 h 190"/>
                    <a:gd name="T22" fmla="*/ 1 w 190"/>
                    <a:gd name="T23" fmla="*/ 1 h 190"/>
                    <a:gd name="T24" fmla="*/ 1 w 190"/>
                    <a:gd name="T25" fmla="*/ 1 h 190"/>
                    <a:gd name="T26" fmla="*/ 1 w 190"/>
                    <a:gd name="T27" fmla="*/ 1 h 190"/>
                    <a:gd name="T28" fmla="*/ 1 w 190"/>
                    <a:gd name="T29" fmla="*/ 1 h 190"/>
                    <a:gd name="T30" fmla="*/ 1 w 190"/>
                    <a:gd name="T31" fmla="*/ 1 h 190"/>
                    <a:gd name="T32" fmla="*/ 1 w 190"/>
                    <a:gd name="T33" fmla="*/ 1 h 190"/>
                    <a:gd name="T34" fmla="*/ 1 w 190"/>
                    <a:gd name="T35" fmla="*/ 1 h 190"/>
                    <a:gd name="T36" fmla="*/ 1 w 190"/>
                    <a:gd name="T37" fmla="*/ 1 h 190"/>
                    <a:gd name="T38" fmla="*/ 1 w 190"/>
                    <a:gd name="T39" fmla="*/ 1 h 190"/>
                    <a:gd name="T40" fmla="*/ 1 w 190"/>
                    <a:gd name="T41" fmla="*/ 1 h 190"/>
                    <a:gd name="T42" fmla="*/ 1 w 190"/>
                    <a:gd name="T43" fmla="*/ 1 h 190"/>
                    <a:gd name="T44" fmla="*/ 1 w 190"/>
                    <a:gd name="T45" fmla="*/ 1 h 190"/>
                    <a:gd name="T46" fmla="*/ 1 w 190"/>
                    <a:gd name="T47" fmla="*/ 1 h 190"/>
                    <a:gd name="T48" fmla="*/ 1 w 190"/>
                    <a:gd name="T49" fmla="*/ 1 h 190"/>
                    <a:gd name="T50" fmla="*/ 1 w 190"/>
                    <a:gd name="T51" fmla="*/ 1 h 190"/>
                    <a:gd name="T52" fmla="*/ 1 w 190"/>
                    <a:gd name="T53" fmla="*/ 1 h 190"/>
                    <a:gd name="T54" fmla="*/ 1 w 190"/>
                    <a:gd name="T55" fmla="*/ 1 h 190"/>
                    <a:gd name="T56" fmla="*/ 1 w 190"/>
                    <a:gd name="T57" fmla="*/ 0 h 190"/>
                    <a:gd name="T58" fmla="*/ 1 w 190"/>
                    <a:gd name="T59" fmla="*/ 1 h 190"/>
                    <a:gd name="T60" fmla="*/ 1 w 190"/>
                    <a:gd name="T61" fmla="*/ 1 h 190"/>
                    <a:gd name="T62" fmla="*/ 1 w 190"/>
                    <a:gd name="T63" fmla="*/ 1 h 190"/>
                    <a:gd name="T64" fmla="*/ 1 w 190"/>
                    <a:gd name="T65" fmla="*/ 1 h 190"/>
                    <a:gd name="T66" fmla="*/ 1 w 190"/>
                    <a:gd name="T67" fmla="*/ 1 h 19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90" h="190">
                      <a:moveTo>
                        <a:pt x="14" y="45"/>
                      </a:moveTo>
                      <a:lnTo>
                        <a:pt x="6" y="62"/>
                      </a:lnTo>
                      <a:lnTo>
                        <a:pt x="2" y="81"/>
                      </a:lnTo>
                      <a:lnTo>
                        <a:pt x="0" y="99"/>
                      </a:lnTo>
                      <a:lnTo>
                        <a:pt x="3" y="117"/>
                      </a:lnTo>
                      <a:lnTo>
                        <a:pt x="8" y="135"/>
                      </a:lnTo>
                      <a:lnTo>
                        <a:pt x="18" y="151"/>
                      </a:lnTo>
                      <a:lnTo>
                        <a:pt x="30" y="165"/>
                      </a:lnTo>
                      <a:lnTo>
                        <a:pt x="45" y="176"/>
                      </a:lnTo>
                      <a:lnTo>
                        <a:pt x="63" y="184"/>
                      </a:lnTo>
                      <a:lnTo>
                        <a:pt x="81" y="189"/>
                      </a:lnTo>
                      <a:lnTo>
                        <a:pt x="99" y="190"/>
                      </a:lnTo>
                      <a:lnTo>
                        <a:pt x="118" y="188"/>
                      </a:lnTo>
                      <a:lnTo>
                        <a:pt x="135" y="182"/>
                      </a:lnTo>
                      <a:lnTo>
                        <a:pt x="151" y="173"/>
                      </a:lnTo>
                      <a:lnTo>
                        <a:pt x="165" y="160"/>
                      </a:lnTo>
                      <a:lnTo>
                        <a:pt x="177" y="145"/>
                      </a:lnTo>
                      <a:lnTo>
                        <a:pt x="185" y="128"/>
                      </a:lnTo>
                      <a:lnTo>
                        <a:pt x="189" y="109"/>
                      </a:lnTo>
                      <a:lnTo>
                        <a:pt x="190" y="91"/>
                      </a:lnTo>
                      <a:lnTo>
                        <a:pt x="188" y="72"/>
                      </a:lnTo>
                      <a:lnTo>
                        <a:pt x="182" y="55"/>
                      </a:lnTo>
                      <a:lnTo>
                        <a:pt x="173" y="39"/>
                      </a:lnTo>
                      <a:lnTo>
                        <a:pt x="160" y="25"/>
                      </a:lnTo>
                      <a:lnTo>
                        <a:pt x="146" y="14"/>
                      </a:lnTo>
                      <a:lnTo>
                        <a:pt x="128" y="6"/>
                      </a:lnTo>
                      <a:lnTo>
                        <a:pt x="110" y="1"/>
                      </a:lnTo>
                      <a:lnTo>
                        <a:pt x="91" y="0"/>
                      </a:lnTo>
                      <a:lnTo>
                        <a:pt x="73" y="2"/>
                      </a:lnTo>
                      <a:lnTo>
                        <a:pt x="56" y="8"/>
                      </a:lnTo>
                      <a:lnTo>
                        <a:pt x="40" y="17"/>
                      </a:lnTo>
                      <a:lnTo>
                        <a:pt x="26" y="30"/>
                      </a:lnTo>
                      <a:lnTo>
                        <a:pt x="14" y="4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73" name="Freeform 735">
                  <a:extLst>
                    <a:ext uri="{FF2B5EF4-FFF2-40B4-BE49-F238E27FC236}">
                      <a16:creationId xmlns:a16="http://schemas.microsoft.com/office/drawing/2014/main" id="{E5F60A57-8EAA-4DCD-A353-A8AE4EAF113E}"/>
                    </a:ext>
                  </a:extLst>
                </p:cNvPr>
                <p:cNvSpPr>
                  <a:spLocks/>
                </p:cNvSpPr>
                <p:nvPr/>
              </p:nvSpPr>
              <p:spPr bwMode="gray">
                <a:xfrm>
                  <a:off x="3703" y="3591"/>
                  <a:ext cx="64" cy="64"/>
                </a:xfrm>
                <a:custGeom>
                  <a:avLst/>
                  <a:gdLst>
                    <a:gd name="T0" fmla="*/ 1 w 126"/>
                    <a:gd name="T1" fmla="*/ 1 h 127"/>
                    <a:gd name="T2" fmla="*/ 1 w 126"/>
                    <a:gd name="T3" fmla="*/ 1 h 127"/>
                    <a:gd name="T4" fmla="*/ 1 w 126"/>
                    <a:gd name="T5" fmla="*/ 1 h 127"/>
                    <a:gd name="T6" fmla="*/ 1 w 126"/>
                    <a:gd name="T7" fmla="*/ 1 h 127"/>
                    <a:gd name="T8" fmla="*/ 1 w 126"/>
                    <a:gd name="T9" fmla="*/ 1 h 127"/>
                    <a:gd name="T10" fmla="*/ 0 w 126"/>
                    <a:gd name="T11" fmla="*/ 1 h 127"/>
                    <a:gd name="T12" fmla="*/ 0 w 126"/>
                    <a:gd name="T13" fmla="*/ 1 h 127"/>
                    <a:gd name="T14" fmla="*/ 1 w 126"/>
                    <a:gd name="T15" fmla="*/ 1 h 127"/>
                    <a:gd name="T16" fmla="*/ 1 w 126"/>
                    <a:gd name="T17" fmla="*/ 1 h 127"/>
                    <a:gd name="T18" fmla="*/ 1 w 126"/>
                    <a:gd name="T19" fmla="*/ 1 h 127"/>
                    <a:gd name="T20" fmla="*/ 1 w 126"/>
                    <a:gd name="T21" fmla="*/ 1 h 127"/>
                    <a:gd name="T22" fmla="*/ 1 w 126"/>
                    <a:gd name="T23" fmla="*/ 1 h 127"/>
                    <a:gd name="T24" fmla="*/ 1 w 126"/>
                    <a:gd name="T25" fmla="*/ 1 h 127"/>
                    <a:gd name="T26" fmla="*/ 1 w 126"/>
                    <a:gd name="T27" fmla="*/ 0 h 127"/>
                    <a:gd name="T28" fmla="*/ 1 w 126"/>
                    <a:gd name="T29" fmla="*/ 0 h 127"/>
                    <a:gd name="T30" fmla="*/ 1 w 126"/>
                    <a:gd name="T31" fmla="*/ 1 h 127"/>
                    <a:gd name="T32" fmla="*/ 1 w 126"/>
                    <a:gd name="T33" fmla="*/ 1 h 127"/>
                    <a:gd name="T34" fmla="*/ 1 w 126"/>
                    <a:gd name="T35" fmla="*/ 1 h 127"/>
                    <a:gd name="T36" fmla="*/ 1 w 126"/>
                    <a:gd name="T37" fmla="*/ 1 h 127"/>
                    <a:gd name="T38" fmla="*/ 1 w 126"/>
                    <a:gd name="T39" fmla="*/ 1 h 127"/>
                    <a:gd name="T40" fmla="*/ 1 w 126"/>
                    <a:gd name="T41" fmla="*/ 1 h 127"/>
                    <a:gd name="T42" fmla="*/ 1 w 126"/>
                    <a:gd name="T43" fmla="*/ 1 h 127"/>
                    <a:gd name="T44" fmla="*/ 1 w 126"/>
                    <a:gd name="T45" fmla="*/ 1 h 127"/>
                    <a:gd name="T46" fmla="*/ 1 w 126"/>
                    <a:gd name="T47" fmla="*/ 1 h 127"/>
                    <a:gd name="T48" fmla="*/ 1 w 126"/>
                    <a:gd name="T49" fmla="*/ 1 h 127"/>
                    <a:gd name="T50" fmla="*/ 1 w 126"/>
                    <a:gd name="T51" fmla="*/ 1 h 127"/>
                    <a:gd name="T52" fmla="*/ 1 w 126"/>
                    <a:gd name="T53" fmla="*/ 1 h 127"/>
                    <a:gd name="T54" fmla="*/ 1 w 126"/>
                    <a:gd name="T55" fmla="*/ 1 h 127"/>
                    <a:gd name="T56" fmla="*/ 1 w 126"/>
                    <a:gd name="T57" fmla="*/ 1 h 127"/>
                    <a:gd name="T58" fmla="*/ 1 w 126"/>
                    <a:gd name="T59" fmla="*/ 1 h 127"/>
                    <a:gd name="T60" fmla="*/ 1 w 126"/>
                    <a:gd name="T61" fmla="*/ 1 h 127"/>
                    <a:gd name="T62" fmla="*/ 1 w 126"/>
                    <a:gd name="T63" fmla="*/ 1 h 127"/>
                    <a:gd name="T64" fmla="*/ 1 w 126"/>
                    <a:gd name="T65" fmla="*/ 1 h 12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26" h="127">
                      <a:moveTo>
                        <a:pt x="29" y="118"/>
                      </a:moveTo>
                      <a:lnTo>
                        <a:pt x="19" y="109"/>
                      </a:lnTo>
                      <a:lnTo>
                        <a:pt x="11" y="100"/>
                      </a:lnTo>
                      <a:lnTo>
                        <a:pt x="5" y="90"/>
                      </a:lnTo>
                      <a:lnTo>
                        <a:pt x="1" y="78"/>
                      </a:lnTo>
                      <a:lnTo>
                        <a:pt x="0" y="66"/>
                      </a:lnTo>
                      <a:lnTo>
                        <a:pt x="0" y="54"/>
                      </a:lnTo>
                      <a:lnTo>
                        <a:pt x="3" y="41"/>
                      </a:lnTo>
                      <a:lnTo>
                        <a:pt x="9" y="30"/>
                      </a:lnTo>
                      <a:lnTo>
                        <a:pt x="17" y="20"/>
                      </a:lnTo>
                      <a:lnTo>
                        <a:pt x="26" y="11"/>
                      </a:lnTo>
                      <a:lnTo>
                        <a:pt x="36" y="6"/>
                      </a:lnTo>
                      <a:lnTo>
                        <a:pt x="48" y="1"/>
                      </a:lnTo>
                      <a:lnTo>
                        <a:pt x="61" y="0"/>
                      </a:lnTo>
                      <a:lnTo>
                        <a:pt x="72" y="0"/>
                      </a:lnTo>
                      <a:lnTo>
                        <a:pt x="85" y="3"/>
                      </a:lnTo>
                      <a:lnTo>
                        <a:pt x="96" y="9"/>
                      </a:lnTo>
                      <a:lnTo>
                        <a:pt x="109" y="20"/>
                      </a:lnTo>
                      <a:lnTo>
                        <a:pt x="118" y="33"/>
                      </a:lnTo>
                      <a:lnTo>
                        <a:pt x="124" y="48"/>
                      </a:lnTo>
                      <a:lnTo>
                        <a:pt x="126" y="63"/>
                      </a:lnTo>
                      <a:lnTo>
                        <a:pt x="126" y="71"/>
                      </a:lnTo>
                      <a:lnTo>
                        <a:pt x="124" y="81"/>
                      </a:lnTo>
                      <a:lnTo>
                        <a:pt x="122" y="89"/>
                      </a:lnTo>
                      <a:lnTo>
                        <a:pt x="117" y="97"/>
                      </a:lnTo>
                      <a:lnTo>
                        <a:pt x="109" y="107"/>
                      </a:lnTo>
                      <a:lnTo>
                        <a:pt x="100" y="115"/>
                      </a:lnTo>
                      <a:lnTo>
                        <a:pt x="89" y="121"/>
                      </a:lnTo>
                      <a:lnTo>
                        <a:pt x="78" y="126"/>
                      </a:lnTo>
                      <a:lnTo>
                        <a:pt x="65" y="127"/>
                      </a:lnTo>
                      <a:lnTo>
                        <a:pt x="54" y="127"/>
                      </a:lnTo>
                      <a:lnTo>
                        <a:pt x="41" y="123"/>
                      </a:lnTo>
                      <a:lnTo>
                        <a:pt x="29" y="11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grpSp>
        <p:grpSp>
          <p:nvGrpSpPr>
            <p:cNvPr id="331" name="Google Shape;7737;p117">
              <a:extLst>
                <a:ext uri="{FF2B5EF4-FFF2-40B4-BE49-F238E27FC236}">
                  <a16:creationId xmlns:a16="http://schemas.microsoft.com/office/drawing/2014/main" id="{C9283129-20E6-4EE8-A232-1D06E705BA05}"/>
                </a:ext>
              </a:extLst>
            </p:cNvPr>
            <p:cNvGrpSpPr/>
            <p:nvPr/>
          </p:nvGrpSpPr>
          <p:grpSpPr>
            <a:xfrm>
              <a:off x="3910991" y="2543316"/>
              <a:ext cx="404183" cy="505676"/>
              <a:chOff x="3583582" y="530626"/>
              <a:chExt cx="404183" cy="505676"/>
            </a:xfrm>
            <a:solidFill>
              <a:schemeClr val="bg1">
                <a:lumMod val="65000"/>
              </a:schemeClr>
            </a:solidFill>
          </p:grpSpPr>
          <p:sp>
            <p:nvSpPr>
              <p:cNvPr id="332" name="Google Shape;7738;p117">
                <a:extLst>
                  <a:ext uri="{FF2B5EF4-FFF2-40B4-BE49-F238E27FC236}">
                    <a16:creationId xmlns:a16="http://schemas.microsoft.com/office/drawing/2014/main" id="{BA5EE5A9-B162-46FB-AB23-5DE66900F3B7}"/>
                  </a:ext>
                </a:extLst>
              </p:cNvPr>
              <p:cNvSpPr/>
              <p:nvPr/>
            </p:nvSpPr>
            <p:spPr>
              <a:xfrm>
                <a:off x="3583582" y="530634"/>
                <a:ext cx="404183" cy="505668"/>
              </a:xfrm>
              <a:custGeom>
                <a:avLst/>
                <a:gdLst/>
                <a:ahLst/>
                <a:cxnLst/>
                <a:rect l="l" t="t" r="r" b="b"/>
                <a:pathLst>
                  <a:path w="404183" h="505668" extrusionOk="0">
                    <a:moveTo>
                      <a:pt x="391308" y="505666"/>
                    </a:moveTo>
                    <a:lnTo>
                      <a:pt x="12623" y="505666"/>
                    </a:lnTo>
                    <a:cubicBezTo>
                      <a:pt x="5651" y="505666"/>
                      <a:pt x="0" y="500006"/>
                      <a:pt x="0" y="493024"/>
                    </a:cubicBezTo>
                    <a:lnTo>
                      <a:pt x="0" y="113775"/>
                    </a:lnTo>
                    <a:cubicBezTo>
                      <a:pt x="0" y="106793"/>
                      <a:pt x="5651" y="101133"/>
                      <a:pt x="12623" y="101133"/>
                    </a:cubicBezTo>
                    <a:cubicBezTo>
                      <a:pt x="19594" y="101133"/>
                      <a:pt x="25246" y="106793"/>
                      <a:pt x="25246" y="113775"/>
                    </a:cubicBezTo>
                    <a:lnTo>
                      <a:pt x="25246" y="480382"/>
                    </a:lnTo>
                    <a:lnTo>
                      <a:pt x="378685" y="480382"/>
                    </a:lnTo>
                    <a:lnTo>
                      <a:pt x="378685" y="25283"/>
                    </a:lnTo>
                    <a:lnTo>
                      <a:pt x="113858" y="25283"/>
                    </a:lnTo>
                    <a:cubicBezTo>
                      <a:pt x="106887" y="25283"/>
                      <a:pt x="101235" y="19623"/>
                      <a:pt x="101235" y="12642"/>
                    </a:cubicBezTo>
                    <a:cubicBezTo>
                      <a:pt x="101235" y="5660"/>
                      <a:pt x="106887" y="0"/>
                      <a:pt x="113858" y="0"/>
                    </a:cubicBezTo>
                    <a:lnTo>
                      <a:pt x="391560" y="0"/>
                    </a:lnTo>
                    <a:cubicBezTo>
                      <a:pt x="398532" y="0"/>
                      <a:pt x="404183" y="5660"/>
                      <a:pt x="404183" y="12642"/>
                    </a:cubicBezTo>
                    <a:lnTo>
                      <a:pt x="404183" y="493024"/>
                    </a:lnTo>
                    <a:cubicBezTo>
                      <a:pt x="404185" y="500006"/>
                      <a:pt x="398534" y="505667"/>
                      <a:pt x="391563" y="505668"/>
                    </a:cubicBezTo>
                    <a:cubicBezTo>
                      <a:pt x="391478" y="505668"/>
                      <a:pt x="391393" y="505667"/>
                      <a:pt x="391308" y="505666"/>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5" name="Google Shape;7739;p117">
                <a:extLst>
                  <a:ext uri="{FF2B5EF4-FFF2-40B4-BE49-F238E27FC236}">
                    <a16:creationId xmlns:a16="http://schemas.microsoft.com/office/drawing/2014/main" id="{F6EAD19C-5A7A-46B9-A6D9-54DC552B4650}"/>
                  </a:ext>
                </a:extLst>
              </p:cNvPr>
              <p:cNvSpPr/>
              <p:nvPr/>
            </p:nvSpPr>
            <p:spPr>
              <a:xfrm>
                <a:off x="3583733" y="530626"/>
                <a:ext cx="126330" cy="126425"/>
              </a:xfrm>
              <a:custGeom>
                <a:avLst/>
                <a:gdLst/>
                <a:ahLst/>
                <a:cxnLst/>
                <a:rect l="l" t="t" r="r" b="b"/>
                <a:pathLst>
                  <a:path w="126330" h="126425" extrusionOk="0">
                    <a:moveTo>
                      <a:pt x="113707" y="126424"/>
                    </a:moveTo>
                    <a:lnTo>
                      <a:pt x="12724" y="126424"/>
                    </a:lnTo>
                    <a:cubicBezTo>
                      <a:pt x="7537" y="126502"/>
                      <a:pt x="2830" y="123393"/>
                      <a:pt x="859" y="118586"/>
                    </a:cubicBezTo>
                    <a:cubicBezTo>
                      <a:pt x="-941" y="113800"/>
                      <a:pt x="136" y="108405"/>
                      <a:pt x="3636" y="104681"/>
                    </a:cubicBezTo>
                    <a:lnTo>
                      <a:pt x="104619" y="3547"/>
                    </a:lnTo>
                    <a:cubicBezTo>
                      <a:pt x="108333" y="13"/>
                      <a:pt x="113785" y="-980"/>
                      <a:pt x="118504" y="1019"/>
                    </a:cubicBezTo>
                    <a:cubicBezTo>
                      <a:pt x="123264" y="2902"/>
                      <a:pt x="126374" y="7525"/>
                      <a:pt x="126330" y="12649"/>
                    </a:cubicBezTo>
                    <a:lnTo>
                      <a:pt x="126330" y="113783"/>
                    </a:lnTo>
                    <a:cubicBezTo>
                      <a:pt x="126195" y="120708"/>
                      <a:pt x="120622" y="126290"/>
                      <a:pt x="113707" y="126424"/>
                    </a:cubicBezTo>
                    <a:close/>
                    <a:moveTo>
                      <a:pt x="43019" y="101141"/>
                    </a:moveTo>
                    <a:lnTo>
                      <a:pt x="101084" y="101141"/>
                    </a:lnTo>
                    <a:lnTo>
                      <a:pt x="101084" y="43242"/>
                    </a:ln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6" name="Google Shape;7740;p117">
                <a:extLst>
                  <a:ext uri="{FF2B5EF4-FFF2-40B4-BE49-F238E27FC236}">
                    <a16:creationId xmlns:a16="http://schemas.microsoft.com/office/drawing/2014/main" id="{294B9F17-6A94-49F4-A2D4-23ED21A8941F}"/>
                  </a:ext>
                </a:extLst>
              </p:cNvPr>
              <p:cNvSpPr/>
              <p:nvPr/>
            </p:nvSpPr>
            <p:spPr>
              <a:xfrm>
                <a:off x="3657550" y="656689"/>
                <a:ext cx="256034" cy="304771"/>
              </a:xfrm>
              <a:custGeom>
                <a:avLst/>
                <a:gdLst/>
                <a:ahLst/>
                <a:cxnLst/>
                <a:rect l="l" t="t" r="r" b="b"/>
                <a:pathLst>
                  <a:path w="256034" h="304771" extrusionOk="0">
                    <a:moveTo>
                      <a:pt x="147689" y="304772"/>
                    </a:moveTo>
                    <a:cubicBezTo>
                      <a:pt x="141005" y="304707"/>
                      <a:pt x="134430" y="303061"/>
                      <a:pt x="128502" y="299968"/>
                    </a:cubicBezTo>
                    <a:cubicBezTo>
                      <a:pt x="109709" y="309249"/>
                      <a:pt x="86958" y="303202"/>
                      <a:pt x="75234" y="285809"/>
                    </a:cubicBezTo>
                    <a:lnTo>
                      <a:pt x="75234" y="285809"/>
                    </a:lnTo>
                    <a:cubicBezTo>
                      <a:pt x="52741" y="286233"/>
                      <a:pt x="34130" y="268385"/>
                      <a:pt x="33578" y="245862"/>
                    </a:cubicBezTo>
                    <a:cubicBezTo>
                      <a:pt x="33600" y="240680"/>
                      <a:pt x="34540" y="235544"/>
                      <a:pt x="36355" y="230692"/>
                    </a:cubicBezTo>
                    <a:cubicBezTo>
                      <a:pt x="28668" y="223068"/>
                      <a:pt x="24311" y="212704"/>
                      <a:pt x="24238" y="201869"/>
                    </a:cubicBezTo>
                    <a:cubicBezTo>
                      <a:pt x="23866" y="199100"/>
                      <a:pt x="23866" y="196294"/>
                      <a:pt x="24238" y="193525"/>
                    </a:cubicBezTo>
                    <a:cubicBezTo>
                      <a:pt x="14446" y="184047"/>
                      <a:pt x="8892" y="171009"/>
                      <a:pt x="8838" y="157370"/>
                    </a:cubicBezTo>
                    <a:cubicBezTo>
                      <a:pt x="8833" y="152477"/>
                      <a:pt x="9600" y="147613"/>
                      <a:pt x="11110" y="142959"/>
                    </a:cubicBezTo>
                    <a:cubicBezTo>
                      <a:pt x="3836" y="133558"/>
                      <a:pt x="-76" y="121983"/>
                      <a:pt x="2" y="110091"/>
                    </a:cubicBezTo>
                    <a:cubicBezTo>
                      <a:pt x="-163" y="88245"/>
                      <a:pt x="12629" y="68383"/>
                      <a:pt x="32568" y="59524"/>
                    </a:cubicBezTo>
                    <a:cubicBezTo>
                      <a:pt x="32568" y="34529"/>
                      <a:pt x="52800" y="14267"/>
                      <a:pt x="77758" y="14267"/>
                    </a:cubicBezTo>
                    <a:cubicBezTo>
                      <a:pt x="90375" y="-191"/>
                      <a:pt x="111217" y="-4157"/>
                      <a:pt x="128249" y="4659"/>
                    </a:cubicBezTo>
                    <a:cubicBezTo>
                      <a:pt x="145296" y="-4062"/>
                      <a:pt x="166076" y="-108"/>
                      <a:pt x="178741" y="14267"/>
                    </a:cubicBezTo>
                    <a:cubicBezTo>
                      <a:pt x="203402" y="14681"/>
                      <a:pt x="223176" y="34823"/>
                      <a:pt x="223173" y="59524"/>
                    </a:cubicBezTo>
                    <a:cubicBezTo>
                      <a:pt x="250806" y="71517"/>
                      <a:pt x="263500" y="103674"/>
                      <a:pt x="251525" y="131348"/>
                    </a:cubicBezTo>
                    <a:cubicBezTo>
                      <a:pt x="249777" y="135388"/>
                      <a:pt x="247547" y="139202"/>
                      <a:pt x="244884" y="142706"/>
                    </a:cubicBezTo>
                    <a:cubicBezTo>
                      <a:pt x="246190" y="147399"/>
                      <a:pt x="246869" y="152245"/>
                      <a:pt x="246904" y="157118"/>
                    </a:cubicBezTo>
                    <a:cubicBezTo>
                      <a:pt x="246849" y="170756"/>
                      <a:pt x="241296" y="183794"/>
                      <a:pt x="231504" y="193273"/>
                    </a:cubicBezTo>
                    <a:cubicBezTo>
                      <a:pt x="231875" y="196041"/>
                      <a:pt x="231875" y="198847"/>
                      <a:pt x="231504" y="201616"/>
                    </a:cubicBezTo>
                    <a:cubicBezTo>
                      <a:pt x="231430" y="212451"/>
                      <a:pt x="227073" y="222815"/>
                      <a:pt x="219386" y="230439"/>
                    </a:cubicBezTo>
                    <a:cubicBezTo>
                      <a:pt x="221380" y="235248"/>
                      <a:pt x="222409" y="240402"/>
                      <a:pt x="222415" y="245609"/>
                    </a:cubicBezTo>
                    <a:cubicBezTo>
                      <a:pt x="222278" y="268173"/>
                      <a:pt x="204047" y="286430"/>
                      <a:pt x="181518" y="286568"/>
                    </a:cubicBezTo>
                    <a:lnTo>
                      <a:pt x="181518" y="286568"/>
                    </a:lnTo>
                    <a:cubicBezTo>
                      <a:pt x="173964" y="297890"/>
                      <a:pt x="161286" y="304713"/>
                      <a:pt x="147689" y="304772"/>
                    </a:cubicBezTo>
                    <a:close/>
                    <a:moveTo>
                      <a:pt x="128502" y="271904"/>
                    </a:moveTo>
                    <a:cubicBezTo>
                      <a:pt x="131653" y="271992"/>
                      <a:pt x="134680" y="273151"/>
                      <a:pt x="137085" y="275190"/>
                    </a:cubicBezTo>
                    <a:cubicBezTo>
                      <a:pt x="139908" y="277979"/>
                      <a:pt x="143724" y="279526"/>
                      <a:pt x="147688" y="279489"/>
                    </a:cubicBezTo>
                    <a:cubicBezTo>
                      <a:pt x="154525" y="279372"/>
                      <a:pt x="160522" y="274893"/>
                      <a:pt x="162583" y="268364"/>
                    </a:cubicBezTo>
                    <a:cubicBezTo>
                      <a:pt x="164537" y="261788"/>
                      <a:pt x="171371" y="257973"/>
                      <a:pt x="177983" y="259768"/>
                    </a:cubicBezTo>
                    <a:lnTo>
                      <a:pt x="182023" y="259768"/>
                    </a:lnTo>
                    <a:cubicBezTo>
                      <a:pt x="190667" y="259768"/>
                      <a:pt x="197675" y="252749"/>
                      <a:pt x="197675" y="244092"/>
                    </a:cubicBezTo>
                    <a:cubicBezTo>
                      <a:pt x="197649" y="240331"/>
                      <a:pt x="196207" y="236719"/>
                      <a:pt x="193635" y="233979"/>
                    </a:cubicBezTo>
                    <a:cubicBezTo>
                      <a:pt x="191134" y="230952"/>
                      <a:pt x="190116" y="226964"/>
                      <a:pt x="190858" y="223107"/>
                    </a:cubicBezTo>
                    <a:cubicBezTo>
                      <a:pt x="191517" y="219204"/>
                      <a:pt x="194073" y="215886"/>
                      <a:pt x="197675" y="214258"/>
                    </a:cubicBezTo>
                    <a:cubicBezTo>
                      <a:pt x="203150" y="211657"/>
                      <a:pt x="206674" y="206167"/>
                      <a:pt x="206763" y="200099"/>
                    </a:cubicBezTo>
                    <a:cubicBezTo>
                      <a:pt x="206779" y="197628"/>
                      <a:pt x="206171" y="195193"/>
                      <a:pt x="204996" y="193020"/>
                    </a:cubicBezTo>
                    <a:cubicBezTo>
                      <a:pt x="202161" y="187177"/>
                      <a:pt x="204108" y="180135"/>
                      <a:pt x="209540" y="176586"/>
                    </a:cubicBezTo>
                    <a:cubicBezTo>
                      <a:pt x="216690" y="171993"/>
                      <a:pt x="221053" y="164107"/>
                      <a:pt x="221153" y="155600"/>
                    </a:cubicBezTo>
                    <a:cubicBezTo>
                      <a:pt x="221200" y="151634"/>
                      <a:pt x="220245" y="147720"/>
                      <a:pt x="218376" y="144223"/>
                    </a:cubicBezTo>
                    <a:cubicBezTo>
                      <a:pt x="216109" y="139282"/>
                      <a:pt x="217112" y="133454"/>
                      <a:pt x="220901" y="129559"/>
                    </a:cubicBezTo>
                    <a:cubicBezTo>
                      <a:pt x="226798" y="124067"/>
                      <a:pt x="230176" y="116385"/>
                      <a:pt x="230242" y="108321"/>
                    </a:cubicBezTo>
                    <a:cubicBezTo>
                      <a:pt x="230042" y="93756"/>
                      <a:pt x="219370" y="81465"/>
                      <a:pt x="204996" y="79245"/>
                    </a:cubicBezTo>
                    <a:cubicBezTo>
                      <a:pt x="201516" y="78590"/>
                      <a:pt x="198483" y="76473"/>
                      <a:pt x="196665" y="73430"/>
                    </a:cubicBezTo>
                    <a:cubicBezTo>
                      <a:pt x="194875" y="70375"/>
                      <a:pt x="194419" y="66718"/>
                      <a:pt x="195402" y="63317"/>
                    </a:cubicBezTo>
                    <a:cubicBezTo>
                      <a:pt x="195614" y="61553"/>
                      <a:pt x="195614" y="59771"/>
                      <a:pt x="195402" y="58007"/>
                    </a:cubicBezTo>
                    <a:cubicBezTo>
                      <a:pt x="195230" y="46838"/>
                      <a:pt x="186049" y="37923"/>
                      <a:pt x="174896" y="38096"/>
                    </a:cubicBezTo>
                    <a:cubicBezTo>
                      <a:pt x="174070" y="38109"/>
                      <a:pt x="173247" y="38172"/>
                      <a:pt x="172429" y="38286"/>
                    </a:cubicBezTo>
                    <a:cubicBezTo>
                      <a:pt x="167136" y="39342"/>
                      <a:pt x="161784" y="36765"/>
                      <a:pt x="159301" y="31965"/>
                    </a:cubicBezTo>
                    <a:cubicBezTo>
                      <a:pt x="153763" y="23917"/>
                      <a:pt x="142758" y="21890"/>
                      <a:pt x="134722" y="27437"/>
                    </a:cubicBezTo>
                    <a:cubicBezTo>
                      <a:pt x="134496" y="27593"/>
                      <a:pt x="134274" y="27754"/>
                      <a:pt x="134056" y="27920"/>
                    </a:cubicBezTo>
                    <a:cubicBezTo>
                      <a:pt x="129251" y="32263"/>
                      <a:pt x="121945" y="32263"/>
                      <a:pt x="117141" y="27920"/>
                    </a:cubicBezTo>
                    <a:cubicBezTo>
                      <a:pt x="109372" y="22004"/>
                      <a:pt x="98285" y="23517"/>
                      <a:pt x="92378" y="31298"/>
                    </a:cubicBezTo>
                    <a:cubicBezTo>
                      <a:pt x="92212" y="31517"/>
                      <a:pt x="92051" y="31739"/>
                      <a:pt x="91895" y="31965"/>
                    </a:cubicBezTo>
                    <a:cubicBezTo>
                      <a:pt x="89265" y="36743"/>
                      <a:pt x="83870" y="39292"/>
                      <a:pt x="78515" y="38286"/>
                    </a:cubicBezTo>
                    <a:cubicBezTo>
                      <a:pt x="67206" y="36602"/>
                      <a:pt x="56676" y="44418"/>
                      <a:pt x="54995" y="55744"/>
                    </a:cubicBezTo>
                    <a:cubicBezTo>
                      <a:pt x="54883" y="56494"/>
                      <a:pt x="54813" y="57249"/>
                      <a:pt x="54784" y="58007"/>
                    </a:cubicBezTo>
                    <a:cubicBezTo>
                      <a:pt x="54487" y="59849"/>
                      <a:pt x="54487" y="61727"/>
                      <a:pt x="54784" y="63569"/>
                    </a:cubicBezTo>
                    <a:cubicBezTo>
                      <a:pt x="55681" y="66924"/>
                      <a:pt x="55132" y="70501"/>
                      <a:pt x="53270" y="73430"/>
                    </a:cubicBezTo>
                    <a:cubicBezTo>
                      <a:pt x="51452" y="76473"/>
                      <a:pt x="48419" y="78590"/>
                      <a:pt x="44938" y="79245"/>
                    </a:cubicBezTo>
                    <a:cubicBezTo>
                      <a:pt x="31112" y="82021"/>
                      <a:pt x="21174" y="94198"/>
                      <a:pt x="21207" y="108321"/>
                    </a:cubicBezTo>
                    <a:cubicBezTo>
                      <a:pt x="21177" y="116353"/>
                      <a:pt x="24467" y="124041"/>
                      <a:pt x="30296" y="129559"/>
                    </a:cubicBezTo>
                    <a:cubicBezTo>
                      <a:pt x="34301" y="133340"/>
                      <a:pt x="35330" y="139317"/>
                      <a:pt x="32821" y="144223"/>
                    </a:cubicBezTo>
                    <a:cubicBezTo>
                      <a:pt x="31069" y="147764"/>
                      <a:pt x="30120" y="151649"/>
                      <a:pt x="30044" y="155600"/>
                    </a:cubicBezTo>
                    <a:cubicBezTo>
                      <a:pt x="30143" y="164107"/>
                      <a:pt x="34507" y="171993"/>
                      <a:pt x="41657" y="176586"/>
                    </a:cubicBezTo>
                    <a:cubicBezTo>
                      <a:pt x="47188" y="180062"/>
                      <a:pt x="49159" y="187189"/>
                      <a:pt x="46201" y="193020"/>
                    </a:cubicBezTo>
                    <a:cubicBezTo>
                      <a:pt x="45141" y="195236"/>
                      <a:pt x="44539" y="197644"/>
                      <a:pt x="44433" y="200099"/>
                    </a:cubicBezTo>
                    <a:cubicBezTo>
                      <a:pt x="44522" y="206167"/>
                      <a:pt x="48046" y="211657"/>
                      <a:pt x="53522" y="214258"/>
                    </a:cubicBezTo>
                    <a:cubicBezTo>
                      <a:pt x="57124" y="215886"/>
                      <a:pt x="59679" y="219204"/>
                      <a:pt x="60338" y="223107"/>
                    </a:cubicBezTo>
                    <a:cubicBezTo>
                      <a:pt x="61199" y="226967"/>
                      <a:pt x="60167" y="231006"/>
                      <a:pt x="57561" y="233979"/>
                    </a:cubicBezTo>
                    <a:cubicBezTo>
                      <a:pt x="55082" y="236758"/>
                      <a:pt x="53731" y="240365"/>
                      <a:pt x="53775" y="244092"/>
                    </a:cubicBezTo>
                    <a:cubicBezTo>
                      <a:pt x="53775" y="252749"/>
                      <a:pt x="60782" y="259768"/>
                      <a:pt x="69427" y="259768"/>
                    </a:cubicBezTo>
                    <a:lnTo>
                      <a:pt x="73719" y="259768"/>
                    </a:lnTo>
                    <a:cubicBezTo>
                      <a:pt x="76853" y="258372"/>
                      <a:pt x="80431" y="258372"/>
                      <a:pt x="83565" y="259768"/>
                    </a:cubicBezTo>
                    <a:cubicBezTo>
                      <a:pt x="86461" y="261328"/>
                      <a:pt x="88635" y="263959"/>
                      <a:pt x="89624" y="267100"/>
                    </a:cubicBezTo>
                    <a:cubicBezTo>
                      <a:pt x="91524" y="273778"/>
                      <a:pt x="97585" y="278407"/>
                      <a:pt x="104519" y="278477"/>
                    </a:cubicBezTo>
                    <a:cubicBezTo>
                      <a:pt x="108483" y="278515"/>
                      <a:pt x="112300" y="276968"/>
                      <a:pt x="115122" y="274179"/>
                    </a:cubicBezTo>
                    <a:cubicBezTo>
                      <a:pt x="118628" y="270674"/>
                      <a:pt x="123830" y="269494"/>
                      <a:pt x="128502" y="271145"/>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47" name="Google Shape;7741;p117">
                <a:extLst>
                  <a:ext uri="{FF2B5EF4-FFF2-40B4-BE49-F238E27FC236}">
                    <a16:creationId xmlns:a16="http://schemas.microsoft.com/office/drawing/2014/main" id="{63F14B4F-CD3D-4F8B-AACB-A6A59AEB755D}"/>
                  </a:ext>
                </a:extLst>
              </p:cNvPr>
              <p:cNvSpPr/>
              <p:nvPr/>
            </p:nvSpPr>
            <p:spPr>
              <a:xfrm>
                <a:off x="3773177" y="662360"/>
                <a:ext cx="25245" cy="290757"/>
              </a:xfrm>
              <a:custGeom>
                <a:avLst/>
                <a:gdLst/>
                <a:ahLst/>
                <a:cxnLst/>
                <a:rect l="l" t="t" r="r" b="b"/>
                <a:pathLst>
                  <a:path w="25245" h="290757" extrusionOk="0">
                    <a:moveTo>
                      <a:pt x="12623" y="290758"/>
                    </a:moveTo>
                    <a:cubicBezTo>
                      <a:pt x="5652" y="290758"/>
                      <a:pt x="0" y="285098"/>
                      <a:pt x="0" y="278116"/>
                    </a:cubicBezTo>
                    <a:lnTo>
                      <a:pt x="0" y="12642"/>
                    </a:lnTo>
                    <a:cubicBezTo>
                      <a:pt x="0" y="5660"/>
                      <a:pt x="5652" y="0"/>
                      <a:pt x="12623" y="0"/>
                    </a:cubicBezTo>
                    <a:cubicBezTo>
                      <a:pt x="19594" y="0"/>
                      <a:pt x="25246" y="5660"/>
                      <a:pt x="25246" y="12642"/>
                    </a:cubicBezTo>
                    <a:lnTo>
                      <a:pt x="25246" y="278875"/>
                    </a:lnTo>
                    <a:cubicBezTo>
                      <a:pt x="24845" y="285558"/>
                      <a:pt x="19309" y="290770"/>
                      <a:pt x="12623" y="290758"/>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sp>
        <p:nvSpPr>
          <p:cNvPr id="399" name="Google Shape;7526;p113">
            <a:extLst>
              <a:ext uri="{FF2B5EF4-FFF2-40B4-BE49-F238E27FC236}">
                <a16:creationId xmlns:a16="http://schemas.microsoft.com/office/drawing/2014/main" id="{CFAA4D43-0E00-40C5-BE53-D3A29A9A497C}"/>
              </a:ext>
            </a:extLst>
          </p:cNvPr>
          <p:cNvSpPr/>
          <p:nvPr/>
        </p:nvSpPr>
        <p:spPr>
          <a:xfrm>
            <a:off x="3524574" y="4453909"/>
            <a:ext cx="369786" cy="372673"/>
          </a:xfrm>
          <a:custGeom>
            <a:avLst/>
            <a:gdLst/>
            <a:ahLst/>
            <a:cxnLst/>
            <a:rect l="l" t="t" r="r" b="b"/>
            <a:pathLst>
              <a:path w="205318" h="204232" extrusionOk="0">
                <a:moveTo>
                  <a:pt x="128116" y="0"/>
                </a:moveTo>
                <a:lnTo>
                  <a:pt x="6783" y="0"/>
                </a:lnTo>
                <a:cubicBezTo>
                  <a:pt x="3015" y="0"/>
                  <a:pt x="0" y="3015"/>
                  <a:pt x="0" y="6783"/>
                </a:cubicBezTo>
                <a:lnTo>
                  <a:pt x="0" y="38058"/>
                </a:lnTo>
                <a:cubicBezTo>
                  <a:pt x="0" y="39189"/>
                  <a:pt x="754" y="39942"/>
                  <a:pt x="1884" y="39942"/>
                </a:cubicBezTo>
                <a:lnTo>
                  <a:pt x="9797" y="39942"/>
                </a:lnTo>
                <a:lnTo>
                  <a:pt x="9797" y="194436"/>
                </a:lnTo>
                <a:cubicBezTo>
                  <a:pt x="9797" y="198204"/>
                  <a:pt x="12812" y="200842"/>
                  <a:pt x="16203" y="200842"/>
                </a:cubicBezTo>
                <a:lnTo>
                  <a:pt x="118319" y="200842"/>
                </a:lnTo>
                <a:cubicBezTo>
                  <a:pt x="122088" y="200842"/>
                  <a:pt x="124725" y="197827"/>
                  <a:pt x="124725" y="194436"/>
                </a:cubicBezTo>
                <a:lnTo>
                  <a:pt x="124725" y="39942"/>
                </a:lnTo>
                <a:lnTo>
                  <a:pt x="132638" y="39942"/>
                </a:lnTo>
                <a:cubicBezTo>
                  <a:pt x="133769" y="39942"/>
                  <a:pt x="134522" y="39189"/>
                  <a:pt x="134522" y="38058"/>
                </a:cubicBezTo>
                <a:lnTo>
                  <a:pt x="134522" y="6783"/>
                </a:lnTo>
                <a:cubicBezTo>
                  <a:pt x="134899" y="3015"/>
                  <a:pt x="131885" y="0"/>
                  <a:pt x="128116" y="0"/>
                </a:cubicBezTo>
                <a:close/>
                <a:moveTo>
                  <a:pt x="13565" y="62551"/>
                </a:moveTo>
                <a:lnTo>
                  <a:pt x="97971" y="62551"/>
                </a:lnTo>
                <a:lnTo>
                  <a:pt x="97971" y="158262"/>
                </a:lnTo>
                <a:lnTo>
                  <a:pt x="13565" y="158262"/>
                </a:lnTo>
                <a:close/>
                <a:moveTo>
                  <a:pt x="121334" y="194436"/>
                </a:moveTo>
                <a:cubicBezTo>
                  <a:pt x="121334" y="195943"/>
                  <a:pt x="120203" y="197073"/>
                  <a:pt x="118696" y="197073"/>
                </a:cubicBezTo>
                <a:lnTo>
                  <a:pt x="16580" y="197073"/>
                </a:lnTo>
                <a:cubicBezTo>
                  <a:pt x="15073" y="197073"/>
                  <a:pt x="13942" y="195943"/>
                  <a:pt x="13942" y="194436"/>
                </a:cubicBezTo>
                <a:lnTo>
                  <a:pt x="13942" y="162030"/>
                </a:lnTo>
                <a:lnTo>
                  <a:pt x="100232" y="162030"/>
                </a:lnTo>
                <a:cubicBezTo>
                  <a:pt x="101363" y="162030"/>
                  <a:pt x="102117" y="161276"/>
                  <a:pt x="102117" y="160146"/>
                </a:cubicBezTo>
                <a:lnTo>
                  <a:pt x="102117" y="60667"/>
                </a:lnTo>
                <a:cubicBezTo>
                  <a:pt x="102117" y="59537"/>
                  <a:pt x="101363" y="58783"/>
                  <a:pt x="100232" y="58783"/>
                </a:cubicBezTo>
                <a:lnTo>
                  <a:pt x="13565" y="58783"/>
                </a:lnTo>
                <a:lnTo>
                  <a:pt x="13565" y="39942"/>
                </a:lnTo>
                <a:lnTo>
                  <a:pt x="121334" y="39942"/>
                </a:lnTo>
                <a:close/>
                <a:moveTo>
                  <a:pt x="131131" y="36174"/>
                </a:moveTo>
                <a:lnTo>
                  <a:pt x="3768" y="36174"/>
                </a:lnTo>
                <a:lnTo>
                  <a:pt x="3768" y="6783"/>
                </a:lnTo>
                <a:cubicBezTo>
                  <a:pt x="3768" y="5275"/>
                  <a:pt x="5275" y="3768"/>
                  <a:pt x="6783" y="3768"/>
                </a:cubicBezTo>
                <a:lnTo>
                  <a:pt x="128116" y="3768"/>
                </a:lnTo>
                <a:cubicBezTo>
                  <a:pt x="129624" y="3768"/>
                  <a:pt x="131131" y="5275"/>
                  <a:pt x="131131" y="6783"/>
                </a:cubicBezTo>
                <a:close/>
                <a:moveTo>
                  <a:pt x="70087" y="90058"/>
                </a:moveTo>
                <a:cubicBezTo>
                  <a:pt x="70087" y="91189"/>
                  <a:pt x="69334" y="91943"/>
                  <a:pt x="68203" y="91943"/>
                </a:cubicBezTo>
                <a:lnTo>
                  <a:pt x="32029" y="91943"/>
                </a:lnTo>
                <a:cubicBezTo>
                  <a:pt x="30899" y="91943"/>
                  <a:pt x="30145" y="91189"/>
                  <a:pt x="30145" y="90058"/>
                </a:cubicBezTo>
                <a:cubicBezTo>
                  <a:pt x="30145" y="88928"/>
                  <a:pt x="30899" y="88174"/>
                  <a:pt x="32029" y="88174"/>
                </a:cubicBezTo>
                <a:lnTo>
                  <a:pt x="68203" y="88174"/>
                </a:lnTo>
                <a:cubicBezTo>
                  <a:pt x="69334" y="88174"/>
                  <a:pt x="70087" y="88928"/>
                  <a:pt x="70087" y="90058"/>
                </a:cubicBezTo>
                <a:close/>
                <a:moveTo>
                  <a:pt x="70087" y="110783"/>
                </a:moveTo>
                <a:cubicBezTo>
                  <a:pt x="70087" y="111914"/>
                  <a:pt x="69334" y="112667"/>
                  <a:pt x="68203" y="112667"/>
                </a:cubicBezTo>
                <a:lnTo>
                  <a:pt x="32029" y="112667"/>
                </a:lnTo>
                <a:cubicBezTo>
                  <a:pt x="30899" y="112667"/>
                  <a:pt x="30145" y="111914"/>
                  <a:pt x="30145" y="110783"/>
                </a:cubicBezTo>
                <a:cubicBezTo>
                  <a:pt x="30145" y="109653"/>
                  <a:pt x="30899" y="108899"/>
                  <a:pt x="32029" y="108899"/>
                </a:cubicBezTo>
                <a:lnTo>
                  <a:pt x="68203" y="108899"/>
                </a:lnTo>
                <a:cubicBezTo>
                  <a:pt x="69334" y="108899"/>
                  <a:pt x="70087" y="109653"/>
                  <a:pt x="70087" y="110783"/>
                </a:cubicBezTo>
                <a:close/>
                <a:moveTo>
                  <a:pt x="70087" y="131131"/>
                </a:moveTo>
                <a:cubicBezTo>
                  <a:pt x="70087" y="132262"/>
                  <a:pt x="69334" y="133015"/>
                  <a:pt x="68203" y="133015"/>
                </a:cubicBezTo>
                <a:lnTo>
                  <a:pt x="32029" y="133015"/>
                </a:lnTo>
                <a:cubicBezTo>
                  <a:pt x="30899" y="133015"/>
                  <a:pt x="30145" y="132262"/>
                  <a:pt x="30145" y="131131"/>
                </a:cubicBezTo>
                <a:cubicBezTo>
                  <a:pt x="30145" y="130001"/>
                  <a:pt x="30899" y="129247"/>
                  <a:pt x="32029" y="129247"/>
                </a:cubicBezTo>
                <a:lnTo>
                  <a:pt x="68203" y="129247"/>
                </a:lnTo>
                <a:cubicBezTo>
                  <a:pt x="69334" y="129624"/>
                  <a:pt x="70087" y="130378"/>
                  <a:pt x="70087" y="131131"/>
                </a:cubicBezTo>
                <a:close/>
                <a:moveTo>
                  <a:pt x="167305" y="134146"/>
                </a:moveTo>
                <a:cubicBezTo>
                  <a:pt x="182754" y="134146"/>
                  <a:pt x="195189" y="121711"/>
                  <a:pt x="195566" y="106261"/>
                </a:cubicBezTo>
                <a:cubicBezTo>
                  <a:pt x="195566" y="90812"/>
                  <a:pt x="183131" y="78377"/>
                  <a:pt x="167682" y="78000"/>
                </a:cubicBezTo>
                <a:cubicBezTo>
                  <a:pt x="152233" y="78000"/>
                  <a:pt x="139798" y="90435"/>
                  <a:pt x="139421" y="105885"/>
                </a:cubicBezTo>
                <a:cubicBezTo>
                  <a:pt x="139421" y="121334"/>
                  <a:pt x="151856" y="134146"/>
                  <a:pt x="167305" y="134146"/>
                </a:cubicBezTo>
                <a:close/>
                <a:moveTo>
                  <a:pt x="167305" y="81769"/>
                </a:moveTo>
                <a:cubicBezTo>
                  <a:pt x="180870" y="81769"/>
                  <a:pt x="191421" y="92696"/>
                  <a:pt x="191798" y="105885"/>
                </a:cubicBezTo>
                <a:cubicBezTo>
                  <a:pt x="191798" y="119450"/>
                  <a:pt x="180870" y="130001"/>
                  <a:pt x="167682" y="130378"/>
                </a:cubicBezTo>
                <a:cubicBezTo>
                  <a:pt x="154117" y="130378"/>
                  <a:pt x="143566" y="119450"/>
                  <a:pt x="143189" y="106261"/>
                </a:cubicBezTo>
                <a:cubicBezTo>
                  <a:pt x="142812" y="92696"/>
                  <a:pt x="153740" y="81769"/>
                  <a:pt x="167305" y="81769"/>
                </a:cubicBezTo>
                <a:close/>
                <a:moveTo>
                  <a:pt x="163914" y="94957"/>
                </a:moveTo>
                <a:cubicBezTo>
                  <a:pt x="163914" y="93827"/>
                  <a:pt x="165044" y="93073"/>
                  <a:pt x="165798" y="93073"/>
                </a:cubicBezTo>
                <a:cubicBezTo>
                  <a:pt x="172581" y="93450"/>
                  <a:pt x="177856" y="99479"/>
                  <a:pt x="177856" y="106261"/>
                </a:cubicBezTo>
                <a:cubicBezTo>
                  <a:pt x="177856" y="107392"/>
                  <a:pt x="177102" y="108145"/>
                  <a:pt x="175972" y="108145"/>
                </a:cubicBezTo>
                <a:cubicBezTo>
                  <a:pt x="174841" y="108145"/>
                  <a:pt x="174088" y="107392"/>
                  <a:pt x="174088" y="106261"/>
                </a:cubicBezTo>
                <a:cubicBezTo>
                  <a:pt x="174088" y="101363"/>
                  <a:pt x="170320" y="97218"/>
                  <a:pt x="165421" y="96841"/>
                </a:cubicBezTo>
                <a:cubicBezTo>
                  <a:pt x="164291" y="96841"/>
                  <a:pt x="163537" y="95711"/>
                  <a:pt x="163914" y="94957"/>
                </a:cubicBezTo>
                <a:close/>
                <a:moveTo>
                  <a:pt x="203479" y="154117"/>
                </a:moveTo>
                <a:lnTo>
                  <a:pt x="190668" y="140175"/>
                </a:lnTo>
                <a:cubicBezTo>
                  <a:pt x="188030" y="137160"/>
                  <a:pt x="183131" y="137160"/>
                  <a:pt x="180494" y="139798"/>
                </a:cubicBezTo>
                <a:lnTo>
                  <a:pt x="139044" y="177856"/>
                </a:lnTo>
                <a:cubicBezTo>
                  <a:pt x="137537" y="178986"/>
                  <a:pt x="136783" y="180870"/>
                  <a:pt x="136783" y="182754"/>
                </a:cubicBezTo>
                <a:cubicBezTo>
                  <a:pt x="136783" y="184638"/>
                  <a:pt x="137537" y="186523"/>
                  <a:pt x="138667" y="188030"/>
                </a:cubicBezTo>
                <a:lnTo>
                  <a:pt x="151479" y="201972"/>
                </a:lnTo>
                <a:cubicBezTo>
                  <a:pt x="152986" y="203479"/>
                  <a:pt x="154493" y="204233"/>
                  <a:pt x="156754" y="204233"/>
                </a:cubicBezTo>
                <a:lnTo>
                  <a:pt x="157131" y="204233"/>
                </a:lnTo>
                <a:cubicBezTo>
                  <a:pt x="159015" y="204233"/>
                  <a:pt x="160899" y="203479"/>
                  <a:pt x="162030" y="202349"/>
                </a:cubicBezTo>
                <a:lnTo>
                  <a:pt x="203479" y="164291"/>
                </a:lnTo>
                <a:cubicBezTo>
                  <a:pt x="205740" y="161653"/>
                  <a:pt x="206117" y="157131"/>
                  <a:pt x="203479" y="154117"/>
                </a:cubicBezTo>
                <a:close/>
                <a:moveTo>
                  <a:pt x="159015" y="199711"/>
                </a:moveTo>
                <a:cubicBezTo>
                  <a:pt x="157508" y="201218"/>
                  <a:pt x="155247" y="200842"/>
                  <a:pt x="154117" y="199711"/>
                </a:cubicBezTo>
                <a:lnTo>
                  <a:pt x="141305" y="185769"/>
                </a:lnTo>
                <a:cubicBezTo>
                  <a:pt x="140175" y="184262"/>
                  <a:pt x="140175" y="182001"/>
                  <a:pt x="141682" y="180870"/>
                </a:cubicBezTo>
                <a:lnTo>
                  <a:pt x="160899" y="163160"/>
                </a:lnTo>
                <a:lnTo>
                  <a:pt x="178610" y="182001"/>
                </a:lnTo>
                <a:close/>
                <a:moveTo>
                  <a:pt x="200465" y="161653"/>
                </a:moveTo>
                <a:lnTo>
                  <a:pt x="181247" y="179363"/>
                </a:lnTo>
                <a:lnTo>
                  <a:pt x="163537" y="160146"/>
                </a:lnTo>
                <a:lnTo>
                  <a:pt x="183131" y="142059"/>
                </a:lnTo>
                <a:cubicBezTo>
                  <a:pt x="184638" y="140552"/>
                  <a:pt x="186899" y="140928"/>
                  <a:pt x="188030" y="142059"/>
                </a:cubicBezTo>
                <a:lnTo>
                  <a:pt x="200842" y="156001"/>
                </a:lnTo>
                <a:cubicBezTo>
                  <a:pt x="201972" y="158262"/>
                  <a:pt x="201595" y="160523"/>
                  <a:pt x="200465" y="161653"/>
                </a:cubicBezTo>
                <a:close/>
              </a:path>
            </a:pathLst>
          </a:custGeom>
          <a:solidFill>
            <a:schemeClr val="accent5">
              <a:lumMod val="60000"/>
              <a:lumOff val="40000"/>
            </a:schemeClr>
          </a:solidFill>
          <a:ln w="12700" cap="flat" cmpd="sng">
            <a:solidFill>
              <a:schemeClr val="bg2">
                <a:lumMod val="50000"/>
              </a:schemeClr>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800">
              <a:solidFill>
                <a:schemeClr val="dk1"/>
              </a:solidFill>
              <a:latin typeface="Calibri"/>
              <a:ea typeface="Calibri"/>
              <a:cs typeface="Calibri"/>
              <a:sym typeface="Calibri"/>
            </a:endParaRPr>
          </a:p>
        </p:txBody>
      </p:sp>
      <p:grpSp>
        <p:nvGrpSpPr>
          <p:cNvPr id="416" name="Groupe 415">
            <a:extLst>
              <a:ext uri="{FF2B5EF4-FFF2-40B4-BE49-F238E27FC236}">
                <a16:creationId xmlns:a16="http://schemas.microsoft.com/office/drawing/2014/main" id="{E71D9BBC-C465-4345-818E-B81B798340B4}"/>
              </a:ext>
            </a:extLst>
          </p:cNvPr>
          <p:cNvGrpSpPr/>
          <p:nvPr/>
        </p:nvGrpSpPr>
        <p:grpSpPr>
          <a:xfrm>
            <a:off x="8194943" y="3465609"/>
            <a:ext cx="1011237" cy="959596"/>
            <a:chOff x="3304891" y="2530557"/>
            <a:chExt cx="1011237" cy="959596"/>
          </a:xfrm>
        </p:grpSpPr>
        <p:sp>
          <p:nvSpPr>
            <p:cNvPr id="418" name="ZoneTexte 1613">
              <a:extLst>
                <a:ext uri="{FF2B5EF4-FFF2-40B4-BE49-F238E27FC236}">
                  <a16:creationId xmlns:a16="http://schemas.microsoft.com/office/drawing/2014/main" id="{C06595DE-627B-4983-9D67-6034D9C34C77}"/>
                </a:ext>
              </a:extLst>
            </p:cNvPr>
            <p:cNvSpPr txBox="1">
              <a:spLocks noChangeArrowheads="1"/>
            </p:cNvSpPr>
            <p:nvPr>
              <p:custDataLst>
                <p:tags r:id="rId39"/>
              </p:custDataLst>
            </p:nvPr>
          </p:nvSpPr>
          <p:spPr bwMode="gray">
            <a:xfrm>
              <a:off x="3304891" y="3090103"/>
              <a:ext cx="10112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eaLnBrk="0" fontAlgn="base" hangingPunct="0">
                <a:spcBef>
                  <a:spcPct val="0"/>
                </a:spcBef>
                <a:spcAft>
                  <a:spcPct val="0"/>
                </a:spcAft>
                <a:buNone/>
              </a:pPr>
              <a:r>
                <a:rPr lang="fr-CA" altLang="fr-FR" sz="1000" dirty="0">
                  <a:solidFill>
                    <a:prstClr val="black"/>
                  </a:solidFill>
                  <a:latin typeface="Gill Sans MT" panose="020B0502020104020203" pitchFamily="34" charset="0"/>
                </a:rPr>
                <a:t>Examens diagnostics</a:t>
              </a:r>
            </a:p>
          </p:txBody>
        </p:sp>
        <p:grpSp>
          <p:nvGrpSpPr>
            <p:cNvPr id="419" name="Groupe 418">
              <a:extLst>
                <a:ext uri="{FF2B5EF4-FFF2-40B4-BE49-F238E27FC236}">
                  <a16:creationId xmlns:a16="http://schemas.microsoft.com/office/drawing/2014/main" id="{A7AA62FE-713E-4EE2-B62F-13C09AD54E06}"/>
                </a:ext>
              </a:extLst>
            </p:cNvPr>
            <p:cNvGrpSpPr/>
            <p:nvPr/>
          </p:nvGrpSpPr>
          <p:grpSpPr>
            <a:xfrm>
              <a:off x="3406038" y="2530557"/>
              <a:ext cx="909136" cy="531624"/>
              <a:chOff x="3406038" y="2530557"/>
              <a:chExt cx="909136" cy="531624"/>
            </a:xfrm>
          </p:grpSpPr>
          <p:grpSp>
            <p:nvGrpSpPr>
              <p:cNvPr id="420" name="Group 1022">
                <a:extLst>
                  <a:ext uri="{FF2B5EF4-FFF2-40B4-BE49-F238E27FC236}">
                    <a16:creationId xmlns:a16="http://schemas.microsoft.com/office/drawing/2014/main" id="{0802EFA5-C261-4C32-9B40-4B7279725F09}"/>
                  </a:ext>
                </a:extLst>
              </p:cNvPr>
              <p:cNvGrpSpPr>
                <a:grpSpLocks/>
              </p:cNvGrpSpPr>
              <p:nvPr>
                <p:custDataLst>
                  <p:tags r:id="rId40"/>
                </p:custDataLst>
              </p:nvPr>
            </p:nvGrpSpPr>
            <p:grpSpPr bwMode="auto">
              <a:xfrm>
                <a:off x="3406038" y="2530557"/>
                <a:ext cx="297549" cy="531624"/>
                <a:chOff x="3509" y="3383"/>
                <a:chExt cx="321" cy="563"/>
              </a:xfrm>
            </p:grpSpPr>
            <p:sp>
              <p:nvSpPr>
                <p:cNvPr id="426" name="Oval 629">
                  <a:extLst>
                    <a:ext uri="{FF2B5EF4-FFF2-40B4-BE49-F238E27FC236}">
                      <a16:creationId xmlns:a16="http://schemas.microsoft.com/office/drawing/2014/main" id="{5D482623-8564-4F22-9C56-A775F1DB2B4A}"/>
                    </a:ext>
                  </a:extLst>
                </p:cNvPr>
                <p:cNvSpPr>
                  <a:spLocks noChangeArrowheads="1"/>
                </p:cNvSpPr>
                <p:nvPr/>
              </p:nvSpPr>
              <p:spPr bwMode="gray">
                <a:xfrm>
                  <a:off x="3698" y="3495"/>
                  <a:ext cx="0" cy="367"/>
                </a:xfrm>
                <a:prstGeom prst="ellipse">
                  <a:avLst/>
                </a:prstGeom>
                <a:solidFill>
                  <a:schemeClr val="tx2"/>
                </a:solidFill>
                <a:ln w="9525" algn="ctr">
                  <a:solidFill>
                    <a:srgbClr val="94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427" name="Group 736">
                  <a:extLst>
                    <a:ext uri="{FF2B5EF4-FFF2-40B4-BE49-F238E27FC236}">
                      <a16:creationId xmlns:a16="http://schemas.microsoft.com/office/drawing/2014/main" id="{7078DC4A-C364-4E0A-850A-7911D211EED1}"/>
                    </a:ext>
                  </a:extLst>
                </p:cNvPr>
                <p:cNvGrpSpPr>
                  <a:grpSpLocks/>
                </p:cNvGrpSpPr>
                <p:nvPr/>
              </p:nvGrpSpPr>
              <p:grpSpPr bwMode="auto">
                <a:xfrm>
                  <a:off x="3509" y="3383"/>
                  <a:ext cx="321" cy="563"/>
                  <a:chOff x="3586" y="3462"/>
                  <a:chExt cx="250" cy="438"/>
                </a:xfrm>
              </p:grpSpPr>
              <p:sp>
                <p:nvSpPr>
                  <p:cNvPr id="428" name="Freeform 720">
                    <a:extLst>
                      <a:ext uri="{FF2B5EF4-FFF2-40B4-BE49-F238E27FC236}">
                        <a16:creationId xmlns:a16="http://schemas.microsoft.com/office/drawing/2014/main" id="{E2DAADE6-78B8-47ED-B300-500DCAEE9C3A}"/>
                      </a:ext>
                    </a:extLst>
                  </p:cNvPr>
                  <p:cNvSpPr>
                    <a:spLocks/>
                  </p:cNvSpPr>
                  <p:nvPr/>
                </p:nvSpPr>
                <p:spPr bwMode="gray">
                  <a:xfrm>
                    <a:off x="3659" y="3591"/>
                    <a:ext cx="77" cy="245"/>
                  </a:xfrm>
                  <a:custGeom>
                    <a:avLst/>
                    <a:gdLst>
                      <a:gd name="T0" fmla="*/ 1 w 153"/>
                      <a:gd name="T1" fmla="*/ 1 h 490"/>
                      <a:gd name="T2" fmla="*/ 1 w 153"/>
                      <a:gd name="T3" fmla="*/ 1 h 490"/>
                      <a:gd name="T4" fmla="*/ 1 w 153"/>
                      <a:gd name="T5" fmla="*/ 1 h 490"/>
                      <a:gd name="T6" fmla="*/ 1 w 153"/>
                      <a:gd name="T7" fmla="*/ 1 h 490"/>
                      <a:gd name="T8" fmla="*/ 1 w 153"/>
                      <a:gd name="T9" fmla="*/ 1 h 490"/>
                      <a:gd name="T10" fmla="*/ 1 w 153"/>
                      <a:gd name="T11" fmla="*/ 1 h 490"/>
                      <a:gd name="T12" fmla="*/ 1 w 153"/>
                      <a:gd name="T13" fmla="*/ 1 h 490"/>
                      <a:gd name="T14" fmla="*/ 1 w 153"/>
                      <a:gd name="T15" fmla="*/ 1 h 490"/>
                      <a:gd name="T16" fmla="*/ 1 w 153"/>
                      <a:gd name="T17" fmla="*/ 1 h 490"/>
                      <a:gd name="T18" fmla="*/ 1 w 153"/>
                      <a:gd name="T19" fmla="*/ 1 h 490"/>
                      <a:gd name="T20" fmla="*/ 1 w 153"/>
                      <a:gd name="T21" fmla="*/ 1 h 490"/>
                      <a:gd name="T22" fmla="*/ 1 w 153"/>
                      <a:gd name="T23" fmla="*/ 1 h 490"/>
                      <a:gd name="T24" fmla="*/ 1 w 153"/>
                      <a:gd name="T25" fmla="*/ 1 h 490"/>
                      <a:gd name="T26" fmla="*/ 1 w 153"/>
                      <a:gd name="T27" fmla="*/ 1 h 490"/>
                      <a:gd name="T28" fmla="*/ 1 w 153"/>
                      <a:gd name="T29" fmla="*/ 1 h 490"/>
                      <a:gd name="T30" fmla="*/ 1 w 153"/>
                      <a:gd name="T31" fmla="*/ 1 h 490"/>
                      <a:gd name="T32" fmla="*/ 1 w 153"/>
                      <a:gd name="T33" fmla="*/ 1 h 490"/>
                      <a:gd name="T34" fmla="*/ 1 w 153"/>
                      <a:gd name="T35" fmla="*/ 1 h 490"/>
                      <a:gd name="T36" fmla="*/ 1 w 153"/>
                      <a:gd name="T37" fmla="*/ 1 h 490"/>
                      <a:gd name="T38" fmla="*/ 1 w 153"/>
                      <a:gd name="T39" fmla="*/ 1 h 490"/>
                      <a:gd name="T40" fmla="*/ 1 w 153"/>
                      <a:gd name="T41" fmla="*/ 1 h 490"/>
                      <a:gd name="T42" fmla="*/ 1 w 153"/>
                      <a:gd name="T43" fmla="*/ 1 h 490"/>
                      <a:gd name="T44" fmla="*/ 1 w 153"/>
                      <a:gd name="T45" fmla="*/ 1 h 490"/>
                      <a:gd name="T46" fmla="*/ 1 w 153"/>
                      <a:gd name="T47" fmla="*/ 1 h 490"/>
                      <a:gd name="T48" fmla="*/ 0 w 153"/>
                      <a:gd name="T49" fmla="*/ 1 h 490"/>
                      <a:gd name="T50" fmla="*/ 1 w 153"/>
                      <a:gd name="T51" fmla="*/ 1 h 490"/>
                      <a:gd name="T52" fmla="*/ 1 w 153"/>
                      <a:gd name="T53" fmla="*/ 1 h 490"/>
                      <a:gd name="T54" fmla="*/ 1 w 153"/>
                      <a:gd name="T55" fmla="*/ 1 h 490"/>
                      <a:gd name="T56" fmla="*/ 1 w 153"/>
                      <a:gd name="T57" fmla="*/ 1 h 490"/>
                      <a:gd name="T58" fmla="*/ 1 w 153"/>
                      <a:gd name="T59" fmla="*/ 1 h 490"/>
                      <a:gd name="T60" fmla="*/ 1 w 153"/>
                      <a:gd name="T61" fmla="*/ 1 h 490"/>
                      <a:gd name="T62" fmla="*/ 1 w 153"/>
                      <a:gd name="T63" fmla="*/ 1 h 490"/>
                      <a:gd name="T64" fmla="*/ 1 w 153"/>
                      <a:gd name="T65" fmla="*/ 1 h 490"/>
                      <a:gd name="T66" fmla="*/ 1 w 153"/>
                      <a:gd name="T67" fmla="*/ 1 h 490"/>
                      <a:gd name="T68" fmla="*/ 1 w 153"/>
                      <a:gd name="T69" fmla="*/ 1 h 490"/>
                      <a:gd name="T70" fmla="*/ 1 w 153"/>
                      <a:gd name="T71" fmla="*/ 1 h 490"/>
                      <a:gd name="T72" fmla="*/ 1 w 153"/>
                      <a:gd name="T73" fmla="*/ 1 h 490"/>
                      <a:gd name="T74" fmla="*/ 1 w 153"/>
                      <a:gd name="T75" fmla="*/ 1 h 490"/>
                      <a:gd name="T76" fmla="*/ 1 w 153"/>
                      <a:gd name="T77" fmla="*/ 1 h 490"/>
                      <a:gd name="T78" fmla="*/ 1 w 153"/>
                      <a:gd name="T79" fmla="*/ 1 h 490"/>
                      <a:gd name="T80" fmla="*/ 1 w 153"/>
                      <a:gd name="T81" fmla="*/ 1 h 490"/>
                      <a:gd name="T82" fmla="*/ 1 w 153"/>
                      <a:gd name="T83" fmla="*/ 1 h 490"/>
                      <a:gd name="T84" fmla="*/ 1 w 153"/>
                      <a:gd name="T85" fmla="*/ 1 h 490"/>
                      <a:gd name="T86" fmla="*/ 1 w 153"/>
                      <a:gd name="T87" fmla="*/ 1 h 490"/>
                      <a:gd name="T88" fmla="*/ 1 w 153"/>
                      <a:gd name="T89" fmla="*/ 1 h 490"/>
                      <a:gd name="T90" fmla="*/ 1 w 153"/>
                      <a:gd name="T91" fmla="*/ 1 h 490"/>
                      <a:gd name="T92" fmla="*/ 1 w 153"/>
                      <a:gd name="T93" fmla="*/ 1 h 490"/>
                      <a:gd name="T94" fmla="*/ 1 w 153"/>
                      <a:gd name="T95" fmla="*/ 1 h 490"/>
                      <a:gd name="T96" fmla="*/ 1 w 153"/>
                      <a:gd name="T97" fmla="*/ 1 h 490"/>
                      <a:gd name="T98" fmla="*/ 1 w 153"/>
                      <a:gd name="T99" fmla="*/ 0 h 490"/>
                      <a:gd name="T100" fmla="*/ 1 w 153"/>
                      <a:gd name="T101" fmla="*/ 1 h 4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53" h="490">
                        <a:moveTo>
                          <a:pt x="45" y="21"/>
                        </a:moveTo>
                        <a:lnTo>
                          <a:pt x="68" y="51"/>
                        </a:lnTo>
                        <a:lnTo>
                          <a:pt x="86" y="82"/>
                        </a:lnTo>
                        <a:lnTo>
                          <a:pt x="101" y="116"/>
                        </a:lnTo>
                        <a:lnTo>
                          <a:pt x="113" y="151"/>
                        </a:lnTo>
                        <a:lnTo>
                          <a:pt x="118" y="187"/>
                        </a:lnTo>
                        <a:lnTo>
                          <a:pt x="121" y="224"/>
                        </a:lnTo>
                        <a:lnTo>
                          <a:pt x="117" y="260"/>
                        </a:lnTo>
                        <a:lnTo>
                          <a:pt x="110" y="297"/>
                        </a:lnTo>
                        <a:lnTo>
                          <a:pt x="107" y="311"/>
                        </a:lnTo>
                        <a:lnTo>
                          <a:pt x="102" y="325"/>
                        </a:lnTo>
                        <a:lnTo>
                          <a:pt x="97" y="339"/>
                        </a:lnTo>
                        <a:lnTo>
                          <a:pt x="91" y="353"/>
                        </a:lnTo>
                        <a:lnTo>
                          <a:pt x="84" y="365"/>
                        </a:lnTo>
                        <a:lnTo>
                          <a:pt x="77" y="378"/>
                        </a:lnTo>
                        <a:lnTo>
                          <a:pt x="69" y="391"/>
                        </a:lnTo>
                        <a:lnTo>
                          <a:pt x="60" y="402"/>
                        </a:lnTo>
                        <a:lnTo>
                          <a:pt x="53" y="410"/>
                        </a:lnTo>
                        <a:lnTo>
                          <a:pt x="46" y="419"/>
                        </a:lnTo>
                        <a:lnTo>
                          <a:pt x="39" y="428"/>
                        </a:lnTo>
                        <a:lnTo>
                          <a:pt x="32" y="434"/>
                        </a:lnTo>
                        <a:lnTo>
                          <a:pt x="24" y="442"/>
                        </a:lnTo>
                        <a:lnTo>
                          <a:pt x="16" y="449"/>
                        </a:lnTo>
                        <a:lnTo>
                          <a:pt x="8" y="456"/>
                        </a:lnTo>
                        <a:lnTo>
                          <a:pt x="0" y="463"/>
                        </a:lnTo>
                        <a:lnTo>
                          <a:pt x="19" y="490"/>
                        </a:lnTo>
                        <a:lnTo>
                          <a:pt x="29" y="482"/>
                        </a:lnTo>
                        <a:lnTo>
                          <a:pt x="38" y="475"/>
                        </a:lnTo>
                        <a:lnTo>
                          <a:pt x="46" y="467"/>
                        </a:lnTo>
                        <a:lnTo>
                          <a:pt x="55" y="457"/>
                        </a:lnTo>
                        <a:lnTo>
                          <a:pt x="63" y="449"/>
                        </a:lnTo>
                        <a:lnTo>
                          <a:pt x="71" y="440"/>
                        </a:lnTo>
                        <a:lnTo>
                          <a:pt x="78" y="431"/>
                        </a:lnTo>
                        <a:lnTo>
                          <a:pt x="86" y="422"/>
                        </a:lnTo>
                        <a:lnTo>
                          <a:pt x="95" y="408"/>
                        </a:lnTo>
                        <a:lnTo>
                          <a:pt x="105" y="394"/>
                        </a:lnTo>
                        <a:lnTo>
                          <a:pt x="112" y="380"/>
                        </a:lnTo>
                        <a:lnTo>
                          <a:pt x="120" y="365"/>
                        </a:lnTo>
                        <a:lnTo>
                          <a:pt x="127" y="350"/>
                        </a:lnTo>
                        <a:lnTo>
                          <a:pt x="132" y="335"/>
                        </a:lnTo>
                        <a:lnTo>
                          <a:pt x="137" y="320"/>
                        </a:lnTo>
                        <a:lnTo>
                          <a:pt x="141" y="304"/>
                        </a:lnTo>
                        <a:lnTo>
                          <a:pt x="150" y="264"/>
                        </a:lnTo>
                        <a:lnTo>
                          <a:pt x="153" y="224"/>
                        </a:lnTo>
                        <a:lnTo>
                          <a:pt x="151" y="183"/>
                        </a:lnTo>
                        <a:lnTo>
                          <a:pt x="144" y="143"/>
                        </a:lnTo>
                        <a:lnTo>
                          <a:pt x="131" y="105"/>
                        </a:lnTo>
                        <a:lnTo>
                          <a:pt x="115" y="68"/>
                        </a:lnTo>
                        <a:lnTo>
                          <a:pt x="93" y="32"/>
                        </a:lnTo>
                        <a:lnTo>
                          <a:pt x="68" y="0"/>
                        </a:lnTo>
                        <a:lnTo>
                          <a:pt x="45" y="2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429" name="Freeform 729">
                    <a:extLst>
                      <a:ext uri="{FF2B5EF4-FFF2-40B4-BE49-F238E27FC236}">
                        <a16:creationId xmlns:a16="http://schemas.microsoft.com/office/drawing/2014/main" id="{403A6CCC-CBCE-4FC6-8C94-DCE6D1749BF6}"/>
                      </a:ext>
                    </a:extLst>
                  </p:cNvPr>
                  <p:cNvSpPr>
                    <a:spLocks/>
                  </p:cNvSpPr>
                  <p:nvPr/>
                </p:nvSpPr>
                <p:spPr bwMode="gray">
                  <a:xfrm>
                    <a:off x="3597" y="3462"/>
                    <a:ext cx="224" cy="280"/>
                  </a:xfrm>
                  <a:custGeom>
                    <a:avLst/>
                    <a:gdLst>
                      <a:gd name="T0" fmla="*/ 1 w 448"/>
                      <a:gd name="T1" fmla="*/ 1 h 559"/>
                      <a:gd name="T2" fmla="*/ 1 w 448"/>
                      <a:gd name="T3" fmla="*/ 0 h 559"/>
                      <a:gd name="T4" fmla="*/ 1 w 448"/>
                      <a:gd name="T5" fmla="*/ 1 h 559"/>
                      <a:gd name="T6" fmla="*/ 1 w 448"/>
                      <a:gd name="T7" fmla="*/ 1 h 559"/>
                      <a:gd name="T8" fmla="*/ 0 w 448"/>
                      <a:gd name="T9" fmla="*/ 1 h 559"/>
                      <a:gd name="T10" fmla="*/ 1 w 448"/>
                      <a:gd name="T11" fmla="*/ 1 h 559"/>
                      <a:gd name="T12" fmla="*/ 1 w 448"/>
                      <a:gd name="T13" fmla="*/ 1 h 559"/>
                      <a:gd name="T14" fmla="*/ 1 w 448"/>
                      <a:gd name="T15" fmla="*/ 1 h 559"/>
                      <a:gd name="T16" fmla="*/ 1 w 448"/>
                      <a:gd name="T17" fmla="*/ 1 h 5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48" h="559">
                        <a:moveTo>
                          <a:pt x="448" y="46"/>
                        </a:moveTo>
                        <a:lnTo>
                          <a:pt x="384" y="0"/>
                        </a:lnTo>
                        <a:lnTo>
                          <a:pt x="351" y="47"/>
                        </a:lnTo>
                        <a:lnTo>
                          <a:pt x="327" y="30"/>
                        </a:lnTo>
                        <a:lnTo>
                          <a:pt x="0" y="478"/>
                        </a:lnTo>
                        <a:lnTo>
                          <a:pt x="110" y="559"/>
                        </a:lnTo>
                        <a:lnTo>
                          <a:pt x="437" y="109"/>
                        </a:lnTo>
                        <a:lnTo>
                          <a:pt x="413" y="93"/>
                        </a:lnTo>
                        <a:lnTo>
                          <a:pt x="448" y="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430" name="Freeform 730">
                    <a:extLst>
                      <a:ext uri="{FF2B5EF4-FFF2-40B4-BE49-F238E27FC236}">
                        <a16:creationId xmlns:a16="http://schemas.microsoft.com/office/drawing/2014/main" id="{22C76B25-0947-4D9B-AEE1-FFA13C455E25}"/>
                      </a:ext>
                    </a:extLst>
                  </p:cNvPr>
                  <p:cNvSpPr>
                    <a:spLocks/>
                  </p:cNvSpPr>
                  <p:nvPr/>
                </p:nvSpPr>
                <p:spPr bwMode="gray">
                  <a:xfrm>
                    <a:off x="3586" y="3822"/>
                    <a:ext cx="250" cy="78"/>
                  </a:xfrm>
                  <a:custGeom>
                    <a:avLst/>
                    <a:gdLst>
                      <a:gd name="T0" fmla="*/ 1 w 499"/>
                      <a:gd name="T1" fmla="*/ 0 h 156"/>
                      <a:gd name="T2" fmla="*/ 0 w 499"/>
                      <a:gd name="T3" fmla="*/ 0 h 156"/>
                      <a:gd name="T4" fmla="*/ 0 w 499"/>
                      <a:gd name="T5" fmla="*/ 1 h 156"/>
                      <a:gd name="T6" fmla="*/ 1 w 499"/>
                      <a:gd name="T7" fmla="*/ 1 h 156"/>
                      <a:gd name="T8" fmla="*/ 1 w 499"/>
                      <a:gd name="T9" fmla="*/ 0 h 156"/>
                      <a:gd name="T10" fmla="*/ 1 w 499"/>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99" h="156">
                        <a:moveTo>
                          <a:pt x="483" y="0"/>
                        </a:moveTo>
                        <a:lnTo>
                          <a:pt x="0" y="0"/>
                        </a:lnTo>
                        <a:lnTo>
                          <a:pt x="0" y="156"/>
                        </a:lnTo>
                        <a:lnTo>
                          <a:pt x="499" y="156"/>
                        </a:lnTo>
                        <a:lnTo>
                          <a:pt x="499" y="0"/>
                        </a:lnTo>
                        <a:lnTo>
                          <a:pt x="48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431" name="Freeform 731">
                    <a:extLst>
                      <a:ext uri="{FF2B5EF4-FFF2-40B4-BE49-F238E27FC236}">
                        <a16:creationId xmlns:a16="http://schemas.microsoft.com/office/drawing/2014/main" id="{1769E966-2211-4996-9128-3B7C28433464}"/>
                      </a:ext>
                    </a:extLst>
                  </p:cNvPr>
                  <p:cNvSpPr>
                    <a:spLocks/>
                  </p:cNvSpPr>
                  <p:nvPr/>
                </p:nvSpPr>
                <p:spPr bwMode="gray">
                  <a:xfrm>
                    <a:off x="3601" y="3838"/>
                    <a:ext cx="219" cy="46"/>
                  </a:xfrm>
                  <a:custGeom>
                    <a:avLst/>
                    <a:gdLst>
                      <a:gd name="T0" fmla="*/ 1 w 436"/>
                      <a:gd name="T1" fmla="*/ 0 h 91"/>
                      <a:gd name="T2" fmla="*/ 1 w 436"/>
                      <a:gd name="T3" fmla="*/ 1 h 91"/>
                      <a:gd name="T4" fmla="*/ 1 w 436"/>
                      <a:gd name="T5" fmla="*/ 1 h 91"/>
                      <a:gd name="T6" fmla="*/ 1 w 436"/>
                      <a:gd name="T7" fmla="*/ 1 h 91"/>
                      <a:gd name="T8" fmla="*/ 1 w 436"/>
                      <a:gd name="T9" fmla="*/ 1 h 91"/>
                      <a:gd name="T10" fmla="*/ 1 w 436"/>
                      <a:gd name="T11" fmla="*/ 1 h 91"/>
                      <a:gd name="T12" fmla="*/ 1 w 436"/>
                      <a:gd name="T13" fmla="*/ 1 h 91"/>
                      <a:gd name="T14" fmla="*/ 1 w 436"/>
                      <a:gd name="T15" fmla="*/ 1 h 91"/>
                      <a:gd name="T16" fmla="*/ 1 w 436"/>
                      <a:gd name="T17" fmla="*/ 1 h 91"/>
                      <a:gd name="T18" fmla="*/ 1 w 436"/>
                      <a:gd name="T19" fmla="*/ 1 h 91"/>
                      <a:gd name="T20" fmla="*/ 1 w 436"/>
                      <a:gd name="T21" fmla="*/ 1 h 91"/>
                      <a:gd name="T22" fmla="*/ 1 w 436"/>
                      <a:gd name="T23" fmla="*/ 1 h 91"/>
                      <a:gd name="T24" fmla="*/ 1 w 436"/>
                      <a:gd name="T25" fmla="*/ 1 h 91"/>
                      <a:gd name="T26" fmla="*/ 1 w 436"/>
                      <a:gd name="T27" fmla="*/ 1 h 91"/>
                      <a:gd name="T28" fmla="*/ 1 w 436"/>
                      <a:gd name="T29" fmla="*/ 1 h 91"/>
                      <a:gd name="T30" fmla="*/ 1 w 436"/>
                      <a:gd name="T31" fmla="*/ 1 h 91"/>
                      <a:gd name="T32" fmla="*/ 1 w 436"/>
                      <a:gd name="T33" fmla="*/ 1 h 91"/>
                      <a:gd name="T34" fmla="*/ 1 w 436"/>
                      <a:gd name="T35" fmla="*/ 1 h 91"/>
                      <a:gd name="T36" fmla="*/ 1 w 436"/>
                      <a:gd name="T37" fmla="*/ 1 h 91"/>
                      <a:gd name="T38" fmla="*/ 1 w 436"/>
                      <a:gd name="T39" fmla="*/ 1 h 91"/>
                      <a:gd name="T40" fmla="*/ 0 w 436"/>
                      <a:gd name="T41" fmla="*/ 1 h 91"/>
                      <a:gd name="T42" fmla="*/ 0 w 436"/>
                      <a:gd name="T43" fmla="*/ 1 h 91"/>
                      <a:gd name="T44" fmla="*/ 0 w 436"/>
                      <a:gd name="T45" fmla="*/ 1 h 91"/>
                      <a:gd name="T46" fmla="*/ 0 w 436"/>
                      <a:gd name="T47" fmla="*/ 1 h 91"/>
                      <a:gd name="T48" fmla="*/ 0 w 436"/>
                      <a:gd name="T49" fmla="*/ 0 h 91"/>
                      <a:gd name="T50" fmla="*/ 1 w 436"/>
                      <a:gd name="T51" fmla="*/ 0 h 91"/>
                      <a:gd name="T52" fmla="*/ 1 w 436"/>
                      <a:gd name="T53" fmla="*/ 0 h 91"/>
                      <a:gd name="T54" fmla="*/ 1 w 436"/>
                      <a:gd name="T55" fmla="*/ 0 h 91"/>
                      <a:gd name="T56" fmla="*/ 1 w 436"/>
                      <a:gd name="T57" fmla="*/ 0 h 91"/>
                      <a:gd name="T58" fmla="*/ 1 w 436"/>
                      <a:gd name="T59" fmla="*/ 0 h 91"/>
                      <a:gd name="T60" fmla="*/ 1 w 436"/>
                      <a:gd name="T61" fmla="*/ 0 h 91"/>
                      <a:gd name="T62" fmla="*/ 1 w 436"/>
                      <a:gd name="T63" fmla="*/ 0 h 91"/>
                      <a:gd name="T64" fmla="*/ 1 w 436"/>
                      <a:gd name="T65" fmla="*/ 0 h 91"/>
                      <a:gd name="T66" fmla="*/ 1 w 436"/>
                      <a:gd name="T67" fmla="*/ 0 h 91"/>
                      <a:gd name="T68" fmla="*/ 1 w 436"/>
                      <a:gd name="T69" fmla="*/ 0 h 91"/>
                      <a:gd name="T70" fmla="*/ 1 w 436"/>
                      <a:gd name="T71" fmla="*/ 0 h 91"/>
                      <a:gd name="T72" fmla="*/ 1 w 436"/>
                      <a:gd name="T73" fmla="*/ 0 h 91"/>
                      <a:gd name="T74" fmla="*/ 1 w 436"/>
                      <a:gd name="T75" fmla="*/ 0 h 91"/>
                      <a:gd name="T76" fmla="*/ 1 w 436"/>
                      <a:gd name="T77" fmla="*/ 0 h 91"/>
                      <a:gd name="T78" fmla="*/ 1 w 436"/>
                      <a:gd name="T79" fmla="*/ 0 h 91"/>
                      <a:gd name="T80" fmla="*/ 1 w 436"/>
                      <a:gd name="T81" fmla="*/ 0 h 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36" h="91">
                        <a:moveTo>
                          <a:pt x="436" y="0"/>
                        </a:moveTo>
                        <a:lnTo>
                          <a:pt x="436" y="20"/>
                        </a:lnTo>
                        <a:lnTo>
                          <a:pt x="436" y="45"/>
                        </a:lnTo>
                        <a:lnTo>
                          <a:pt x="436" y="72"/>
                        </a:lnTo>
                        <a:lnTo>
                          <a:pt x="436" y="91"/>
                        </a:lnTo>
                        <a:lnTo>
                          <a:pt x="427" y="91"/>
                        </a:lnTo>
                        <a:lnTo>
                          <a:pt x="411" y="91"/>
                        </a:lnTo>
                        <a:lnTo>
                          <a:pt x="388" y="91"/>
                        </a:lnTo>
                        <a:lnTo>
                          <a:pt x="360" y="91"/>
                        </a:lnTo>
                        <a:lnTo>
                          <a:pt x="328" y="91"/>
                        </a:lnTo>
                        <a:lnTo>
                          <a:pt x="293" y="91"/>
                        </a:lnTo>
                        <a:lnTo>
                          <a:pt x="256" y="91"/>
                        </a:lnTo>
                        <a:lnTo>
                          <a:pt x="218" y="91"/>
                        </a:lnTo>
                        <a:lnTo>
                          <a:pt x="179" y="91"/>
                        </a:lnTo>
                        <a:lnTo>
                          <a:pt x="142" y="91"/>
                        </a:lnTo>
                        <a:lnTo>
                          <a:pt x="108" y="91"/>
                        </a:lnTo>
                        <a:lnTo>
                          <a:pt x="76" y="91"/>
                        </a:lnTo>
                        <a:lnTo>
                          <a:pt x="48" y="91"/>
                        </a:lnTo>
                        <a:lnTo>
                          <a:pt x="25" y="91"/>
                        </a:lnTo>
                        <a:lnTo>
                          <a:pt x="9" y="91"/>
                        </a:lnTo>
                        <a:lnTo>
                          <a:pt x="0" y="91"/>
                        </a:lnTo>
                        <a:lnTo>
                          <a:pt x="0" y="72"/>
                        </a:lnTo>
                        <a:lnTo>
                          <a:pt x="0" y="45"/>
                        </a:lnTo>
                        <a:lnTo>
                          <a:pt x="0" y="20"/>
                        </a:lnTo>
                        <a:lnTo>
                          <a:pt x="0" y="0"/>
                        </a:lnTo>
                        <a:lnTo>
                          <a:pt x="9" y="0"/>
                        </a:lnTo>
                        <a:lnTo>
                          <a:pt x="25" y="0"/>
                        </a:lnTo>
                        <a:lnTo>
                          <a:pt x="48" y="0"/>
                        </a:lnTo>
                        <a:lnTo>
                          <a:pt x="76" y="0"/>
                        </a:lnTo>
                        <a:lnTo>
                          <a:pt x="108" y="0"/>
                        </a:lnTo>
                        <a:lnTo>
                          <a:pt x="142" y="0"/>
                        </a:lnTo>
                        <a:lnTo>
                          <a:pt x="179" y="0"/>
                        </a:lnTo>
                        <a:lnTo>
                          <a:pt x="218" y="0"/>
                        </a:lnTo>
                        <a:lnTo>
                          <a:pt x="256" y="0"/>
                        </a:lnTo>
                        <a:lnTo>
                          <a:pt x="293" y="0"/>
                        </a:lnTo>
                        <a:lnTo>
                          <a:pt x="328" y="0"/>
                        </a:lnTo>
                        <a:lnTo>
                          <a:pt x="360" y="0"/>
                        </a:lnTo>
                        <a:lnTo>
                          <a:pt x="388" y="0"/>
                        </a:lnTo>
                        <a:lnTo>
                          <a:pt x="411" y="0"/>
                        </a:lnTo>
                        <a:lnTo>
                          <a:pt x="427" y="0"/>
                        </a:lnTo>
                        <a:lnTo>
                          <a:pt x="436" y="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432" name="Rectangle 1467">
                    <a:extLst>
                      <a:ext uri="{FF2B5EF4-FFF2-40B4-BE49-F238E27FC236}">
                        <a16:creationId xmlns:a16="http://schemas.microsoft.com/office/drawing/2014/main" id="{A6B07B11-70F4-47E2-AB37-4F80BDD8DC7E}"/>
                      </a:ext>
                    </a:extLst>
                  </p:cNvPr>
                  <p:cNvSpPr>
                    <a:spLocks noChangeArrowheads="1"/>
                  </p:cNvSpPr>
                  <p:nvPr/>
                </p:nvSpPr>
                <p:spPr bwMode="gray">
                  <a:xfrm>
                    <a:off x="3599" y="3779"/>
                    <a:ext cx="105" cy="1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433" name="Rectangle 1468">
                    <a:extLst>
                      <a:ext uri="{FF2B5EF4-FFF2-40B4-BE49-F238E27FC236}">
                        <a16:creationId xmlns:a16="http://schemas.microsoft.com/office/drawing/2014/main" id="{3D1CCDD5-6787-4829-B597-C45463A38FF0}"/>
                      </a:ext>
                    </a:extLst>
                  </p:cNvPr>
                  <p:cNvSpPr>
                    <a:spLocks noChangeArrowheads="1"/>
                  </p:cNvSpPr>
                  <p:nvPr/>
                </p:nvSpPr>
                <p:spPr bwMode="gray">
                  <a:xfrm>
                    <a:off x="3751" y="3621"/>
                    <a:ext cx="16" cy="21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434" name="Freeform 734">
                    <a:extLst>
                      <a:ext uri="{FF2B5EF4-FFF2-40B4-BE49-F238E27FC236}">
                        <a16:creationId xmlns:a16="http://schemas.microsoft.com/office/drawing/2014/main" id="{6AFB3F12-FEF7-454E-9F40-B59C0A2CF1DD}"/>
                      </a:ext>
                    </a:extLst>
                  </p:cNvPr>
                  <p:cNvSpPr>
                    <a:spLocks/>
                  </p:cNvSpPr>
                  <p:nvPr/>
                </p:nvSpPr>
                <p:spPr bwMode="gray">
                  <a:xfrm>
                    <a:off x="3688" y="3576"/>
                    <a:ext cx="95" cy="95"/>
                  </a:xfrm>
                  <a:custGeom>
                    <a:avLst/>
                    <a:gdLst>
                      <a:gd name="T0" fmla="*/ 1 w 190"/>
                      <a:gd name="T1" fmla="*/ 1 h 190"/>
                      <a:gd name="T2" fmla="*/ 1 w 190"/>
                      <a:gd name="T3" fmla="*/ 1 h 190"/>
                      <a:gd name="T4" fmla="*/ 1 w 190"/>
                      <a:gd name="T5" fmla="*/ 1 h 190"/>
                      <a:gd name="T6" fmla="*/ 0 w 190"/>
                      <a:gd name="T7" fmla="*/ 1 h 190"/>
                      <a:gd name="T8" fmla="*/ 1 w 190"/>
                      <a:gd name="T9" fmla="*/ 1 h 190"/>
                      <a:gd name="T10" fmla="*/ 1 w 190"/>
                      <a:gd name="T11" fmla="*/ 1 h 190"/>
                      <a:gd name="T12" fmla="*/ 1 w 190"/>
                      <a:gd name="T13" fmla="*/ 1 h 190"/>
                      <a:gd name="T14" fmla="*/ 1 w 190"/>
                      <a:gd name="T15" fmla="*/ 1 h 190"/>
                      <a:gd name="T16" fmla="*/ 1 w 190"/>
                      <a:gd name="T17" fmla="*/ 1 h 190"/>
                      <a:gd name="T18" fmla="*/ 1 w 190"/>
                      <a:gd name="T19" fmla="*/ 1 h 190"/>
                      <a:gd name="T20" fmla="*/ 1 w 190"/>
                      <a:gd name="T21" fmla="*/ 1 h 190"/>
                      <a:gd name="T22" fmla="*/ 1 w 190"/>
                      <a:gd name="T23" fmla="*/ 1 h 190"/>
                      <a:gd name="T24" fmla="*/ 1 w 190"/>
                      <a:gd name="T25" fmla="*/ 1 h 190"/>
                      <a:gd name="T26" fmla="*/ 1 w 190"/>
                      <a:gd name="T27" fmla="*/ 1 h 190"/>
                      <a:gd name="T28" fmla="*/ 1 w 190"/>
                      <a:gd name="T29" fmla="*/ 1 h 190"/>
                      <a:gd name="T30" fmla="*/ 1 w 190"/>
                      <a:gd name="T31" fmla="*/ 1 h 190"/>
                      <a:gd name="T32" fmla="*/ 1 w 190"/>
                      <a:gd name="T33" fmla="*/ 1 h 190"/>
                      <a:gd name="T34" fmla="*/ 1 w 190"/>
                      <a:gd name="T35" fmla="*/ 1 h 190"/>
                      <a:gd name="T36" fmla="*/ 1 w 190"/>
                      <a:gd name="T37" fmla="*/ 1 h 190"/>
                      <a:gd name="T38" fmla="*/ 1 w 190"/>
                      <a:gd name="T39" fmla="*/ 1 h 190"/>
                      <a:gd name="T40" fmla="*/ 1 w 190"/>
                      <a:gd name="T41" fmla="*/ 1 h 190"/>
                      <a:gd name="T42" fmla="*/ 1 w 190"/>
                      <a:gd name="T43" fmla="*/ 1 h 190"/>
                      <a:gd name="T44" fmla="*/ 1 w 190"/>
                      <a:gd name="T45" fmla="*/ 1 h 190"/>
                      <a:gd name="T46" fmla="*/ 1 w 190"/>
                      <a:gd name="T47" fmla="*/ 1 h 190"/>
                      <a:gd name="T48" fmla="*/ 1 w 190"/>
                      <a:gd name="T49" fmla="*/ 1 h 190"/>
                      <a:gd name="T50" fmla="*/ 1 w 190"/>
                      <a:gd name="T51" fmla="*/ 1 h 190"/>
                      <a:gd name="T52" fmla="*/ 1 w 190"/>
                      <a:gd name="T53" fmla="*/ 1 h 190"/>
                      <a:gd name="T54" fmla="*/ 1 w 190"/>
                      <a:gd name="T55" fmla="*/ 1 h 190"/>
                      <a:gd name="T56" fmla="*/ 1 w 190"/>
                      <a:gd name="T57" fmla="*/ 0 h 190"/>
                      <a:gd name="T58" fmla="*/ 1 w 190"/>
                      <a:gd name="T59" fmla="*/ 1 h 190"/>
                      <a:gd name="T60" fmla="*/ 1 w 190"/>
                      <a:gd name="T61" fmla="*/ 1 h 190"/>
                      <a:gd name="T62" fmla="*/ 1 w 190"/>
                      <a:gd name="T63" fmla="*/ 1 h 190"/>
                      <a:gd name="T64" fmla="*/ 1 w 190"/>
                      <a:gd name="T65" fmla="*/ 1 h 190"/>
                      <a:gd name="T66" fmla="*/ 1 w 190"/>
                      <a:gd name="T67" fmla="*/ 1 h 19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90" h="190">
                        <a:moveTo>
                          <a:pt x="14" y="45"/>
                        </a:moveTo>
                        <a:lnTo>
                          <a:pt x="6" y="62"/>
                        </a:lnTo>
                        <a:lnTo>
                          <a:pt x="2" y="81"/>
                        </a:lnTo>
                        <a:lnTo>
                          <a:pt x="0" y="99"/>
                        </a:lnTo>
                        <a:lnTo>
                          <a:pt x="3" y="117"/>
                        </a:lnTo>
                        <a:lnTo>
                          <a:pt x="8" y="135"/>
                        </a:lnTo>
                        <a:lnTo>
                          <a:pt x="18" y="151"/>
                        </a:lnTo>
                        <a:lnTo>
                          <a:pt x="30" y="165"/>
                        </a:lnTo>
                        <a:lnTo>
                          <a:pt x="45" y="176"/>
                        </a:lnTo>
                        <a:lnTo>
                          <a:pt x="63" y="184"/>
                        </a:lnTo>
                        <a:lnTo>
                          <a:pt x="81" y="189"/>
                        </a:lnTo>
                        <a:lnTo>
                          <a:pt x="99" y="190"/>
                        </a:lnTo>
                        <a:lnTo>
                          <a:pt x="118" y="188"/>
                        </a:lnTo>
                        <a:lnTo>
                          <a:pt x="135" y="182"/>
                        </a:lnTo>
                        <a:lnTo>
                          <a:pt x="151" y="173"/>
                        </a:lnTo>
                        <a:lnTo>
                          <a:pt x="165" y="160"/>
                        </a:lnTo>
                        <a:lnTo>
                          <a:pt x="177" y="145"/>
                        </a:lnTo>
                        <a:lnTo>
                          <a:pt x="185" y="128"/>
                        </a:lnTo>
                        <a:lnTo>
                          <a:pt x="189" y="109"/>
                        </a:lnTo>
                        <a:lnTo>
                          <a:pt x="190" y="91"/>
                        </a:lnTo>
                        <a:lnTo>
                          <a:pt x="188" y="72"/>
                        </a:lnTo>
                        <a:lnTo>
                          <a:pt x="182" y="55"/>
                        </a:lnTo>
                        <a:lnTo>
                          <a:pt x="173" y="39"/>
                        </a:lnTo>
                        <a:lnTo>
                          <a:pt x="160" y="25"/>
                        </a:lnTo>
                        <a:lnTo>
                          <a:pt x="146" y="14"/>
                        </a:lnTo>
                        <a:lnTo>
                          <a:pt x="128" y="6"/>
                        </a:lnTo>
                        <a:lnTo>
                          <a:pt x="110" y="1"/>
                        </a:lnTo>
                        <a:lnTo>
                          <a:pt x="91" y="0"/>
                        </a:lnTo>
                        <a:lnTo>
                          <a:pt x="73" y="2"/>
                        </a:lnTo>
                        <a:lnTo>
                          <a:pt x="56" y="8"/>
                        </a:lnTo>
                        <a:lnTo>
                          <a:pt x="40" y="17"/>
                        </a:lnTo>
                        <a:lnTo>
                          <a:pt x="26" y="30"/>
                        </a:lnTo>
                        <a:lnTo>
                          <a:pt x="14" y="4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435" name="Freeform 735">
                    <a:extLst>
                      <a:ext uri="{FF2B5EF4-FFF2-40B4-BE49-F238E27FC236}">
                        <a16:creationId xmlns:a16="http://schemas.microsoft.com/office/drawing/2014/main" id="{BEE6677A-DBA3-498B-80BD-D61786DE5671}"/>
                      </a:ext>
                    </a:extLst>
                  </p:cNvPr>
                  <p:cNvSpPr>
                    <a:spLocks/>
                  </p:cNvSpPr>
                  <p:nvPr/>
                </p:nvSpPr>
                <p:spPr bwMode="gray">
                  <a:xfrm>
                    <a:off x="3703" y="3591"/>
                    <a:ext cx="64" cy="64"/>
                  </a:xfrm>
                  <a:custGeom>
                    <a:avLst/>
                    <a:gdLst>
                      <a:gd name="T0" fmla="*/ 1 w 126"/>
                      <a:gd name="T1" fmla="*/ 1 h 127"/>
                      <a:gd name="T2" fmla="*/ 1 w 126"/>
                      <a:gd name="T3" fmla="*/ 1 h 127"/>
                      <a:gd name="T4" fmla="*/ 1 w 126"/>
                      <a:gd name="T5" fmla="*/ 1 h 127"/>
                      <a:gd name="T6" fmla="*/ 1 w 126"/>
                      <a:gd name="T7" fmla="*/ 1 h 127"/>
                      <a:gd name="T8" fmla="*/ 1 w 126"/>
                      <a:gd name="T9" fmla="*/ 1 h 127"/>
                      <a:gd name="T10" fmla="*/ 0 w 126"/>
                      <a:gd name="T11" fmla="*/ 1 h 127"/>
                      <a:gd name="T12" fmla="*/ 0 w 126"/>
                      <a:gd name="T13" fmla="*/ 1 h 127"/>
                      <a:gd name="T14" fmla="*/ 1 w 126"/>
                      <a:gd name="T15" fmla="*/ 1 h 127"/>
                      <a:gd name="T16" fmla="*/ 1 w 126"/>
                      <a:gd name="T17" fmla="*/ 1 h 127"/>
                      <a:gd name="T18" fmla="*/ 1 w 126"/>
                      <a:gd name="T19" fmla="*/ 1 h 127"/>
                      <a:gd name="T20" fmla="*/ 1 w 126"/>
                      <a:gd name="T21" fmla="*/ 1 h 127"/>
                      <a:gd name="T22" fmla="*/ 1 w 126"/>
                      <a:gd name="T23" fmla="*/ 1 h 127"/>
                      <a:gd name="T24" fmla="*/ 1 w 126"/>
                      <a:gd name="T25" fmla="*/ 1 h 127"/>
                      <a:gd name="T26" fmla="*/ 1 w 126"/>
                      <a:gd name="T27" fmla="*/ 0 h 127"/>
                      <a:gd name="T28" fmla="*/ 1 w 126"/>
                      <a:gd name="T29" fmla="*/ 0 h 127"/>
                      <a:gd name="T30" fmla="*/ 1 w 126"/>
                      <a:gd name="T31" fmla="*/ 1 h 127"/>
                      <a:gd name="T32" fmla="*/ 1 w 126"/>
                      <a:gd name="T33" fmla="*/ 1 h 127"/>
                      <a:gd name="T34" fmla="*/ 1 w 126"/>
                      <a:gd name="T35" fmla="*/ 1 h 127"/>
                      <a:gd name="T36" fmla="*/ 1 w 126"/>
                      <a:gd name="T37" fmla="*/ 1 h 127"/>
                      <a:gd name="T38" fmla="*/ 1 w 126"/>
                      <a:gd name="T39" fmla="*/ 1 h 127"/>
                      <a:gd name="T40" fmla="*/ 1 w 126"/>
                      <a:gd name="T41" fmla="*/ 1 h 127"/>
                      <a:gd name="T42" fmla="*/ 1 w 126"/>
                      <a:gd name="T43" fmla="*/ 1 h 127"/>
                      <a:gd name="T44" fmla="*/ 1 w 126"/>
                      <a:gd name="T45" fmla="*/ 1 h 127"/>
                      <a:gd name="T46" fmla="*/ 1 w 126"/>
                      <a:gd name="T47" fmla="*/ 1 h 127"/>
                      <a:gd name="T48" fmla="*/ 1 w 126"/>
                      <a:gd name="T49" fmla="*/ 1 h 127"/>
                      <a:gd name="T50" fmla="*/ 1 w 126"/>
                      <a:gd name="T51" fmla="*/ 1 h 127"/>
                      <a:gd name="T52" fmla="*/ 1 w 126"/>
                      <a:gd name="T53" fmla="*/ 1 h 127"/>
                      <a:gd name="T54" fmla="*/ 1 w 126"/>
                      <a:gd name="T55" fmla="*/ 1 h 127"/>
                      <a:gd name="T56" fmla="*/ 1 w 126"/>
                      <a:gd name="T57" fmla="*/ 1 h 127"/>
                      <a:gd name="T58" fmla="*/ 1 w 126"/>
                      <a:gd name="T59" fmla="*/ 1 h 127"/>
                      <a:gd name="T60" fmla="*/ 1 w 126"/>
                      <a:gd name="T61" fmla="*/ 1 h 127"/>
                      <a:gd name="T62" fmla="*/ 1 w 126"/>
                      <a:gd name="T63" fmla="*/ 1 h 127"/>
                      <a:gd name="T64" fmla="*/ 1 w 126"/>
                      <a:gd name="T65" fmla="*/ 1 h 12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26" h="127">
                        <a:moveTo>
                          <a:pt x="29" y="118"/>
                        </a:moveTo>
                        <a:lnTo>
                          <a:pt x="19" y="109"/>
                        </a:lnTo>
                        <a:lnTo>
                          <a:pt x="11" y="100"/>
                        </a:lnTo>
                        <a:lnTo>
                          <a:pt x="5" y="90"/>
                        </a:lnTo>
                        <a:lnTo>
                          <a:pt x="1" y="78"/>
                        </a:lnTo>
                        <a:lnTo>
                          <a:pt x="0" y="66"/>
                        </a:lnTo>
                        <a:lnTo>
                          <a:pt x="0" y="54"/>
                        </a:lnTo>
                        <a:lnTo>
                          <a:pt x="3" y="41"/>
                        </a:lnTo>
                        <a:lnTo>
                          <a:pt x="9" y="30"/>
                        </a:lnTo>
                        <a:lnTo>
                          <a:pt x="17" y="20"/>
                        </a:lnTo>
                        <a:lnTo>
                          <a:pt x="26" y="11"/>
                        </a:lnTo>
                        <a:lnTo>
                          <a:pt x="36" y="6"/>
                        </a:lnTo>
                        <a:lnTo>
                          <a:pt x="48" y="1"/>
                        </a:lnTo>
                        <a:lnTo>
                          <a:pt x="61" y="0"/>
                        </a:lnTo>
                        <a:lnTo>
                          <a:pt x="72" y="0"/>
                        </a:lnTo>
                        <a:lnTo>
                          <a:pt x="85" y="3"/>
                        </a:lnTo>
                        <a:lnTo>
                          <a:pt x="96" y="9"/>
                        </a:lnTo>
                        <a:lnTo>
                          <a:pt x="109" y="20"/>
                        </a:lnTo>
                        <a:lnTo>
                          <a:pt x="118" y="33"/>
                        </a:lnTo>
                        <a:lnTo>
                          <a:pt x="124" y="48"/>
                        </a:lnTo>
                        <a:lnTo>
                          <a:pt x="126" y="63"/>
                        </a:lnTo>
                        <a:lnTo>
                          <a:pt x="126" y="71"/>
                        </a:lnTo>
                        <a:lnTo>
                          <a:pt x="124" y="81"/>
                        </a:lnTo>
                        <a:lnTo>
                          <a:pt x="122" y="89"/>
                        </a:lnTo>
                        <a:lnTo>
                          <a:pt x="117" y="97"/>
                        </a:lnTo>
                        <a:lnTo>
                          <a:pt x="109" y="107"/>
                        </a:lnTo>
                        <a:lnTo>
                          <a:pt x="100" y="115"/>
                        </a:lnTo>
                        <a:lnTo>
                          <a:pt x="89" y="121"/>
                        </a:lnTo>
                        <a:lnTo>
                          <a:pt x="78" y="126"/>
                        </a:lnTo>
                        <a:lnTo>
                          <a:pt x="65" y="127"/>
                        </a:lnTo>
                        <a:lnTo>
                          <a:pt x="54" y="127"/>
                        </a:lnTo>
                        <a:lnTo>
                          <a:pt x="41" y="123"/>
                        </a:lnTo>
                        <a:lnTo>
                          <a:pt x="29" y="11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grpSp>
          <p:grpSp>
            <p:nvGrpSpPr>
              <p:cNvPr id="421" name="Google Shape;7737;p117">
                <a:extLst>
                  <a:ext uri="{FF2B5EF4-FFF2-40B4-BE49-F238E27FC236}">
                    <a16:creationId xmlns:a16="http://schemas.microsoft.com/office/drawing/2014/main" id="{B88E7C83-5EC9-4775-A622-DAF93CAE21CF}"/>
                  </a:ext>
                </a:extLst>
              </p:cNvPr>
              <p:cNvGrpSpPr/>
              <p:nvPr/>
            </p:nvGrpSpPr>
            <p:grpSpPr>
              <a:xfrm>
                <a:off x="3910991" y="2543316"/>
                <a:ext cx="404183" cy="505676"/>
                <a:chOff x="3583582" y="530626"/>
                <a:chExt cx="404183" cy="505676"/>
              </a:xfrm>
              <a:solidFill>
                <a:schemeClr val="bg1">
                  <a:lumMod val="65000"/>
                </a:schemeClr>
              </a:solidFill>
            </p:grpSpPr>
            <p:sp>
              <p:nvSpPr>
                <p:cNvPr id="422" name="Google Shape;7738;p117">
                  <a:extLst>
                    <a:ext uri="{FF2B5EF4-FFF2-40B4-BE49-F238E27FC236}">
                      <a16:creationId xmlns:a16="http://schemas.microsoft.com/office/drawing/2014/main" id="{59414D77-6907-4498-91D8-C81D8E7957BB}"/>
                    </a:ext>
                  </a:extLst>
                </p:cNvPr>
                <p:cNvSpPr/>
                <p:nvPr/>
              </p:nvSpPr>
              <p:spPr>
                <a:xfrm>
                  <a:off x="3583582" y="530634"/>
                  <a:ext cx="404183" cy="505668"/>
                </a:xfrm>
                <a:custGeom>
                  <a:avLst/>
                  <a:gdLst/>
                  <a:ahLst/>
                  <a:cxnLst/>
                  <a:rect l="l" t="t" r="r" b="b"/>
                  <a:pathLst>
                    <a:path w="404183" h="505668" extrusionOk="0">
                      <a:moveTo>
                        <a:pt x="391308" y="505666"/>
                      </a:moveTo>
                      <a:lnTo>
                        <a:pt x="12623" y="505666"/>
                      </a:lnTo>
                      <a:cubicBezTo>
                        <a:pt x="5651" y="505666"/>
                        <a:pt x="0" y="500006"/>
                        <a:pt x="0" y="493024"/>
                      </a:cubicBezTo>
                      <a:lnTo>
                        <a:pt x="0" y="113775"/>
                      </a:lnTo>
                      <a:cubicBezTo>
                        <a:pt x="0" y="106793"/>
                        <a:pt x="5651" y="101133"/>
                        <a:pt x="12623" y="101133"/>
                      </a:cubicBezTo>
                      <a:cubicBezTo>
                        <a:pt x="19594" y="101133"/>
                        <a:pt x="25246" y="106793"/>
                        <a:pt x="25246" y="113775"/>
                      </a:cubicBezTo>
                      <a:lnTo>
                        <a:pt x="25246" y="480382"/>
                      </a:lnTo>
                      <a:lnTo>
                        <a:pt x="378685" y="480382"/>
                      </a:lnTo>
                      <a:lnTo>
                        <a:pt x="378685" y="25283"/>
                      </a:lnTo>
                      <a:lnTo>
                        <a:pt x="113858" y="25283"/>
                      </a:lnTo>
                      <a:cubicBezTo>
                        <a:pt x="106887" y="25283"/>
                        <a:pt x="101235" y="19623"/>
                        <a:pt x="101235" y="12642"/>
                      </a:cubicBezTo>
                      <a:cubicBezTo>
                        <a:pt x="101235" y="5660"/>
                        <a:pt x="106887" y="0"/>
                        <a:pt x="113858" y="0"/>
                      </a:cubicBezTo>
                      <a:lnTo>
                        <a:pt x="391560" y="0"/>
                      </a:lnTo>
                      <a:cubicBezTo>
                        <a:pt x="398532" y="0"/>
                        <a:pt x="404183" y="5660"/>
                        <a:pt x="404183" y="12642"/>
                      </a:cubicBezTo>
                      <a:lnTo>
                        <a:pt x="404183" y="493024"/>
                      </a:lnTo>
                      <a:cubicBezTo>
                        <a:pt x="404185" y="500006"/>
                        <a:pt x="398534" y="505667"/>
                        <a:pt x="391563" y="505668"/>
                      </a:cubicBezTo>
                      <a:cubicBezTo>
                        <a:pt x="391478" y="505668"/>
                        <a:pt x="391393" y="505667"/>
                        <a:pt x="391308" y="505666"/>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3" name="Google Shape;7739;p117">
                  <a:extLst>
                    <a:ext uri="{FF2B5EF4-FFF2-40B4-BE49-F238E27FC236}">
                      <a16:creationId xmlns:a16="http://schemas.microsoft.com/office/drawing/2014/main" id="{DD94BA28-6A34-48E1-B72E-4DCE5BA23762}"/>
                    </a:ext>
                  </a:extLst>
                </p:cNvPr>
                <p:cNvSpPr/>
                <p:nvPr/>
              </p:nvSpPr>
              <p:spPr>
                <a:xfrm>
                  <a:off x="3583733" y="530626"/>
                  <a:ext cx="126330" cy="126425"/>
                </a:xfrm>
                <a:custGeom>
                  <a:avLst/>
                  <a:gdLst/>
                  <a:ahLst/>
                  <a:cxnLst/>
                  <a:rect l="l" t="t" r="r" b="b"/>
                  <a:pathLst>
                    <a:path w="126330" h="126425" extrusionOk="0">
                      <a:moveTo>
                        <a:pt x="113707" y="126424"/>
                      </a:moveTo>
                      <a:lnTo>
                        <a:pt x="12724" y="126424"/>
                      </a:lnTo>
                      <a:cubicBezTo>
                        <a:pt x="7537" y="126502"/>
                        <a:pt x="2830" y="123393"/>
                        <a:pt x="859" y="118586"/>
                      </a:cubicBezTo>
                      <a:cubicBezTo>
                        <a:pt x="-941" y="113800"/>
                        <a:pt x="136" y="108405"/>
                        <a:pt x="3636" y="104681"/>
                      </a:cubicBezTo>
                      <a:lnTo>
                        <a:pt x="104619" y="3547"/>
                      </a:lnTo>
                      <a:cubicBezTo>
                        <a:pt x="108333" y="13"/>
                        <a:pt x="113785" y="-980"/>
                        <a:pt x="118504" y="1019"/>
                      </a:cubicBezTo>
                      <a:cubicBezTo>
                        <a:pt x="123264" y="2902"/>
                        <a:pt x="126374" y="7525"/>
                        <a:pt x="126330" y="12649"/>
                      </a:cubicBezTo>
                      <a:lnTo>
                        <a:pt x="126330" y="113783"/>
                      </a:lnTo>
                      <a:cubicBezTo>
                        <a:pt x="126195" y="120708"/>
                        <a:pt x="120622" y="126290"/>
                        <a:pt x="113707" y="126424"/>
                      </a:cubicBezTo>
                      <a:close/>
                      <a:moveTo>
                        <a:pt x="43019" y="101141"/>
                      </a:moveTo>
                      <a:lnTo>
                        <a:pt x="101084" y="101141"/>
                      </a:lnTo>
                      <a:lnTo>
                        <a:pt x="101084" y="43242"/>
                      </a:ln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4" name="Google Shape;7740;p117">
                  <a:extLst>
                    <a:ext uri="{FF2B5EF4-FFF2-40B4-BE49-F238E27FC236}">
                      <a16:creationId xmlns:a16="http://schemas.microsoft.com/office/drawing/2014/main" id="{D4748A8C-C8C5-449D-B039-1D08118AFD9F}"/>
                    </a:ext>
                  </a:extLst>
                </p:cNvPr>
                <p:cNvSpPr/>
                <p:nvPr/>
              </p:nvSpPr>
              <p:spPr>
                <a:xfrm>
                  <a:off x="3657550" y="656689"/>
                  <a:ext cx="256034" cy="304771"/>
                </a:xfrm>
                <a:custGeom>
                  <a:avLst/>
                  <a:gdLst/>
                  <a:ahLst/>
                  <a:cxnLst/>
                  <a:rect l="l" t="t" r="r" b="b"/>
                  <a:pathLst>
                    <a:path w="256034" h="304771" extrusionOk="0">
                      <a:moveTo>
                        <a:pt x="147689" y="304772"/>
                      </a:moveTo>
                      <a:cubicBezTo>
                        <a:pt x="141005" y="304707"/>
                        <a:pt x="134430" y="303061"/>
                        <a:pt x="128502" y="299968"/>
                      </a:cubicBezTo>
                      <a:cubicBezTo>
                        <a:pt x="109709" y="309249"/>
                        <a:pt x="86958" y="303202"/>
                        <a:pt x="75234" y="285809"/>
                      </a:cubicBezTo>
                      <a:lnTo>
                        <a:pt x="75234" y="285809"/>
                      </a:lnTo>
                      <a:cubicBezTo>
                        <a:pt x="52741" y="286233"/>
                        <a:pt x="34130" y="268385"/>
                        <a:pt x="33578" y="245862"/>
                      </a:cubicBezTo>
                      <a:cubicBezTo>
                        <a:pt x="33600" y="240680"/>
                        <a:pt x="34540" y="235544"/>
                        <a:pt x="36355" y="230692"/>
                      </a:cubicBezTo>
                      <a:cubicBezTo>
                        <a:pt x="28668" y="223068"/>
                        <a:pt x="24311" y="212704"/>
                        <a:pt x="24238" y="201869"/>
                      </a:cubicBezTo>
                      <a:cubicBezTo>
                        <a:pt x="23866" y="199100"/>
                        <a:pt x="23866" y="196294"/>
                        <a:pt x="24238" y="193525"/>
                      </a:cubicBezTo>
                      <a:cubicBezTo>
                        <a:pt x="14446" y="184047"/>
                        <a:pt x="8892" y="171009"/>
                        <a:pt x="8838" y="157370"/>
                      </a:cubicBezTo>
                      <a:cubicBezTo>
                        <a:pt x="8833" y="152477"/>
                        <a:pt x="9600" y="147613"/>
                        <a:pt x="11110" y="142959"/>
                      </a:cubicBezTo>
                      <a:cubicBezTo>
                        <a:pt x="3836" y="133558"/>
                        <a:pt x="-76" y="121983"/>
                        <a:pt x="2" y="110091"/>
                      </a:cubicBezTo>
                      <a:cubicBezTo>
                        <a:pt x="-163" y="88245"/>
                        <a:pt x="12629" y="68383"/>
                        <a:pt x="32568" y="59524"/>
                      </a:cubicBezTo>
                      <a:cubicBezTo>
                        <a:pt x="32568" y="34529"/>
                        <a:pt x="52800" y="14267"/>
                        <a:pt x="77758" y="14267"/>
                      </a:cubicBezTo>
                      <a:cubicBezTo>
                        <a:pt x="90375" y="-191"/>
                        <a:pt x="111217" y="-4157"/>
                        <a:pt x="128249" y="4659"/>
                      </a:cubicBezTo>
                      <a:cubicBezTo>
                        <a:pt x="145296" y="-4062"/>
                        <a:pt x="166076" y="-108"/>
                        <a:pt x="178741" y="14267"/>
                      </a:cubicBezTo>
                      <a:cubicBezTo>
                        <a:pt x="203402" y="14681"/>
                        <a:pt x="223176" y="34823"/>
                        <a:pt x="223173" y="59524"/>
                      </a:cubicBezTo>
                      <a:cubicBezTo>
                        <a:pt x="250806" y="71517"/>
                        <a:pt x="263500" y="103674"/>
                        <a:pt x="251525" y="131348"/>
                      </a:cubicBezTo>
                      <a:cubicBezTo>
                        <a:pt x="249777" y="135388"/>
                        <a:pt x="247547" y="139202"/>
                        <a:pt x="244884" y="142706"/>
                      </a:cubicBezTo>
                      <a:cubicBezTo>
                        <a:pt x="246190" y="147399"/>
                        <a:pt x="246869" y="152245"/>
                        <a:pt x="246904" y="157118"/>
                      </a:cubicBezTo>
                      <a:cubicBezTo>
                        <a:pt x="246849" y="170756"/>
                        <a:pt x="241296" y="183794"/>
                        <a:pt x="231504" y="193273"/>
                      </a:cubicBezTo>
                      <a:cubicBezTo>
                        <a:pt x="231875" y="196041"/>
                        <a:pt x="231875" y="198847"/>
                        <a:pt x="231504" y="201616"/>
                      </a:cubicBezTo>
                      <a:cubicBezTo>
                        <a:pt x="231430" y="212451"/>
                        <a:pt x="227073" y="222815"/>
                        <a:pt x="219386" y="230439"/>
                      </a:cubicBezTo>
                      <a:cubicBezTo>
                        <a:pt x="221380" y="235248"/>
                        <a:pt x="222409" y="240402"/>
                        <a:pt x="222415" y="245609"/>
                      </a:cubicBezTo>
                      <a:cubicBezTo>
                        <a:pt x="222278" y="268173"/>
                        <a:pt x="204047" y="286430"/>
                        <a:pt x="181518" y="286568"/>
                      </a:cubicBezTo>
                      <a:lnTo>
                        <a:pt x="181518" y="286568"/>
                      </a:lnTo>
                      <a:cubicBezTo>
                        <a:pt x="173964" y="297890"/>
                        <a:pt x="161286" y="304713"/>
                        <a:pt x="147689" y="304772"/>
                      </a:cubicBezTo>
                      <a:close/>
                      <a:moveTo>
                        <a:pt x="128502" y="271904"/>
                      </a:moveTo>
                      <a:cubicBezTo>
                        <a:pt x="131653" y="271992"/>
                        <a:pt x="134680" y="273151"/>
                        <a:pt x="137085" y="275190"/>
                      </a:cubicBezTo>
                      <a:cubicBezTo>
                        <a:pt x="139908" y="277979"/>
                        <a:pt x="143724" y="279526"/>
                        <a:pt x="147688" y="279489"/>
                      </a:cubicBezTo>
                      <a:cubicBezTo>
                        <a:pt x="154525" y="279372"/>
                        <a:pt x="160522" y="274893"/>
                        <a:pt x="162583" y="268364"/>
                      </a:cubicBezTo>
                      <a:cubicBezTo>
                        <a:pt x="164537" y="261788"/>
                        <a:pt x="171371" y="257973"/>
                        <a:pt x="177983" y="259768"/>
                      </a:cubicBezTo>
                      <a:lnTo>
                        <a:pt x="182023" y="259768"/>
                      </a:lnTo>
                      <a:cubicBezTo>
                        <a:pt x="190667" y="259768"/>
                        <a:pt x="197675" y="252749"/>
                        <a:pt x="197675" y="244092"/>
                      </a:cubicBezTo>
                      <a:cubicBezTo>
                        <a:pt x="197649" y="240331"/>
                        <a:pt x="196207" y="236719"/>
                        <a:pt x="193635" y="233979"/>
                      </a:cubicBezTo>
                      <a:cubicBezTo>
                        <a:pt x="191134" y="230952"/>
                        <a:pt x="190116" y="226964"/>
                        <a:pt x="190858" y="223107"/>
                      </a:cubicBezTo>
                      <a:cubicBezTo>
                        <a:pt x="191517" y="219204"/>
                        <a:pt x="194073" y="215886"/>
                        <a:pt x="197675" y="214258"/>
                      </a:cubicBezTo>
                      <a:cubicBezTo>
                        <a:pt x="203150" y="211657"/>
                        <a:pt x="206674" y="206167"/>
                        <a:pt x="206763" y="200099"/>
                      </a:cubicBezTo>
                      <a:cubicBezTo>
                        <a:pt x="206779" y="197628"/>
                        <a:pt x="206171" y="195193"/>
                        <a:pt x="204996" y="193020"/>
                      </a:cubicBezTo>
                      <a:cubicBezTo>
                        <a:pt x="202161" y="187177"/>
                        <a:pt x="204108" y="180135"/>
                        <a:pt x="209540" y="176586"/>
                      </a:cubicBezTo>
                      <a:cubicBezTo>
                        <a:pt x="216690" y="171993"/>
                        <a:pt x="221053" y="164107"/>
                        <a:pt x="221153" y="155600"/>
                      </a:cubicBezTo>
                      <a:cubicBezTo>
                        <a:pt x="221200" y="151634"/>
                        <a:pt x="220245" y="147720"/>
                        <a:pt x="218376" y="144223"/>
                      </a:cubicBezTo>
                      <a:cubicBezTo>
                        <a:pt x="216109" y="139282"/>
                        <a:pt x="217112" y="133454"/>
                        <a:pt x="220901" y="129559"/>
                      </a:cubicBezTo>
                      <a:cubicBezTo>
                        <a:pt x="226798" y="124067"/>
                        <a:pt x="230176" y="116385"/>
                        <a:pt x="230242" y="108321"/>
                      </a:cubicBezTo>
                      <a:cubicBezTo>
                        <a:pt x="230042" y="93756"/>
                        <a:pt x="219370" y="81465"/>
                        <a:pt x="204996" y="79245"/>
                      </a:cubicBezTo>
                      <a:cubicBezTo>
                        <a:pt x="201516" y="78590"/>
                        <a:pt x="198483" y="76473"/>
                        <a:pt x="196665" y="73430"/>
                      </a:cubicBezTo>
                      <a:cubicBezTo>
                        <a:pt x="194875" y="70375"/>
                        <a:pt x="194419" y="66718"/>
                        <a:pt x="195402" y="63317"/>
                      </a:cubicBezTo>
                      <a:cubicBezTo>
                        <a:pt x="195614" y="61553"/>
                        <a:pt x="195614" y="59771"/>
                        <a:pt x="195402" y="58007"/>
                      </a:cubicBezTo>
                      <a:cubicBezTo>
                        <a:pt x="195230" y="46838"/>
                        <a:pt x="186049" y="37923"/>
                        <a:pt x="174896" y="38096"/>
                      </a:cubicBezTo>
                      <a:cubicBezTo>
                        <a:pt x="174070" y="38109"/>
                        <a:pt x="173247" y="38172"/>
                        <a:pt x="172429" y="38286"/>
                      </a:cubicBezTo>
                      <a:cubicBezTo>
                        <a:pt x="167136" y="39342"/>
                        <a:pt x="161784" y="36765"/>
                        <a:pt x="159301" y="31965"/>
                      </a:cubicBezTo>
                      <a:cubicBezTo>
                        <a:pt x="153763" y="23917"/>
                        <a:pt x="142758" y="21890"/>
                        <a:pt x="134722" y="27437"/>
                      </a:cubicBezTo>
                      <a:cubicBezTo>
                        <a:pt x="134496" y="27593"/>
                        <a:pt x="134274" y="27754"/>
                        <a:pt x="134056" y="27920"/>
                      </a:cubicBezTo>
                      <a:cubicBezTo>
                        <a:pt x="129251" y="32263"/>
                        <a:pt x="121945" y="32263"/>
                        <a:pt x="117141" y="27920"/>
                      </a:cubicBezTo>
                      <a:cubicBezTo>
                        <a:pt x="109372" y="22004"/>
                        <a:pt x="98285" y="23517"/>
                        <a:pt x="92378" y="31298"/>
                      </a:cubicBezTo>
                      <a:cubicBezTo>
                        <a:pt x="92212" y="31517"/>
                        <a:pt x="92051" y="31739"/>
                        <a:pt x="91895" y="31965"/>
                      </a:cubicBezTo>
                      <a:cubicBezTo>
                        <a:pt x="89265" y="36743"/>
                        <a:pt x="83870" y="39292"/>
                        <a:pt x="78515" y="38286"/>
                      </a:cubicBezTo>
                      <a:cubicBezTo>
                        <a:pt x="67206" y="36602"/>
                        <a:pt x="56676" y="44418"/>
                        <a:pt x="54995" y="55744"/>
                      </a:cubicBezTo>
                      <a:cubicBezTo>
                        <a:pt x="54883" y="56494"/>
                        <a:pt x="54813" y="57249"/>
                        <a:pt x="54784" y="58007"/>
                      </a:cubicBezTo>
                      <a:cubicBezTo>
                        <a:pt x="54487" y="59849"/>
                        <a:pt x="54487" y="61727"/>
                        <a:pt x="54784" y="63569"/>
                      </a:cubicBezTo>
                      <a:cubicBezTo>
                        <a:pt x="55681" y="66924"/>
                        <a:pt x="55132" y="70501"/>
                        <a:pt x="53270" y="73430"/>
                      </a:cubicBezTo>
                      <a:cubicBezTo>
                        <a:pt x="51452" y="76473"/>
                        <a:pt x="48419" y="78590"/>
                        <a:pt x="44938" y="79245"/>
                      </a:cubicBezTo>
                      <a:cubicBezTo>
                        <a:pt x="31112" y="82021"/>
                        <a:pt x="21174" y="94198"/>
                        <a:pt x="21207" y="108321"/>
                      </a:cubicBezTo>
                      <a:cubicBezTo>
                        <a:pt x="21177" y="116353"/>
                        <a:pt x="24467" y="124041"/>
                        <a:pt x="30296" y="129559"/>
                      </a:cubicBezTo>
                      <a:cubicBezTo>
                        <a:pt x="34301" y="133340"/>
                        <a:pt x="35330" y="139317"/>
                        <a:pt x="32821" y="144223"/>
                      </a:cubicBezTo>
                      <a:cubicBezTo>
                        <a:pt x="31069" y="147764"/>
                        <a:pt x="30120" y="151649"/>
                        <a:pt x="30044" y="155600"/>
                      </a:cubicBezTo>
                      <a:cubicBezTo>
                        <a:pt x="30143" y="164107"/>
                        <a:pt x="34507" y="171993"/>
                        <a:pt x="41657" y="176586"/>
                      </a:cubicBezTo>
                      <a:cubicBezTo>
                        <a:pt x="47188" y="180062"/>
                        <a:pt x="49159" y="187189"/>
                        <a:pt x="46201" y="193020"/>
                      </a:cubicBezTo>
                      <a:cubicBezTo>
                        <a:pt x="45141" y="195236"/>
                        <a:pt x="44539" y="197644"/>
                        <a:pt x="44433" y="200099"/>
                      </a:cubicBezTo>
                      <a:cubicBezTo>
                        <a:pt x="44522" y="206167"/>
                        <a:pt x="48046" y="211657"/>
                        <a:pt x="53522" y="214258"/>
                      </a:cubicBezTo>
                      <a:cubicBezTo>
                        <a:pt x="57124" y="215886"/>
                        <a:pt x="59679" y="219204"/>
                        <a:pt x="60338" y="223107"/>
                      </a:cubicBezTo>
                      <a:cubicBezTo>
                        <a:pt x="61199" y="226967"/>
                        <a:pt x="60167" y="231006"/>
                        <a:pt x="57561" y="233979"/>
                      </a:cubicBezTo>
                      <a:cubicBezTo>
                        <a:pt x="55082" y="236758"/>
                        <a:pt x="53731" y="240365"/>
                        <a:pt x="53775" y="244092"/>
                      </a:cubicBezTo>
                      <a:cubicBezTo>
                        <a:pt x="53775" y="252749"/>
                        <a:pt x="60782" y="259768"/>
                        <a:pt x="69427" y="259768"/>
                      </a:cubicBezTo>
                      <a:lnTo>
                        <a:pt x="73719" y="259768"/>
                      </a:lnTo>
                      <a:cubicBezTo>
                        <a:pt x="76853" y="258372"/>
                        <a:pt x="80431" y="258372"/>
                        <a:pt x="83565" y="259768"/>
                      </a:cubicBezTo>
                      <a:cubicBezTo>
                        <a:pt x="86461" y="261328"/>
                        <a:pt x="88635" y="263959"/>
                        <a:pt x="89624" y="267100"/>
                      </a:cubicBezTo>
                      <a:cubicBezTo>
                        <a:pt x="91524" y="273778"/>
                        <a:pt x="97585" y="278407"/>
                        <a:pt x="104519" y="278477"/>
                      </a:cubicBezTo>
                      <a:cubicBezTo>
                        <a:pt x="108483" y="278515"/>
                        <a:pt x="112300" y="276968"/>
                        <a:pt x="115122" y="274179"/>
                      </a:cubicBezTo>
                      <a:cubicBezTo>
                        <a:pt x="118628" y="270674"/>
                        <a:pt x="123830" y="269494"/>
                        <a:pt x="128502" y="271145"/>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25" name="Google Shape;7741;p117">
                  <a:extLst>
                    <a:ext uri="{FF2B5EF4-FFF2-40B4-BE49-F238E27FC236}">
                      <a16:creationId xmlns:a16="http://schemas.microsoft.com/office/drawing/2014/main" id="{A161A30D-4A0C-4C95-B728-931A3BCEE47E}"/>
                    </a:ext>
                  </a:extLst>
                </p:cNvPr>
                <p:cNvSpPr/>
                <p:nvPr/>
              </p:nvSpPr>
              <p:spPr>
                <a:xfrm>
                  <a:off x="3773177" y="662360"/>
                  <a:ext cx="25245" cy="290757"/>
                </a:xfrm>
                <a:custGeom>
                  <a:avLst/>
                  <a:gdLst/>
                  <a:ahLst/>
                  <a:cxnLst/>
                  <a:rect l="l" t="t" r="r" b="b"/>
                  <a:pathLst>
                    <a:path w="25245" h="290757" extrusionOk="0">
                      <a:moveTo>
                        <a:pt x="12623" y="290758"/>
                      </a:moveTo>
                      <a:cubicBezTo>
                        <a:pt x="5652" y="290758"/>
                        <a:pt x="0" y="285098"/>
                        <a:pt x="0" y="278116"/>
                      </a:cubicBezTo>
                      <a:lnTo>
                        <a:pt x="0" y="12642"/>
                      </a:lnTo>
                      <a:cubicBezTo>
                        <a:pt x="0" y="5660"/>
                        <a:pt x="5652" y="0"/>
                        <a:pt x="12623" y="0"/>
                      </a:cubicBezTo>
                      <a:cubicBezTo>
                        <a:pt x="19594" y="0"/>
                        <a:pt x="25246" y="5660"/>
                        <a:pt x="25246" y="12642"/>
                      </a:cubicBezTo>
                      <a:lnTo>
                        <a:pt x="25246" y="278875"/>
                      </a:lnTo>
                      <a:cubicBezTo>
                        <a:pt x="24845" y="285558"/>
                        <a:pt x="19309" y="290770"/>
                        <a:pt x="12623" y="290758"/>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grpSp>
      <p:sp>
        <p:nvSpPr>
          <p:cNvPr id="436" name="Google Shape;7526;p113">
            <a:extLst>
              <a:ext uri="{FF2B5EF4-FFF2-40B4-BE49-F238E27FC236}">
                <a16:creationId xmlns:a16="http://schemas.microsoft.com/office/drawing/2014/main" id="{5AE764AF-4AA5-4D64-94DC-31A0E0A001CB}"/>
              </a:ext>
            </a:extLst>
          </p:cNvPr>
          <p:cNvSpPr/>
          <p:nvPr/>
        </p:nvSpPr>
        <p:spPr>
          <a:xfrm>
            <a:off x="5363084" y="3428551"/>
            <a:ext cx="369786" cy="372673"/>
          </a:xfrm>
          <a:custGeom>
            <a:avLst/>
            <a:gdLst/>
            <a:ahLst/>
            <a:cxnLst/>
            <a:rect l="l" t="t" r="r" b="b"/>
            <a:pathLst>
              <a:path w="205318" h="204232" extrusionOk="0">
                <a:moveTo>
                  <a:pt x="128116" y="0"/>
                </a:moveTo>
                <a:lnTo>
                  <a:pt x="6783" y="0"/>
                </a:lnTo>
                <a:cubicBezTo>
                  <a:pt x="3015" y="0"/>
                  <a:pt x="0" y="3015"/>
                  <a:pt x="0" y="6783"/>
                </a:cubicBezTo>
                <a:lnTo>
                  <a:pt x="0" y="38058"/>
                </a:lnTo>
                <a:cubicBezTo>
                  <a:pt x="0" y="39189"/>
                  <a:pt x="754" y="39942"/>
                  <a:pt x="1884" y="39942"/>
                </a:cubicBezTo>
                <a:lnTo>
                  <a:pt x="9797" y="39942"/>
                </a:lnTo>
                <a:lnTo>
                  <a:pt x="9797" y="194436"/>
                </a:lnTo>
                <a:cubicBezTo>
                  <a:pt x="9797" y="198204"/>
                  <a:pt x="12812" y="200842"/>
                  <a:pt x="16203" y="200842"/>
                </a:cubicBezTo>
                <a:lnTo>
                  <a:pt x="118319" y="200842"/>
                </a:lnTo>
                <a:cubicBezTo>
                  <a:pt x="122088" y="200842"/>
                  <a:pt x="124725" y="197827"/>
                  <a:pt x="124725" y="194436"/>
                </a:cubicBezTo>
                <a:lnTo>
                  <a:pt x="124725" y="39942"/>
                </a:lnTo>
                <a:lnTo>
                  <a:pt x="132638" y="39942"/>
                </a:lnTo>
                <a:cubicBezTo>
                  <a:pt x="133769" y="39942"/>
                  <a:pt x="134522" y="39189"/>
                  <a:pt x="134522" y="38058"/>
                </a:cubicBezTo>
                <a:lnTo>
                  <a:pt x="134522" y="6783"/>
                </a:lnTo>
                <a:cubicBezTo>
                  <a:pt x="134899" y="3015"/>
                  <a:pt x="131885" y="0"/>
                  <a:pt x="128116" y="0"/>
                </a:cubicBezTo>
                <a:close/>
                <a:moveTo>
                  <a:pt x="13565" y="62551"/>
                </a:moveTo>
                <a:lnTo>
                  <a:pt x="97971" y="62551"/>
                </a:lnTo>
                <a:lnTo>
                  <a:pt x="97971" y="158262"/>
                </a:lnTo>
                <a:lnTo>
                  <a:pt x="13565" y="158262"/>
                </a:lnTo>
                <a:close/>
                <a:moveTo>
                  <a:pt x="121334" y="194436"/>
                </a:moveTo>
                <a:cubicBezTo>
                  <a:pt x="121334" y="195943"/>
                  <a:pt x="120203" y="197073"/>
                  <a:pt x="118696" y="197073"/>
                </a:cubicBezTo>
                <a:lnTo>
                  <a:pt x="16580" y="197073"/>
                </a:lnTo>
                <a:cubicBezTo>
                  <a:pt x="15073" y="197073"/>
                  <a:pt x="13942" y="195943"/>
                  <a:pt x="13942" y="194436"/>
                </a:cubicBezTo>
                <a:lnTo>
                  <a:pt x="13942" y="162030"/>
                </a:lnTo>
                <a:lnTo>
                  <a:pt x="100232" y="162030"/>
                </a:lnTo>
                <a:cubicBezTo>
                  <a:pt x="101363" y="162030"/>
                  <a:pt x="102117" y="161276"/>
                  <a:pt x="102117" y="160146"/>
                </a:cubicBezTo>
                <a:lnTo>
                  <a:pt x="102117" y="60667"/>
                </a:lnTo>
                <a:cubicBezTo>
                  <a:pt x="102117" y="59537"/>
                  <a:pt x="101363" y="58783"/>
                  <a:pt x="100232" y="58783"/>
                </a:cubicBezTo>
                <a:lnTo>
                  <a:pt x="13565" y="58783"/>
                </a:lnTo>
                <a:lnTo>
                  <a:pt x="13565" y="39942"/>
                </a:lnTo>
                <a:lnTo>
                  <a:pt x="121334" y="39942"/>
                </a:lnTo>
                <a:close/>
                <a:moveTo>
                  <a:pt x="131131" y="36174"/>
                </a:moveTo>
                <a:lnTo>
                  <a:pt x="3768" y="36174"/>
                </a:lnTo>
                <a:lnTo>
                  <a:pt x="3768" y="6783"/>
                </a:lnTo>
                <a:cubicBezTo>
                  <a:pt x="3768" y="5275"/>
                  <a:pt x="5275" y="3768"/>
                  <a:pt x="6783" y="3768"/>
                </a:cubicBezTo>
                <a:lnTo>
                  <a:pt x="128116" y="3768"/>
                </a:lnTo>
                <a:cubicBezTo>
                  <a:pt x="129624" y="3768"/>
                  <a:pt x="131131" y="5275"/>
                  <a:pt x="131131" y="6783"/>
                </a:cubicBezTo>
                <a:close/>
                <a:moveTo>
                  <a:pt x="70087" y="90058"/>
                </a:moveTo>
                <a:cubicBezTo>
                  <a:pt x="70087" y="91189"/>
                  <a:pt x="69334" y="91943"/>
                  <a:pt x="68203" y="91943"/>
                </a:cubicBezTo>
                <a:lnTo>
                  <a:pt x="32029" y="91943"/>
                </a:lnTo>
                <a:cubicBezTo>
                  <a:pt x="30899" y="91943"/>
                  <a:pt x="30145" y="91189"/>
                  <a:pt x="30145" y="90058"/>
                </a:cubicBezTo>
                <a:cubicBezTo>
                  <a:pt x="30145" y="88928"/>
                  <a:pt x="30899" y="88174"/>
                  <a:pt x="32029" y="88174"/>
                </a:cubicBezTo>
                <a:lnTo>
                  <a:pt x="68203" y="88174"/>
                </a:lnTo>
                <a:cubicBezTo>
                  <a:pt x="69334" y="88174"/>
                  <a:pt x="70087" y="88928"/>
                  <a:pt x="70087" y="90058"/>
                </a:cubicBezTo>
                <a:close/>
                <a:moveTo>
                  <a:pt x="70087" y="110783"/>
                </a:moveTo>
                <a:cubicBezTo>
                  <a:pt x="70087" y="111914"/>
                  <a:pt x="69334" y="112667"/>
                  <a:pt x="68203" y="112667"/>
                </a:cubicBezTo>
                <a:lnTo>
                  <a:pt x="32029" y="112667"/>
                </a:lnTo>
                <a:cubicBezTo>
                  <a:pt x="30899" y="112667"/>
                  <a:pt x="30145" y="111914"/>
                  <a:pt x="30145" y="110783"/>
                </a:cubicBezTo>
                <a:cubicBezTo>
                  <a:pt x="30145" y="109653"/>
                  <a:pt x="30899" y="108899"/>
                  <a:pt x="32029" y="108899"/>
                </a:cubicBezTo>
                <a:lnTo>
                  <a:pt x="68203" y="108899"/>
                </a:lnTo>
                <a:cubicBezTo>
                  <a:pt x="69334" y="108899"/>
                  <a:pt x="70087" y="109653"/>
                  <a:pt x="70087" y="110783"/>
                </a:cubicBezTo>
                <a:close/>
                <a:moveTo>
                  <a:pt x="70087" y="131131"/>
                </a:moveTo>
                <a:cubicBezTo>
                  <a:pt x="70087" y="132262"/>
                  <a:pt x="69334" y="133015"/>
                  <a:pt x="68203" y="133015"/>
                </a:cubicBezTo>
                <a:lnTo>
                  <a:pt x="32029" y="133015"/>
                </a:lnTo>
                <a:cubicBezTo>
                  <a:pt x="30899" y="133015"/>
                  <a:pt x="30145" y="132262"/>
                  <a:pt x="30145" y="131131"/>
                </a:cubicBezTo>
                <a:cubicBezTo>
                  <a:pt x="30145" y="130001"/>
                  <a:pt x="30899" y="129247"/>
                  <a:pt x="32029" y="129247"/>
                </a:cubicBezTo>
                <a:lnTo>
                  <a:pt x="68203" y="129247"/>
                </a:lnTo>
                <a:cubicBezTo>
                  <a:pt x="69334" y="129624"/>
                  <a:pt x="70087" y="130378"/>
                  <a:pt x="70087" y="131131"/>
                </a:cubicBezTo>
                <a:close/>
                <a:moveTo>
                  <a:pt x="167305" y="134146"/>
                </a:moveTo>
                <a:cubicBezTo>
                  <a:pt x="182754" y="134146"/>
                  <a:pt x="195189" y="121711"/>
                  <a:pt x="195566" y="106261"/>
                </a:cubicBezTo>
                <a:cubicBezTo>
                  <a:pt x="195566" y="90812"/>
                  <a:pt x="183131" y="78377"/>
                  <a:pt x="167682" y="78000"/>
                </a:cubicBezTo>
                <a:cubicBezTo>
                  <a:pt x="152233" y="78000"/>
                  <a:pt x="139798" y="90435"/>
                  <a:pt x="139421" y="105885"/>
                </a:cubicBezTo>
                <a:cubicBezTo>
                  <a:pt x="139421" y="121334"/>
                  <a:pt x="151856" y="134146"/>
                  <a:pt x="167305" y="134146"/>
                </a:cubicBezTo>
                <a:close/>
                <a:moveTo>
                  <a:pt x="167305" y="81769"/>
                </a:moveTo>
                <a:cubicBezTo>
                  <a:pt x="180870" y="81769"/>
                  <a:pt x="191421" y="92696"/>
                  <a:pt x="191798" y="105885"/>
                </a:cubicBezTo>
                <a:cubicBezTo>
                  <a:pt x="191798" y="119450"/>
                  <a:pt x="180870" y="130001"/>
                  <a:pt x="167682" y="130378"/>
                </a:cubicBezTo>
                <a:cubicBezTo>
                  <a:pt x="154117" y="130378"/>
                  <a:pt x="143566" y="119450"/>
                  <a:pt x="143189" y="106261"/>
                </a:cubicBezTo>
                <a:cubicBezTo>
                  <a:pt x="142812" y="92696"/>
                  <a:pt x="153740" y="81769"/>
                  <a:pt x="167305" y="81769"/>
                </a:cubicBezTo>
                <a:close/>
                <a:moveTo>
                  <a:pt x="163914" y="94957"/>
                </a:moveTo>
                <a:cubicBezTo>
                  <a:pt x="163914" y="93827"/>
                  <a:pt x="165044" y="93073"/>
                  <a:pt x="165798" y="93073"/>
                </a:cubicBezTo>
                <a:cubicBezTo>
                  <a:pt x="172581" y="93450"/>
                  <a:pt x="177856" y="99479"/>
                  <a:pt x="177856" y="106261"/>
                </a:cubicBezTo>
                <a:cubicBezTo>
                  <a:pt x="177856" y="107392"/>
                  <a:pt x="177102" y="108145"/>
                  <a:pt x="175972" y="108145"/>
                </a:cubicBezTo>
                <a:cubicBezTo>
                  <a:pt x="174841" y="108145"/>
                  <a:pt x="174088" y="107392"/>
                  <a:pt x="174088" y="106261"/>
                </a:cubicBezTo>
                <a:cubicBezTo>
                  <a:pt x="174088" y="101363"/>
                  <a:pt x="170320" y="97218"/>
                  <a:pt x="165421" y="96841"/>
                </a:cubicBezTo>
                <a:cubicBezTo>
                  <a:pt x="164291" y="96841"/>
                  <a:pt x="163537" y="95711"/>
                  <a:pt x="163914" y="94957"/>
                </a:cubicBezTo>
                <a:close/>
                <a:moveTo>
                  <a:pt x="203479" y="154117"/>
                </a:moveTo>
                <a:lnTo>
                  <a:pt x="190668" y="140175"/>
                </a:lnTo>
                <a:cubicBezTo>
                  <a:pt x="188030" y="137160"/>
                  <a:pt x="183131" y="137160"/>
                  <a:pt x="180494" y="139798"/>
                </a:cubicBezTo>
                <a:lnTo>
                  <a:pt x="139044" y="177856"/>
                </a:lnTo>
                <a:cubicBezTo>
                  <a:pt x="137537" y="178986"/>
                  <a:pt x="136783" y="180870"/>
                  <a:pt x="136783" y="182754"/>
                </a:cubicBezTo>
                <a:cubicBezTo>
                  <a:pt x="136783" y="184638"/>
                  <a:pt x="137537" y="186523"/>
                  <a:pt x="138667" y="188030"/>
                </a:cubicBezTo>
                <a:lnTo>
                  <a:pt x="151479" y="201972"/>
                </a:lnTo>
                <a:cubicBezTo>
                  <a:pt x="152986" y="203479"/>
                  <a:pt x="154493" y="204233"/>
                  <a:pt x="156754" y="204233"/>
                </a:cubicBezTo>
                <a:lnTo>
                  <a:pt x="157131" y="204233"/>
                </a:lnTo>
                <a:cubicBezTo>
                  <a:pt x="159015" y="204233"/>
                  <a:pt x="160899" y="203479"/>
                  <a:pt x="162030" y="202349"/>
                </a:cubicBezTo>
                <a:lnTo>
                  <a:pt x="203479" y="164291"/>
                </a:lnTo>
                <a:cubicBezTo>
                  <a:pt x="205740" y="161653"/>
                  <a:pt x="206117" y="157131"/>
                  <a:pt x="203479" y="154117"/>
                </a:cubicBezTo>
                <a:close/>
                <a:moveTo>
                  <a:pt x="159015" y="199711"/>
                </a:moveTo>
                <a:cubicBezTo>
                  <a:pt x="157508" y="201218"/>
                  <a:pt x="155247" y="200842"/>
                  <a:pt x="154117" y="199711"/>
                </a:cubicBezTo>
                <a:lnTo>
                  <a:pt x="141305" y="185769"/>
                </a:lnTo>
                <a:cubicBezTo>
                  <a:pt x="140175" y="184262"/>
                  <a:pt x="140175" y="182001"/>
                  <a:pt x="141682" y="180870"/>
                </a:cubicBezTo>
                <a:lnTo>
                  <a:pt x="160899" y="163160"/>
                </a:lnTo>
                <a:lnTo>
                  <a:pt x="178610" y="182001"/>
                </a:lnTo>
                <a:close/>
                <a:moveTo>
                  <a:pt x="200465" y="161653"/>
                </a:moveTo>
                <a:lnTo>
                  <a:pt x="181247" y="179363"/>
                </a:lnTo>
                <a:lnTo>
                  <a:pt x="163537" y="160146"/>
                </a:lnTo>
                <a:lnTo>
                  <a:pt x="183131" y="142059"/>
                </a:lnTo>
                <a:cubicBezTo>
                  <a:pt x="184638" y="140552"/>
                  <a:pt x="186899" y="140928"/>
                  <a:pt x="188030" y="142059"/>
                </a:cubicBezTo>
                <a:lnTo>
                  <a:pt x="200842" y="156001"/>
                </a:lnTo>
                <a:cubicBezTo>
                  <a:pt x="201972" y="158262"/>
                  <a:pt x="201595" y="160523"/>
                  <a:pt x="200465" y="161653"/>
                </a:cubicBezTo>
                <a:close/>
              </a:path>
            </a:pathLst>
          </a:custGeom>
          <a:solidFill>
            <a:schemeClr val="accent5">
              <a:lumMod val="60000"/>
              <a:lumOff val="40000"/>
            </a:schemeClr>
          </a:solidFill>
          <a:ln w="12700" cap="flat" cmpd="sng">
            <a:solidFill>
              <a:schemeClr val="bg2">
                <a:lumMod val="50000"/>
              </a:schemeClr>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800">
              <a:solidFill>
                <a:schemeClr val="dk1"/>
              </a:solidFill>
              <a:latin typeface="Calibri"/>
              <a:ea typeface="Calibri"/>
              <a:cs typeface="Calibri"/>
              <a:sym typeface="Calibri"/>
            </a:endParaRPr>
          </a:p>
        </p:txBody>
      </p:sp>
      <p:sp>
        <p:nvSpPr>
          <p:cNvPr id="437" name="Google Shape;7526;p113">
            <a:extLst>
              <a:ext uri="{FF2B5EF4-FFF2-40B4-BE49-F238E27FC236}">
                <a16:creationId xmlns:a16="http://schemas.microsoft.com/office/drawing/2014/main" id="{5A970375-6EC5-4FFC-B961-995C636C6FA9}"/>
              </a:ext>
            </a:extLst>
          </p:cNvPr>
          <p:cNvSpPr/>
          <p:nvPr/>
        </p:nvSpPr>
        <p:spPr>
          <a:xfrm>
            <a:off x="8335630" y="4446678"/>
            <a:ext cx="369786" cy="372673"/>
          </a:xfrm>
          <a:custGeom>
            <a:avLst/>
            <a:gdLst/>
            <a:ahLst/>
            <a:cxnLst/>
            <a:rect l="l" t="t" r="r" b="b"/>
            <a:pathLst>
              <a:path w="205318" h="204232" extrusionOk="0">
                <a:moveTo>
                  <a:pt x="128116" y="0"/>
                </a:moveTo>
                <a:lnTo>
                  <a:pt x="6783" y="0"/>
                </a:lnTo>
                <a:cubicBezTo>
                  <a:pt x="3015" y="0"/>
                  <a:pt x="0" y="3015"/>
                  <a:pt x="0" y="6783"/>
                </a:cubicBezTo>
                <a:lnTo>
                  <a:pt x="0" y="38058"/>
                </a:lnTo>
                <a:cubicBezTo>
                  <a:pt x="0" y="39189"/>
                  <a:pt x="754" y="39942"/>
                  <a:pt x="1884" y="39942"/>
                </a:cubicBezTo>
                <a:lnTo>
                  <a:pt x="9797" y="39942"/>
                </a:lnTo>
                <a:lnTo>
                  <a:pt x="9797" y="194436"/>
                </a:lnTo>
                <a:cubicBezTo>
                  <a:pt x="9797" y="198204"/>
                  <a:pt x="12812" y="200842"/>
                  <a:pt x="16203" y="200842"/>
                </a:cubicBezTo>
                <a:lnTo>
                  <a:pt x="118319" y="200842"/>
                </a:lnTo>
                <a:cubicBezTo>
                  <a:pt x="122088" y="200842"/>
                  <a:pt x="124725" y="197827"/>
                  <a:pt x="124725" y="194436"/>
                </a:cubicBezTo>
                <a:lnTo>
                  <a:pt x="124725" y="39942"/>
                </a:lnTo>
                <a:lnTo>
                  <a:pt x="132638" y="39942"/>
                </a:lnTo>
                <a:cubicBezTo>
                  <a:pt x="133769" y="39942"/>
                  <a:pt x="134522" y="39189"/>
                  <a:pt x="134522" y="38058"/>
                </a:cubicBezTo>
                <a:lnTo>
                  <a:pt x="134522" y="6783"/>
                </a:lnTo>
                <a:cubicBezTo>
                  <a:pt x="134899" y="3015"/>
                  <a:pt x="131885" y="0"/>
                  <a:pt x="128116" y="0"/>
                </a:cubicBezTo>
                <a:close/>
                <a:moveTo>
                  <a:pt x="13565" y="62551"/>
                </a:moveTo>
                <a:lnTo>
                  <a:pt x="97971" y="62551"/>
                </a:lnTo>
                <a:lnTo>
                  <a:pt x="97971" y="158262"/>
                </a:lnTo>
                <a:lnTo>
                  <a:pt x="13565" y="158262"/>
                </a:lnTo>
                <a:close/>
                <a:moveTo>
                  <a:pt x="121334" y="194436"/>
                </a:moveTo>
                <a:cubicBezTo>
                  <a:pt x="121334" y="195943"/>
                  <a:pt x="120203" y="197073"/>
                  <a:pt x="118696" y="197073"/>
                </a:cubicBezTo>
                <a:lnTo>
                  <a:pt x="16580" y="197073"/>
                </a:lnTo>
                <a:cubicBezTo>
                  <a:pt x="15073" y="197073"/>
                  <a:pt x="13942" y="195943"/>
                  <a:pt x="13942" y="194436"/>
                </a:cubicBezTo>
                <a:lnTo>
                  <a:pt x="13942" y="162030"/>
                </a:lnTo>
                <a:lnTo>
                  <a:pt x="100232" y="162030"/>
                </a:lnTo>
                <a:cubicBezTo>
                  <a:pt x="101363" y="162030"/>
                  <a:pt x="102117" y="161276"/>
                  <a:pt x="102117" y="160146"/>
                </a:cubicBezTo>
                <a:lnTo>
                  <a:pt x="102117" y="60667"/>
                </a:lnTo>
                <a:cubicBezTo>
                  <a:pt x="102117" y="59537"/>
                  <a:pt x="101363" y="58783"/>
                  <a:pt x="100232" y="58783"/>
                </a:cubicBezTo>
                <a:lnTo>
                  <a:pt x="13565" y="58783"/>
                </a:lnTo>
                <a:lnTo>
                  <a:pt x="13565" y="39942"/>
                </a:lnTo>
                <a:lnTo>
                  <a:pt x="121334" y="39942"/>
                </a:lnTo>
                <a:close/>
                <a:moveTo>
                  <a:pt x="131131" y="36174"/>
                </a:moveTo>
                <a:lnTo>
                  <a:pt x="3768" y="36174"/>
                </a:lnTo>
                <a:lnTo>
                  <a:pt x="3768" y="6783"/>
                </a:lnTo>
                <a:cubicBezTo>
                  <a:pt x="3768" y="5275"/>
                  <a:pt x="5275" y="3768"/>
                  <a:pt x="6783" y="3768"/>
                </a:cubicBezTo>
                <a:lnTo>
                  <a:pt x="128116" y="3768"/>
                </a:lnTo>
                <a:cubicBezTo>
                  <a:pt x="129624" y="3768"/>
                  <a:pt x="131131" y="5275"/>
                  <a:pt x="131131" y="6783"/>
                </a:cubicBezTo>
                <a:close/>
                <a:moveTo>
                  <a:pt x="70087" y="90058"/>
                </a:moveTo>
                <a:cubicBezTo>
                  <a:pt x="70087" y="91189"/>
                  <a:pt x="69334" y="91943"/>
                  <a:pt x="68203" y="91943"/>
                </a:cubicBezTo>
                <a:lnTo>
                  <a:pt x="32029" y="91943"/>
                </a:lnTo>
                <a:cubicBezTo>
                  <a:pt x="30899" y="91943"/>
                  <a:pt x="30145" y="91189"/>
                  <a:pt x="30145" y="90058"/>
                </a:cubicBezTo>
                <a:cubicBezTo>
                  <a:pt x="30145" y="88928"/>
                  <a:pt x="30899" y="88174"/>
                  <a:pt x="32029" y="88174"/>
                </a:cubicBezTo>
                <a:lnTo>
                  <a:pt x="68203" y="88174"/>
                </a:lnTo>
                <a:cubicBezTo>
                  <a:pt x="69334" y="88174"/>
                  <a:pt x="70087" y="88928"/>
                  <a:pt x="70087" y="90058"/>
                </a:cubicBezTo>
                <a:close/>
                <a:moveTo>
                  <a:pt x="70087" y="110783"/>
                </a:moveTo>
                <a:cubicBezTo>
                  <a:pt x="70087" y="111914"/>
                  <a:pt x="69334" y="112667"/>
                  <a:pt x="68203" y="112667"/>
                </a:cubicBezTo>
                <a:lnTo>
                  <a:pt x="32029" y="112667"/>
                </a:lnTo>
                <a:cubicBezTo>
                  <a:pt x="30899" y="112667"/>
                  <a:pt x="30145" y="111914"/>
                  <a:pt x="30145" y="110783"/>
                </a:cubicBezTo>
                <a:cubicBezTo>
                  <a:pt x="30145" y="109653"/>
                  <a:pt x="30899" y="108899"/>
                  <a:pt x="32029" y="108899"/>
                </a:cubicBezTo>
                <a:lnTo>
                  <a:pt x="68203" y="108899"/>
                </a:lnTo>
                <a:cubicBezTo>
                  <a:pt x="69334" y="108899"/>
                  <a:pt x="70087" y="109653"/>
                  <a:pt x="70087" y="110783"/>
                </a:cubicBezTo>
                <a:close/>
                <a:moveTo>
                  <a:pt x="70087" y="131131"/>
                </a:moveTo>
                <a:cubicBezTo>
                  <a:pt x="70087" y="132262"/>
                  <a:pt x="69334" y="133015"/>
                  <a:pt x="68203" y="133015"/>
                </a:cubicBezTo>
                <a:lnTo>
                  <a:pt x="32029" y="133015"/>
                </a:lnTo>
                <a:cubicBezTo>
                  <a:pt x="30899" y="133015"/>
                  <a:pt x="30145" y="132262"/>
                  <a:pt x="30145" y="131131"/>
                </a:cubicBezTo>
                <a:cubicBezTo>
                  <a:pt x="30145" y="130001"/>
                  <a:pt x="30899" y="129247"/>
                  <a:pt x="32029" y="129247"/>
                </a:cubicBezTo>
                <a:lnTo>
                  <a:pt x="68203" y="129247"/>
                </a:lnTo>
                <a:cubicBezTo>
                  <a:pt x="69334" y="129624"/>
                  <a:pt x="70087" y="130378"/>
                  <a:pt x="70087" y="131131"/>
                </a:cubicBezTo>
                <a:close/>
                <a:moveTo>
                  <a:pt x="167305" y="134146"/>
                </a:moveTo>
                <a:cubicBezTo>
                  <a:pt x="182754" y="134146"/>
                  <a:pt x="195189" y="121711"/>
                  <a:pt x="195566" y="106261"/>
                </a:cubicBezTo>
                <a:cubicBezTo>
                  <a:pt x="195566" y="90812"/>
                  <a:pt x="183131" y="78377"/>
                  <a:pt x="167682" y="78000"/>
                </a:cubicBezTo>
                <a:cubicBezTo>
                  <a:pt x="152233" y="78000"/>
                  <a:pt x="139798" y="90435"/>
                  <a:pt x="139421" y="105885"/>
                </a:cubicBezTo>
                <a:cubicBezTo>
                  <a:pt x="139421" y="121334"/>
                  <a:pt x="151856" y="134146"/>
                  <a:pt x="167305" y="134146"/>
                </a:cubicBezTo>
                <a:close/>
                <a:moveTo>
                  <a:pt x="167305" y="81769"/>
                </a:moveTo>
                <a:cubicBezTo>
                  <a:pt x="180870" y="81769"/>
                  <a:pt x="191421" y="92696"/>
                  <a:pt x="191798" y="105885"/>
                </a:cubicBezTo>
                <a:cubicBezTo>
                  <a:pt x="191798" y="119450"/>
                  <a:pt x="180870" y="130001"/>
                  <a:pt x="167682" y="130378"/>
                </a:cubicBezTo>
                <a:cubicBezTo>
                  <a:pt x="154117" y="130378"/>
                  <a:pt x="143566" y="119450"/>
                  <a:pt x="143189" y="106261"/>
                </a:cubicBezTo>
                <a:cubicBezTo>
                  <a:pt x="142812" y="92696"/>
                  <a:pt x="153740" y="81769"/>
                  <a:pt x="167305" y="81769"/>
                </a:cubicBezTo>
                <a:close/>
                <a:moveTo>
                  <a:pt x="163914" y="94957"/>
                </a:moveTo>
                <a:cubicBezTo>
                  <a:pt x="163914" y="93827"/>
                  <a:pt x="165044" y="93073"/>
                  <a:pt x="165798" y="93073"/>
                </a:cubicBezTo>
                <a:cubicBezTo>
                  <a:pt x="172581" y="93450"/>
                  <a:pt x="177856" y="99479"/>
                  <a:pt x="177856" y="106261"/>
                </a:cubicBezTo>
                <a:cubicBezTo>
                  <a:pt x="177856" y="107392"/>
                  <a:pt x="177102" y="108145"/>
                  <a:pt x="175972" y="108145"/>
                </a:cubicBezTo>
                <a:cubicBezTo>
                  <a:pt x="174841" y="108145"/>
                  <a:pt x="174088" y="107392"/>
                  <a:pt x="174088" y="106261"/>
                </a:cubicBezTo>
                <a:cubicBezTo>
                  <a:pt x="174088" y="101363"/>
                  <a:pt x="170320" y="97218"/>
                  <a:pt x="165421" y="96841"/>
                </a:cubicBezTo>
                <a:cubicBezTo>
                  <a:pt x="164291" y="96841"/>
                  <a:pt x="163537" y="95711"/>
                  <a:pt x="163914" y="94957"/>
                </a:cubicBezTo>
                <a:close/>
                <a:moveTo>
                  <a:pt x="203479" y="154117"/>
                </a:moveTo>
                <a:lnTo>
                  <a:pt x="190668" y="140175"/>
                </a:lnTo>
                <a:cubicBezTo>
                  <a:pt x="188030" y="137160"/>
                  <a:pt x="183131" y="137160"/>
                  <a:pt x="180494" y="139798"/>
                </a:cubicBezTo>
                <a:lnTo>
                  <a:pt x="139044" y="177856"/>
                </a:lnTo>
                <a:cubicBezTo>
                  <a:pt x="137537" y="178986"/>
                  <a:pt x="136783" y="180870"/>
                  <a:pt x="136783" y="182754"/>
                </a:cubicBezTo>
                <a:cubicBezTo>
                  <a:pt x="136783" y="184638"/>
                  <a:pt x="137537" y="186523"/>
                  <a:pt x="138667" y="188030"/>
                </a:cubicBezTo>
                <a:lnTo>
                  <a:pt x="151479" y="201972"/>
                </a:lnTo>
                <a:cubicBezTo>
                  <a:pt x="152986" y="203479"/>
                  <a:pt x="154493" y="204233"/>
                  <a:pt x="156754" y="204233"/>
                </a:cubicBezTo>
                <a:lnTo>
                  <a:pt x="157131" y="204233"/>
                </a:lnTo>
                <a:cubicBezTo>
                  <a:pt x="159015" y="204233"/>
                  <a:pt x="160899" y="203479"/>
                  <a:pt x="162030" y="202349"/>
                </a:cubicBezTo>
                <a:lnTo>
                  <a:pt x="203479" y="164291"/>
                </a:lnTo>
                <a:cubicBezTo>
                  <a:pt x="205740" y="161653"/>
                  <a:pt x="206117" y="157131"/>
                  <a:pt x="203479" y="154117"/>
                </a:cubicBezTo>
                <a:close/>
                <a:moveTo>
                  <a:pt x="159015" y="199711"/>
                </a:moveTo>
                <a:cubicBezTo>
                  <a:pt x="157508" y="201218"/>
                  <a:pt x="155247" y="200842"/>
                  <a:pt x="154117" y="199711"/>
                </a:cubicBezTo>
                <a:lnTo>
                  <a:pt x="141305" y="185769"/>
                </a:lnTo>
                <a:cubicBezTo>
                  <a:pt x="140175" y="184262"/>
                  <a:pt x="140175" y="182001"/>
                  <a:pt x="141682" y="180870"/>
                </a:cubicBezTo>
                <a:lnTo>
                  <a:pt x="160899" y="163160"/>
                </a:lnTo>
                <a:lnTo>
                  <a:pt x="178610" y="182001"/>
                </a:lnTo>
                <a:close/>
                <a:moveTo>
                  <a:pt x="200465" y="161653"/>
                </a:moveTo>
                <a:lnTo>
                  <a:pt x="181247" y="179363"/>
                </a:lnTo>
                <a:lnTo>
                  <a:pt x="163537" y="160146"/>
                </a:lnTo>
                <a:lnTo>
                  <a:pt x="183131" y="142059"/>
                </a:lnTo>
                <a:cubicBezTo>
                  <a:pt x="184638" y="140552"/>
                  <a:pt x="186899" y="140928"/>
                  <a:pt x="188030" y="142059"/>
                </a:cubicBezTo>
                <a:lnTo>
                  <a:pt x="200842" y="156001"/>
                </a:lnTo>
                <a:cubicBezTo>
                  <a:pt x="201972" y="158262"/>
                  <a:pt x="201595" y="160523"/>
                  <a:pt x="200465" y="161653"/>
                </a:cubicBezTo>
                <a:close/>
              </a:path>
            </a:pathLst>
          </a:custGeom>
          <a:solidFill>
            <a:schemeClr val="accent5">
              <a:lumMod val="60000"/>
              <a:lumOff val="40000"/>
            </a:schemeClr>
          </a:solidFill>
          <a:ln w="12700" cap="flat" cmpd="sng">
            <a:solidFill>
              <a:schemeClr val="bg2">
                <a:lumMod val="50000"/>
              </a:schemeClr>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800">
              <a:solidFill>
                <a:schemeClr val="dk1"/>
              </a:solidFill>
              <a:latin typeface="Calibri"/>
              <a:ea typeface="Calibri"/>
              <a:cs typeface="Calibri"/>
              <a:sym typeface="Calibri"/>
            </a:endParaRPr>
          </a:p>
        </p:txBody>
      </p:sp>
      <p:sp>
        <p:nvSpPr>
          <p:cNvPr id="438" name="Google Shape;7574;p114">
            <a:extLst>
              <a:ext uri="{FF2B5EF4-FFF2-40B4-BE49-F238E27FC236}">
                <a16:creationId xmlns:a16="http://schemas.microsoft.com/office/drawing/2014/main" id="{D5E45528-A7EA-4D89-86D7-592B7664D032}"/>
              </a:ext>
            </a:extLst>
          </p:cNvPr>
          <p:cNvSpPr/>
          <p:nvPr/>
        </p:nvSpPr>
        <p:spPr>
          <a:xfrm>
            <a:off x="6662427" y="2574829"/>
            <a:ext cx="525535" cy="515982"/>
          </a:xfrm>
          <a:custGeom>
            <a:avLst/>
            <a:gdLst/>
            <a:ahLst/>
            <a:cxnLst/>
            <a:rect l="l" t="t" r="r" b="b"/>
            <a:pathLst>
              <a:path w="202725" h="199040" extrusionOk="0">
                <a:moveTo>
                  <a:pt x="200088" y="69145"/>
                </a:moveTo>
                <a:lnTo>
                  <a:pt x="184638" y="69145"/>
                </a:lnTo>
                <a:lnTo>
                  <a:pt x="184638" y="47667"/>
                </a:lnTo>
                <a:cubicBezTo>
                  <a:pt x="184638" y="46537"/>
                  <a:pt x="183885" y="45783"/>
                  <a:pt x="182754" y="45783"/>
                </a:cubicBezTo>
                <a:lnTo>
                  <a:pt x="67450" y="45783"/>
                </a:lnTo>
                <a:lnTo>
                  <a:pt x="22232" y="565"/>
                </a:lnTo>
                <a:cubicBezTo>
                  <a:pt x="21478" y="-188"/>
                  <a:pt x="20348" y="-188"/>
                  <a:pt x="19594" y="565"/>
                </a:cubicBezTo>
                <a:lnTo>
                  <a:pt x="1507" y="18652"/>
                </a:lnTo>
                <a:cubicBezTo>
                  <a:pt x="1130" y="19029"/>
                  <a:pt x="1130" y="19406"/>
                  <a:pt x="1130" y="19783"/>
                </a:cubicBezTo>
                <a:cubicBezTo>
                  <a:pt x="1130" y="20160"/>
                  <a:pt x="1130" y="20913"/>
                  <a:pt x="1507" y="21290"/>
                </a:cubicBezTo>
                <a:lnTo>
                  <a:pt x="48609" y="68392"/>
                </a:lnTo>
                <a:lnTo>
                  <a:pt x="48609" y="68769"/>
                </a:lnTo>
                <a:lnTo>
                  <a:pt x="1884" y="68769"/>
                </a:lnTo>
                <a:cubicBezTo>
                  <a:pt x="754" y="68769"/>
                  <a:pt x="0" y="69522"/>
                  <a:pt x="0" y="70653"/>
                </a:cubicBezTo>
                <a:lnTo>
                  <a:pt x="0" y="86102"/>
                </a:lnTo>
                <a:cubicBezTo>
                  <a:pt x="0" y="87233"/>
                  <a:pt x="754" y="87986"/>
                  <a:pt x="1884" y="87986"/>
                </a:cubicBezTo>
                <a:lnTo>
                  <a:pt x="62928" y="87986"/>
                </a:lnTo>
                <a:lnTo>
                  <a:pt x="97595" y="129435"/>
                </a:lnTo>
                <a:lnTo>
                  <a:pt x="62928" y="171262"/>
                </a:lnTo>
                <a:lnTo>
                  <a:pt x="40696" y="171262"/>
                </a:lnTo>
                <a:cubicBezTo>
                  <a:pt x="37305" y="171262"/>
                  <a:pt x="33913" y="173146"/>
                  <a:pt x="32029" y="175784"/>
                </a:cubicBezTo>
                <a:cubicBezTo>
                  <a:pt x="28261" y="167493"/>
                  <a:pt x="18464" y="163349"/>
                  <a:pt x="10174" y="167117"/>
                </a:cubicBezTo>
                <a:cubicBezTo>
                  <a:pt x="1884" y="170885"/>
                  <a:pt x="-2261" y="180682"/>
                  <a:pt x="1507" y="188972"/>
                </a:cubicBezTo>
                <a:cubicBezTo>
                  <a:pt x="5275" y="197262"/>
                  <a:pt x="15073" y="201407"/>
                  <a:pt x="23362" y="197639"/>
                </a:cubicBezTo>
                <a:cubicBezTo>
                  <a:pt x="27131" y="196131"/>
                  <a:pt x="30522" y="192740"/>
                  <a:pt x="32029" y="188972"/>
                </a:cubicBezTo>
                <a:cubicBezTo>
                  <a:pt x="33913" y="191610"/>
                  <a:pt x="36928" y="193494"/>
                  <a:pt x="40319" y="193494"/>
                </a:cubicBezTo>
                <a:lnTo>
                  <a:pt x="160146" y="193494"/>
                </a:lnTo>
                <a:cubicBezTo>
                  <a:pt x="163537" y="193494"/>
                  <a:pt x="166928" y="191610"/>
                  <a:pt x="168812" y="188972"/>
                </a:cubicBezTo>
                <a:cubicBezTo>
                  <a:pt x="172580" y="197262"/>
                  <a:pt x="182001" y="201407"/>
                  <a:pt x="190667" y="197639"/>
                </a:cubicBezTo>
                <a:cubicBezTo>
                  <a:pt x="199334" y="193870"/>
                  <a:pt x="203102" y="184450"/>
                  <a:pt x="199334" y="175784"/>
                </a:cubicBezTo>
                <a:cubicBezTo>
                  <a:pt x="195566" y="167117"/>
                  <a:pt x="186146" y="163349"/>
                  <a:pt x="177479" y="167117"/>
                </a:cubicBezTo>
                <a:cubicBezTo>
                  <a:pt x="173711" y="168624"/>
                  <a:pt x="170320" y="172015"/>
                  <a:pt x="168812" y="175784"/>
                </a:cubicBezTo>
                <a:cubicBezTo>
                  <a:pt x="166928" y="173146"/>
                  <a:pt x="163914" y="171262"/>
                  <a:pt x="160899" y="171262"/>
                </a:cubicBezTo>
                <a:lnTo>
                  <a:pt x="137914" y="171262"/>
                </a:lnTo>
                <a:lnTo>
                  <a:pt x="103247" y="129435"/>
                </a:lnTo>
                <a:lnTo>
                  <a:pt x="137914" y="87986"/>
                </a:lnTo>
                <a:lnTo>
                  <a:pt x="200841" y="87986"/>
                </a:lnTo>
                <a:cubicBezTo>
                  <a:pt x="201972" y="87986"/>
                  <a:pt x="202725" y="87233"/>
                  <a:pt x="202725" y="86102"/>
                </a:cubicBezTo>
                <a:lnTo>
                  <a:pt x="202725" y="70653"/>
                </a:lnTo>
                <a:cubicBezTo>
                  <a:pt x="201972" y="69899"/>
                  <a:pt x="200841" y="69145"/>
                  <a:pt x="200088" y="69145"/>
                </a:cubicBezTo>
                <a:close/>
                <a:moveTo>
                  <a:pt x="51623" y="66885"/>
                </a:moveTo>
                <a:lnTo>
                  <a:pt x="5275" y="20536"/>
                </a:lnTo>
                <a:lnTo>
                  <a:pt x="20725" y="5087"/>
                </a:lnTo>
                <a:lnTo>
                  <a:pt x="65189" y="49551"/>
                </a:lnTo>
                <a:cubicBezTo>
                  <a:pt x="65566" y="49928"/>
                  <a:pt x="65942" y="50305"/>
                  <a:pt x="66319" y="50305"/>
                </a:cubicBezTo>
                <a:lnTo>
                  <a:pt x="180870" y="50305"/>
                </a:lnTo>
                <a:lnTo>
                  <a:pt x="180870" y="69899"/>
                </a:lnTo>
                <a:lnTo>
                  <a:pt x="52377" y="69899"/>
                </a:lnTo>
                <a:lnTo>
                  <a:pt x="52377" y="68769"/>
                </a:lnTo>
                <a:cubicBezTo>
                  <a:pt x="52377" y="67638"/>
                  <a:pt x="52000" y="67261"/>
                  <a:pt x="51623" y="66885"/>
                </a:cubicBezTo>
                <a:close/>
                <a:moveTo>
                  <a:pt x="16203" y="195378"/>
                </a:moveTo>
                <a:cubicBezTo>
                  <a:pt x="9044" y="195378"/>
                  <a:pt x="3391" y="189726"/>
                  <a:pt x="3391" y="182566"/>
                </a:cubicBezTo>
                <a:cubicBezTo>
                  <a:pt x="3391" y="175406"/>
                  <a:pt x="9044" y="169754"/>
                  <a:pt x="16203" y="169754"/>
                </a:cubicBezTo>
                <a:cubicBezTo>
                  <a:pt x="23362" y="169754"/>
                  <a:pt x="29015" y="175406"/>
                  <a:pt x="29015" y="182566"/>
                </a:cubicBezTo>
                <a:cubicBezTo>
                  <a:pt x="29015" y="189726"/>
                  <a:pt x="23362" y="195378"/>
                  <a:pt x="16203" y="195378"/>
                </a:cubicBezTo>
                <a:close/>
                <a:moveTo>
                  <a:pt x="183885" y="169378"/>
                </a:moveTo>
                <a:cubicBezTo>
                  <a:pt x="191044" y="169378"/>
                  <a:pt x="196697" y="175030"/>
                  <a:pt x="196697" y="182189"/>
                </a:cubicBezTo>
                <a:cubicBezTo>
                  <a:pt x="196697" y="189349"/>
                  <a:pt x="191044" y="195001"/>
                  <a:pt x="183885" y="195001"/>
                </a:cubicBezTo>
                <a:cubicBezTo>
                  <a:pt x="176725" y="195001"/>
                  <a:pt x="171073" y="189349"/>
                  <a:pt x="171073" y="182189"/>
                </a:cubicBezTo>
                <a:cubicBezTo>
                  <a:pt x="171073" y="175030"/>
                  <a:pt x="176725" y="169378"/>
                  <a:pt x="183885" y="169378"/>
                </a:cubicBezTo>
                <a:close/>
                <a:moveTo>
                  <a:pt x="166928" y="182566"/>
                </a:moveTo>
                <a:cubicBezTo>
                  <a:pt x="166928" y="186334"/>
                  <a:pt x="163914" y="189726"/>
                  <a:pt x="160146" y="189726"/>
                </a:cubicBezTo>
                <a:lnTo>
                  <a:pt x="40319" y="189726"/>
                </a:lnTo>
                <a:cubicBezTo>
                  <a:pt x="36551" y="189726"/>
                  <a:pt x="33536" y="186334"/>
                  <a:pt x="33536" y="182566"/>
                </a:cubicBezTo>
                <a:cubicBezTo>
                  <a:pt x="33536" y="178798"/>
                  <a:pt x="36551" y="175406"/>
                  <a:pt x="40319" y="175406"/>
                </a:cubicBezTo>
                <a:lnTo>
                  <a:pt x="160146" y="175406"/>
                </a:lnTo>
                <a:cubicBezTo>
                  <a:pt x="164290" y="175406"/>
                  <a:pt x="166928" y="178798"/>
                  <a:pt x="166928" y="182566"/>
                </a:cubicBezTo>
                <a:close/>
                <a:moveTo>
                  <a:pt x="132638" y="171262"/>
                </a:moveTo>
                <a:lnTo>
                  <a:pt x="67826" y="171262"/>
                </a:lnTo>
                <a:lnTo>
                  <a:pt x="100232" y="132450"/>
                </a:lnTo>
                <a:close/>
                <a:moveTo>
                  <a:pt x="100232" y="126798"/>
                </a:moveTo>
                <a:lnTo>
                  <a:pt x="68203" y="88363"/>
                </a:lnTo>
                <a:lnTo>
                  <a:pt x="132261" y="88363"/>
                </a:lnTo>
                <a:close/>
                <a:moveTo>
                  <a:pt x="198204" y="84595"/>
                </a:moveTo>
                <a:lnTo>
                  <a:pt x="3768" y="84595"/>
                </a:lnTo>
                <a:lnTo>
                  <a:pt x="3768" y="72913"/>
                </a:lnTo>
                <a:lnTo>
                  <a:pt x="197827" y="72913"/>
                </a:lnTo>
                <a:close/>
              </a:path>
            </a:pathLst>
          </a:custGeom>
          <a:solidFill>
            <a:srgbClr val="000000"/>
          </a:solidFill>
          <a:ln w="12700" cap="flat" cmpd="sng">
            <a:solidFill>
              <a:srgbClr val="3B85C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65465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F1549D9-B417-4B39-839E-A6F1B80C3622}"/>
              </a:ext>
            </a:extLst>
          </p:cNvPr>
          <p:cNvSpPr/>
          <p:nvPr>
            <p:custDataLst>
              <p:tags r:id="rId1"/>
            </p:custDataLst>
          </p:nvPr>
        </p:nvSpPr>
        <p:spPr bwMode="gray">
          <a:xfrm>
            <a:off x="5865087" y="1653932"/>
            <a:ext cx="1246905" cy="3316047"/>
          </a:xfrm>
          <a:prstGeom prst="rect">
            <a:avLst/>
          </a:prstGeom>
          <a:solidFill>
            <a:schemeClr val="accent1">
              <a:lumMod val="20000"/>
              <a:lumOff val="80000"/>
            </a:schemeClr>
          </a:solidFill>
          <a:ln>
            <a:solidFill>
              <a:schemeClr val="accent1">
                <a:lumMod val="20000"/>
                <a:lumOff val="80000"/>
              </a:schemeClr>
            </a:solidFill>
          </a:ln>
        </p:spPr>
        <p:style>
          <a:lnRef idx="2">
            <a:schemeClr val="accent1"/>
          </a:lnRef>
          <a:fillRef idx="1">
            <a:schemeClr val="lt1"/>
          </a:fillRef>
          <a:effectRef idx="0">
            <a:schemeClr val="accent1"/>
          </a:effectRef>
          <a:fontRef idx="minor">
            <a:schemeClr val="dk1"/>
          </a:fontRef>
        </p:style>
        <p:txBody>
          <a:bodyPr anchor="ctr"/>
          <a:lstStyle/>
          <a:p>
            <a:pPr algn="ctr" defTabSz="457200" eaLnBrk="0" fontAlgn="base" hangingPunct="0">
              <a:spcBef>
                <a:spcPct val="0"/>
              </a:spcBef>
              <a:spcAft>
                <a:spcPct val="0"/>
              </a:spcAft>
              <a:defRPr/>
            </a:pPr>
            <a:endParaRPr lang="fr-CA">
              <a:solidFill>
                <a:prstClr val="black"/>
              </a:solidFill>
              <a:latin typeface="Calibri"/>
            </a:endParaRPr>
          </a:p>
        </p:txBody>
      </p:sp>
      <p:sp>
        <p:nvSpPr>
          <p:cNvPr id="6" name="Rectangle 5">
            <a:extLst>
              <a:ext uri="{FF2B5EF4-FFF2-40B4-BE49-F238E27FC236}">
                <a16:creationId xmlns:a16="http://schemas.microsoft.com/office/drawing/2014/main" id="{5F717F69-3FF6-4664-ADD2-6B0B41CC661B}"/>
              </a:ext>
            </a:extLst>
          </p:cNvPr>
          <p:cNvSpPr/>
          <p:nvPr>
            <p:custDataLst>
              <p:tags r:id="rId2"/>
            </p:custDataLst>
          </p:nvPr>
        </p:nvSpPr>
        <p:spPr bwMode="gray">
          <a:xfrm>
            <a:off x="4115310" y="1672820"/>
            <a:ext cx="1138238" cy="3297159"/>
          </a:xfrm>
          <a:prstGeom prst="rect">
            <a:avLst/>
          </a:prstGeom>
          <a:solidFill>
            <a:schemeClr val="accent1">
              <a:lumMod val="20000"/>
              <a:lumOff val="80000"/>
            </a:schemeClr>
          </a:solidFill>
          <a:ln>
            <a:solidFill>
              <a:schemeClr val="accent1">
                <a:lumMod val="20000"/>
                <a:lumOff val="80000"/>
              </a:schemeClr>
            </a:solidFill>
          </a:ln>
        </p:spPr>
        <p:style>
          <a:lnRef idx="2">
            <a:schemeClr val="accent1"/>
          </a:lnRef>
          <a:fillRef idx="1">
            <a:schemeClr val="lt1"/>
          </a:fillRef>
          <a:effectRef idx="0">
            <a:schemeClr val="accent1"/>
          </a:effectRef>
          <a:fontRef idx="minor">
            <a:schemeClr val="dk1"/>
          </a:fontRef>
        </p:style>
        <p:txBody>
          <a:bodyPr anchor="ctr"/>
          <a:lstStyle/>
          <a:p>
            <a:pPr algn="ctr" defTabSz="457200" eaLnBrk="0" fontAlgn="base" hangingPunct="0">
              <a:spcBef>
                <a:spcPct val="0"/>
              </a:spcBef>
              <a:spcAft>
                <a:spcPct val="0"/>
              </a:spcAft>
              <a:defRPr/>
            </a:pPr>
            <a:endParaRPr lang="fr-CA">
              <a:solidFill>
                <a:prstClr val="black"/>
              </a:solidFill>
              <a:latin typeface="Calibri"/>
            </a:endParaRPr>
          </a:p>
        </p:txBody>
      </p:sp>
      <p:sp>
        <p:nvSpPr>
          <p:cNvPr id="7" name="Espace réservé du numéro de diapositive 5">
            <a:extLst>
              <a:ext uri="{FF2B5EF4-FFF2-40B4-BE49-F238E27FC236}">
                <a16:creationId xmlns:a16="http://schemas.microsoft.com/office/drawing/2014/main" id="{69127BB7-6BEA-488A-B456-4CE6E8C33FCC}"/>
              </a:ext>
            </a:extLst>
          </p:cNvPr>
          <p:cNvSpPr>
            <a:spLocks/>
          </p:cNvSpPr>
          <p:nvPr>
            <p:custDataLst>
              <p:tags r:id="rId3"/>
            </p:custDataLst>
          </p:nvPr>
        </p:nvSpPr>
        <p:spPr bwMode="gray">
          <a:xfrm>
            <a:off x="8380176" y="6296882"/>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r" defTabSz="457200" eaLnBrk="0" fontAlgn="base" hangingPunct="0">
              <a:spcBef>
                <a:spcPct val="0"/>
              </a:spcBef>
              <a:spcAft>
                <a:spcPct val="0"/>
              </a:spcAft>
              <a:buNone/>
            </a:pPr>
            <a:fld id="{608F1D6B-2C9C-44D3-AD6B-5EBADEA01280}" type="slidenum">
              <a:rPr lang="fr-CA" altLang="fr-FR" sz="1200">
                <a:solidFill>
                  <a:prstClr val="black"/>
                </a:solidFill>
              </a:rPr>
              <a:pPr algn="r" defTabSz="457200" eaLnBrk="0" fontAlgn="base" hangingPunct="0">
                <a:spcBef>
                  <a:spcPct val="0"/>
                </a:spcBef>
                <a:spcAft>
                  <a:spcPct val="0"/>
                </a:spcAft>
                <a:buNone/>
              </a:pPr>
              <a:t>4</a:t>
            </a:fld>
            <a:endParaRPr lang="fr-CA" altLang="fr-FR" sz="1200" dirty="0">
              <a:solidFill>
                <a:prstClr val="black"/>
              </a:solidFill>
            </a:endParaRPr>
          </a:p>
        </p:txBody>
      </p:sp>
      <p:grpSp>
        <p:nvGrpSpPr>
          <p:cNvPr id="68" name="Group 1249">
            <a:extLst>
              <a:ext uri="{FF2B5EF4-FFF2-40B4-BE49-F238E27FC236}">
                <a16:creationId xmlns:a16="http://schemas.microsoft.com/office/drawing/2014/main" id="{E0753BA3-E58A-4427-A945-A4CC8B5E06EB}"/>
              </a:ext>
            </a:extLst>
          </p:cNvPr>
          <p:cNvGrpSpPr>
            <a:grpSpLocks/>
          </p:cNvGrpSpPr>
          <p:nvPr>
            <p:custDataLst>
              <p:tags r:id="rId4"/>
            </p:custDataLst>
          </p:nvPr>
        </p:nvGrpSpPr>
        <p:grpSpPr bwMode="auto">
          <a:xfrm>
            <a:off x="6673908" y="3152370"/>
            <a:ext cx="293005" cy="385860"/>
            <a:chOff x="2666" y="3532"/>
            <a:chExt cx="415" cy="588"/>
          </a:xfrm>
        </p:grpSpPr>
        <p:sp>
          <p:nvSpPr>
            <p:cNvPr id="69" name="Oval 565">
              <a:extLst>
                <a:ext uri="{FF2B5EF4-FFF2-40B4-BE49-F238E27FC236}">
                  <a16:creationId xmlns:a16="http://schemas.microsoft.com/office/drawing/2014/main" id="{BFF67F27-6512-4916-9624-A3957F18CED5}"/>
                </a:ext>
              </a:extLst>
            </p:cNvPr>
            <p:cNvSpPr>
              <a:spLocks noChangeArrowheads="1"/>
            </p:cNvSpPr>
            <p:nvPr/>
          </p:nvSpPr>
          <p:spPr bwMode="gray">
            <a:xfrm>
              <a:off x="2868" y="3592"/>
              <a:ext cx="0" cy="528"/>
            </a:xfrm>
            <a:prstGeom prst="ellipse">
              <a:avLst/>
            </a:prstGeom>
            <a:solidFill>
              <a:schemeClr val="tx2"/>
            </a:solidFill>
            <a:ln w="9525" algn="ctr">
              <a:solidFill>
                <a:srgbClr val="94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70" name="Group 952">
              <a:extLst>
                <a:ext uri="{FF2B5EF4-FFF2-40B4-BE49-F238E27FC236}">
                  <a16:creationId xmlns:a16="http://schemas.microsoft.com/office/drawing/2014/main" id="{690B016C-5812-4563-BFBB-EB2EB82BD9EA}"/>
                </a:ext>
              </a:extLst>
            </p:cNvPr>
            <p:cNvGrpSpPr>
              <a:grpSpLocks/>
            </p:cNvGrpSpPr>
            <p:nvPr/>
          </p:nvGrpSpPr>
          <p:grpSpPr bwMode="auto">
            <a:xfrm>
              <a:off x="2666" y="3532"/>
              <a:ext cx="415" cy="568"/>
              <a:chOff x="2742" y="3631"/>
              <a:chExt cx="308" cy="422"/>
            </a:xfrm>
          </p:grpSpPr>
          <p:sp>
            <p:nvSpPr>
              <p:cNvPr id="71" name="Freeform 944">
                <a:extLst>
                  <a:ext uri="{FF2B5EF4-FFF2-40B4-BE49-F238E27FC236}">
                    <a16:creationId xmlns:a16="http://schemas.microsoft.com/office/drawing/2014/main" id="{D7BD6962-74F7-4814-AC00-126212BBCE87}"/>
                  </a:ext>
                </a:extLst>
              </p:cNvPr>
              <p:cNvSpPr>
                <a:spLocks/>
              </p:cNvSpPr>
              <p:nvPr/>
            </p:nvSpPr>
            <p:spPr bwMode="gray">
              <a:xfrm>
                <a:off x="2742" y="3722"/>
                <a:ext cx="308" cy="331"/>
              </a:xfrm>
              <a:custGeom>
                <a:avLst/>
                <a:gdLst>
                  <a:gd name="T0" fmla="*/ 0 w 618"/>
                  <a:gd name="T1" fmla="*/ 0 h 661"/>
                  <a:gd name="T2" fmla="*/ 0 w 618"/>
                  <a:gd name="T3" fmla="*/ 0 h 661"/>
                  <a:gd name="T4" fmla="*/ 0 w 618"/>
                  <a:gd name="T5" fmla="*/ 1 h 661"/>
                  <a:gd name="T6" fmla="*/ 0 w 618"/>
                  <a:gd name="T7" fmla="*/ 1 h 661"/>
                  <a:gd name="T8" fmla="*/ 0 w 618"/>
                  <a:gd name="T9" fmla="*/ 1 h 661"/>
                  <a:gd name="T10" fmla="*/ 0 w 618"/>
                  <a:gd name="T11" fmla="*/ 1 h 661"/>
                  <a:gd name="T12" fmla="*/ 0 w 618"/>
                  <a:gd name="T13" fmla="*/ 1 h 661"/>
                  <a:gd name="T14" fmla="*/ 0 w 618"/>
                  <a:gd name="T15" fmla="*/ 1 h 661"/>
                  <a:gd name="T16" fmla="*/ 0 w 618"/>
                  <a:gd name="T17" fmla="*/ 1 h 661"/>
                  <a:gd name="T18" fmla="*/ 0 w 618"/>
                  <a:gd name="T19" fmla="*/ 1 h 661"/>
                  <a:gd name="T20" fmla="*/ 0 w 618"/>
                  <a:gd name="T21" fmla="*/ 1 h 661"/>
                  <a:gd name="T22" fmla="*/ 0 w 618"/>
                  <a:gd name="T23" fmla="*/ 1 h 661"/>
                  <a:gd name="T24" fmla="*/ 0 w 618"/>
                  <a:gd name="T25" fmla="*/ 1 h 661"/>
                  <a:gd name="T26" fmla="*/ 0 w 618"/>
                  <a:gd name="T27" fmla="*/ 1 h 661"/>
                  <a:gd name="T28" fmla="*/ 0 w 618"/>
                  <a:gd name="T29" fmla="*/ 1 h 661"/>
                  <a:gd name="T30" fmla="*/ 0 w 618"/>
                  <a:gd name="T31" fmla="*/ 1 h 661"/>
                  <a:gd name="T32" fmla="*/ 0 w 618"/>
                  <a:gd name="T33" fmla="*/ 1 h 661"/>
                  <a:gd name="T34" fmla="*/ 0 w 618"/>
                  <a:gd name="T35" fmla="*/ 1 h 661"/>
                  <a:gd name="T36" fmla="*/ 0 w 618"/>
                  <a:gd name="T37" fmla="*/ 1 h 661"/>
                  <a:gd name="T38" fmla="*/ 0 w 618"/>
                  <a:gd name="T39" fmla="*/ 1 h 661"/>
                  <a:gd name="T40" fmla="*/ 0 w 618"/>
                  <a:gd name="T41" fmla="*/ 1 h 661"/>
                  <a:gd name="T42" fmla="*/ 0 w 618"/>
                  <a:gd name="T43" fmla="*/ 1 h 661"/>
                  <a:gd name="T44" fmla="*/ 0 w 618"/>
                  <a:gd name="T45" fmla="*/ 0 h 661"/>
                  <a:gd name="T46" fmla="*/ 0 w 618"/>
                  <a:gd name="T47" fmla="*/ 0 h 661"/>
                  <a:gd name="T48" fmla="*/ 0 w 618"/>
                  <a:gd name="T49" fmla="*/ 0 h 66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18" h="661">
                    <a:moveTo>
                      <a:pt x="29" y="0"/>
                    </a:moveTo>
                    <a:lnTo>
                      <a:pt x="1" y="0"/>
                    </a:lnTo>
                    <a:lnTo>
                      <a:pt x="15" y="23"/>
                    </a:lnTo>
                    <a:lnTo>
                      <a:pt x="23" y="38"/>
                    </a:lnTo>
                    <a:lnTo>
                      <a:pt x="42" y="79"/>
                    </a:lnTo>
                    <a:lnTo>
                      <a:pt x="63" y="143"/>
                    </a:lnTo>
                    <a:lnTo>
                      <a:pt x="83" y="222"/>
                    </a:lnTo>
                    <a:lnTo>
                      <a:pt x="95" y="315"/>
                    </a:lnTo>
                    <a:lnTo>
                      <a:pt x="91" y="419"/>
                    </a:lnTo>
                    <a:lnTo>
                      <a:pt x="67" y="527"/>
                    </a:lnTo>
                    <a:lnTo>
                      <a:pt x="15" y="637"/>
                    </a:lnTo>
                    <a:lnTo>
                      <a:pt x="0" y="661"/>
                    </a:lnTo>
                    <a:lnTo>
                      <a:pt x="618" y="661"/>
                    </a:lnTo>
                    <a:lnTo>
                      <a:pt x="602" y="637"/>
                    </a:lnTo>
                    <a:lnTo>
                      <a:pt x="550" y="527"/>
                    </a:lnTo>
                    <a:lnTo>
                      <a:pt x="526" y="419"/>
                    </a:lnTo>
                    <a:lnTo>
                      <a:pt x="522" y="315"/>
                    </a:lnTo>
                    <a:lnTo>
                      <a:pt x="534" y="222"/>
                    </a:lnTo>
                    <a:lnTo>
                      <a:pt x="553" y="143"/>
                    </a:lnTo>
                    <a:lnTo>
                      <a:pt x="575" y="79"/>
                    </a:lnTo>
                    <a:lnTo>
                      <a:pt x="594" y="38"/>
                    </a:lnTo>
                    <a:lnTo>
                      <a:pt x="602" y="23"/>
                    </a:lnTo>
                    <a:lnTo>
                      <a:pt x="615" y="0"/>
                    </a:lnTo>
                    <a:lnTo>
                      <a:pt x="588" y="0"/>
                    </a:lnTo>
                    <a:lnTo>
                      <a:pt x="2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72" name="Freeform 945">
                <a:extLst>
                  <a:ext uri="{FF2B5EF4-FFF2-40B4-BE49-F238E27FC236}">
                    <a16:creationId xmlns:a16="http://schemas.microsoft.com/office/drawing/2014/main" id="{F6EEF3A2-9DB5-473B-BD8C-82D79CAB952D}"/>
                  </a:ext>
                </a:extLst>
              </p:cNvPr>
              <p:cNvSpPr>
                <a:spLocks/>
              </p:cNvSpPr>
              <p:nvPr/>
            </p:nvSpPr>
            <p:spPr bwMode="gray">
              <a:xfrm>
                <a:off x="2769" y="3738"/>
                <a:ext cx="253" cy="299"/>
              </a:xfrm>
              <a:custGeom>
                <a:avLst/>
                <a:gdLst>
                  <a:gd name="T0" fmla="*/ 1 w 506"/>
                  <a:gd name="T1" fmla="*/ 1 h 598"/>
                  <a:gd name="T2" fmla="*/ 1 w 506"/>
                  <a:gd name="T3" fmla="*/ 1 h 598"/>
                  <a:gd name="T4" fmla="*/ 1 w 506"/>
                  <a:gd name="T5" fmla="*/ 1 h 598"/>
                  <a:gd name="T6" fmla="*/ 1 w 506"/>
                  <a:gd name="T7" fmla="*/ 1 h 598"/>
                  <a:gd name="T8" fmla="*/ 1 w 506"/>
                  <a:gd name="T9" fmla="*/ 1 h 598"/>
                  <a:gd name="T10" fmla="*/ 1 w 506"/>
                  <a:gd name="T11" fmla="*/ 1 h 598"/>
                  <a:gd name="T12" fmla="*/ 1 w 506"/>
                  <a:gd name="T13" fmla="*/ 1 h 598"/>
                  <a:gd name="T14" fmla="*/ 1 w 506"/>
                  <a:gd name="T15" fmla="*/ 1 h 598"/>
                  <a:gd name="T16" fmla="*/ 1 w 506"/>
                  <a:gd name="T17" fmla="*/ 1 h 598"/>
                  <a:gd name="T18" fmla="*/ 1 w 506"/>
                  <a:gd name="T19" fmla="*/ 1 h 598"/>
                  <a:gd name="T20" fmla="*/ 1 w 506"/>
                  <a:gd name="T21" fmla="*/ 1 h 598"/>
                  <a:gd name="T22" fmla="*/ 1 w 506"/>
                  <a:gd name="T23" fmla="*/ 1 h 598"/>
                  <a:gd name="T24" fmla="*/ 1 w 506"/>
                  <a:gd name="T25" fmla="*/ 1 h 598"/>
                  <a:gd name="T26" fmla="*/ 1 w 506"/>
                  <a:gd name="T27" fmla="*/ 1 h 598"/>
                  <a:gd name="T28" fmla="*/ 1 w 506"/>
                  <a:gd name="T29" fmla="*/ 1 h 598"/>
                  <a:gd name="T30" fmla="*/ 1 w 506"/>
                  <a:gd name="T31" fmla="*/ 1 h 598"/>
                  <a:gd name="T32" fmla="*/ 1 w 506"/>
                  <a:gd name="T33" fmla="*/ 1 h 598"/>
                  <a:gd name="T34" fmla="*/ 1 w 506"/>
                  <a:gd name="T35" fmla="*/ 1 h 598"/>
                  <a:gd name="T36" fmla="*/ 1 w 506"/>
                  <a:gd name="T37" fmla="*/ 1 h 598"/>
                  <a:gd name="T38" fmla="*/ 1 w 506"/>
                  <a:gd name="T39" fmla="*/ 1 h 598"/>
                  <a:gd name="T40" fmla="*/ 1 w 506"/>
                  <a:gd name="T41" fmla="*/ 1 h 598"/>
                  <a:gd name="T42" fmla="*/ 1 w 506"/>
                  <a:gd name="T43" fmla="*/ 1 h 598"/>
                  <a:gd name="T44" fmla="*/ 1 w 506"/>
                  <a:gd name="T45" fmla="*/ 1 h 598"/>
                  <a:gd name="T46" fmla="*/ 1 w 506"/>
                  <a:gd name="T47" fmla="*/ 1 h 598"/>
                  <a:gd name="T48" fmla="*/ 1 w 506"/>
                  <a:gd name="T49" fmla="*/ 0 h 598"/>
                  <a:gd name="T50" fmla="*/ 1 w 506"/>
                  <a:gd name="T51" fmla="*/ 0 h 598"/>
                  <a:gd name="T52" fmla="*/ 1 w 506"/>
                  <a:gd name="T53" fmla="*/ 0 h 598"/>
                  <a:gd name="T54" fmla="*/ 1 w 506"/>
                  <a:gd name="T55" fmla="*/ 0 h 598"/>
                  <a:gd name="T56" fmla="*/ 1 w 506"/>
                  <a:gd name="T57" fmla="*/ 0 h 598"/>
                  <a:gd name="T58" fmla="*/ 1 w 506"/>
                  <a:gd name="T59" fmla="*/ 0 h 598"/>
                  <a:gd name="T60" fmla="*/ 1 w 506"/>
                  <a:gd name="T61" fmla="*/ 0 h 598"/>
                  <a:gd name="T62" fmla="*/ 1 w 506"/>
                  <a:gd name="T63" fmla="*/ 0 h 5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06" h="598">
                    <a:moveTo>
                      <a:pt x="506" y="0"/>
                    </a:moveTo>
                    <a:lnTo>
                      <a:pt x="497" y="22"/>
                    </a:lnTo>
                    <a:lnTo>
                      <a:pt x="486" y="49"/>
                    </a:lnTo>
                    <a:lnTo>
                      <a:pt x="474" y="83"/>
                    </a:lnTo>
                    <a:lnTo>
                      <a:pt x="462" y="122"/>
                    </a:lnTo>
                    <a:lnTo>
                      <a:pt x="451" y="166"/>
                    </a:lnTo>
                    <a:lnTo>
                      <a:pt x="443" y="212"/>
                    </a:lnTo>
                    <a:lnTo>
                      <a:pt x="437" y="262"/>
                    </a:lnTo>
                    <a:lnTo>
                      <a:pt x="435" y="317"/>
                    </a:lnTo>
                    <a:lnTo>
                      <a:pt x="436" y="350"/>
                    </a:lnTo>
                    <a:lnTo>
                      <a:pt x="438" y="385"/>
                    </a:lnTo>
                    <a:lnTo>
                      <a:pt x="443" y="419"/>
                    </a:lnTo>
                    <a:lnTo>
                      <a:pt x="451" y="455"/>
                    </a:lnTo>
                    <a:lnTo>
                      <a:pt x="460" y="491"/>
                    </a:lnTo>
                    <a:lnTo>
                      <a:pt x="473" y="526"/>
                    </a:lnTo>
                    <a:lnTo>
                      <a:pt x="488" y="562"/>
                    </a:lnTo>
                    <a:lnTo>
                      <a:pt x="506" y="598"/>
                    </a:lnTo>
                    <a:lnTo>
                      <a:pt x="494" y="598"/>
                    </a:lnTo>
                    <a:lnTo>
                      <a:pt x="473" y="598"/>
                    </a:lnTo>
                    <a:lnTo>
                      <a:pt x="446" y="598"/>
                    </a:lnTo>
                    <a:lnTo>
                      <a:pt x="414" y="598"/>
                    </a:lnTo>
                    <a:lnTo>
                      <a:pt x="377" y="598"/>
                    </a:lnTo>
                    <a:lnTo>
                      <a:pt x="338" y="598"/>
                    </a:lnTo>
                    <a:lnTo>
                      <a:pt x="297" y="598"/>
                    </a:lnTo>
                    <a:lnTo>
                      <a:pt x="254" y="598"/>
                    </a:lnTo>
                    <a:lnTo>
                      <a:pt x="210" y="598"/>
                    </a:lnTo>
                    <a:lnTo>
                      <a:pt x="169" y="598"/>
                    </a:lnTo>
                    <a:lnTo>
                      <a:pt x="129" y="598"/>
                    </a:lnTo>
                    <a:lnTo>
                      <a:pt x="93" y="598"/>
                    </a:lnTo>
                    <a:lnTo>
                      <a:pt x="60" y="598"/>
                    </a:lnTo>
                    <a:lnTo>
                      <a:pt x="34" y="598"/>
                    </a:lnTo>
                    <a:lnTo>
                      <a:pt x="13" y="598"/>
                    </a:lnTo>
                    <a:lnTo>
                      <a:pt x="0" y="598"/>
                    </a:lnTo>
                    <a:lnTo>
                      <a:pt x="19" y="562"/>
                    </a:lnTo>
                    <a:lnTo>
                      <a:pt x="34" y="526"/>
                    </a:lnTo>
                    <a:lnTo>
                      <a:pt x="46" y="491"/>
                    </a:lnTo>
                    <a:lnTo>
                      <a:pt x="57" y="455"/>
                    </a:lnTo>
                    <a:lnTo>
                      <a:pt x="64" y="419"/>
                    </a:lnTo>
                    <a:lnTo>
                      <a:pt x="69" y="385"/>
                    </a:lnTo>
                    <a:lnTo>
                      <a:pt x="72" y="350"/>
                    </a:lnTo>
                    <a:lnTo>
                      <a:pt x="73" y="317"/>
                    </a:lnTo>
                    <a:lnTo>
                      <a:pt x="71" y="262"/>
                    </a:lnTo>
                    <a:lnTo>
                      <a:pt x="65" y="212"/>
                    </a:lnTo>
                    <a:lnTo>
                      <a:pt x="56" y="166"/>
                    </a:lnTo>
                    <a:lnTo>
                      <a:pt x="45" y="122"/>
                    </a:lnTo>
                    <a:lnTo>
                      <a:pt x="34" y="83"/>
                    </a:lnTo>
                    <a:lnTo>
                      <a:pt x="21" y="49"/>
                    </a:lnTo>
                    <a:lnTo>
                      <a:pt x="10" y="22"/>
                    </a:lnTo>
                    <a:lnTo>
                      <a:pt x="0" y="0"/>
                    </a:lnTo>
                    <a:lnTo>
                      <a:pt x="13" y="0"/>
                    </a:lnTo>
                    <a:lnTo>
                      <a:pt x="33" y="0"/>
                    </a:lnTo>
                    <a:lnTo>
                      <a:pt x="60" y="0"/>
                    </a:lnTo>
                    <a:lnTo>
                      <a:pt x="93" y="0"/>
                    </a:lnTo>
                    <a:lnTo>
                      <a:pt x="128" y="0"/>
                    </a:lnTo>
                    <a:lnTo>
                      <a:pt x="169" y="0"/>
                    </a:lnTo>
                    <a:lnTo>
                      <a:pt x="210" y="0"/>
                    </a:lnTo>
                    <a:lnTo>
                      <a:pt x="254" y="0"/>
                    </a:lnTo>
                    <a:lnTo>
                      <a:pt x="297" y="0"/>
                    </a:lnTo>
                    <a:lnTo>
                      <a:pt x="338" y="0"/>
                    </a:lnTo>
                    <a:lnTo>
                      <a:pt x="378" y="0"/>
                    </a:lnTo>
                    <a:lnTo>
                      <a:pt x="414" y="0"/>
                    </a:lnTo>
                    <a:lnTo>
                      <a:pt x="446" y="0"/>
                    </a:lnTo>
                    <a:lnTo>
                      <a:pt x="474" y="0"/>
                    </a:lnTo>
                    <a:lnTo>
                      <a:pt x="494" y="0"/>
                    </a:lnTo>
                    <a:lnTo>
                      <a:pt x="506" y="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73" name="Rectangle 1477">
                <a:extLst>
                  <a:ext uri="{FF2B5EF4-FFF2-40B4-BE49-F238E27FC236}">
                    <a16:creationId xmlns:a16="http://schemas.microsoft.com/office/drawing/2014/main" id="{3FE301A6-63B4-4215-85A4-CA6154078E2E}"/>
                  </a:ext>
                </a:extLst>
              </p:cNvPr>
              <p:cNvSpPr>
                <a:spLocks noChangeArrowheads="1"/>
              </p:cNvSpPr>
              <p:nvPr/>
            </p:nvSpPr>
            <p:spPr bwMode="gray">
              <a:xfrm>
                <a:off x="2774" y="4007"/>
                <a:ext cx="244" cy="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74" name="Freeform 947">
                <a:extLst>
                  <a:ext uri="{FF2B5EF4-FFF2-40B4-BE49-F238E27FC236}">
                    <a16:creationId xmlns:a16="http://schemas.microsoft.com/office/drawing/2014/main" id="{21E87A58-1B74-4A3A-96D2-688E9AA09010}"/>
                  </a:ext>
                </a:extLst>
              </p:cNvPr>
              <p:cNvSpPr>
                <a:spLocks/>
              </p:cNvSpPr>
              <p:nvPr/>
            </p:nvSpPr>
            <p:spPr bwMode="gray">
              <a:xfrm>
                <a:off x="2756" y="3730"/>
                <a:ext cx="279" cy="78"/>
              </a:xfrm>
              <a:custGeom>
                <a:avLst/>
                <a:gdLst>
                  <a:gd name="T0" fmla="*/ 0 w 559"/>
                  <a:gd name="T1" fmla="*/ 1 h 156"/>
                  <a:gd name="T2" fmla="*/ 0 w 559"/>
                  <a:gd name="T3" fmla="*/ 1 h 156"/>
                  <a:gd name="T4" fmla="*/ 0 w 559"/>
                  <a:gd name="T5" fmla="*/ 1 h 156"/>
                  <a:gd name="T6" fmla="*/ 0 w 559"/>
                  <a:gd name="T7" fmla="*/ 1 h 156"/>
                  <a:gd name="T8" fmla="*/ 0 w 559"/>
                  <a:gd name="T9" fmla="*/ 1 h 156"/>
                  <a:gd name="T10" fmla="*/ 0 w 559"/>
                  <a:gd name="T11" fmla="*/ 1 h 156"/>
                  <a:gd name="T12" fmla="*/ 0 w 559"/>
                  <a:gd name="T13" fmla="*/ 1 h 156"/>
                  <a:gd name="T14" fmla="*/ 0 w 559"/>
                  <a:gd name="T15" fmla="*/ 1 h 156"/>
                  <a:gd name="T16" fmla="*/ 0 w 559"/>
                  <a:gd name="T17" fmla="*/ 1 h 156"/>
                  <a:gd name="T18" fmla="*/ 0 w 559"/>
                  <a:gd name="T19" fmla="*/ 1 h 156"/>
                  <a:gd name="T20" fmla="*/ 0 w 559"/>
                  <a:gd name="T21" fmla="*/ 1 h 156"/>
                  <a:gd name="T22" fmla="*/ 0 w 559"/>
                  <a:gd name="T23" fmla="*/ 1 h 156"/>
                  <a:gd name="T24" fmla="*/ 0 w 559"/>
                  <a:gd name="T25" fmla="*/ 1 h 156"/>
                  <a:gd name="T26" fmla="*/ 0 w 559"/>
                  <a:gd name="T27" fmla="*/ 1 h 156"/>
                  <a:gd name="T28" fmla="*/ 0 w 559"/>
                  <a:gd name="T29" fmla="*/ 1 h 156"/>
                  <a:gd name="T30" fmla="*/ 0 w 559"/>
                  <a:gd name="T31" fmla="*/ 1 h 156"/>
                  <a:gd name="T32" fmla="*/ 0 w 559"/>
                  <a:gd name="T33" fmla="*/ 1 h 156"/>
                  <a:gd name="T34" fmla="*/ 0 w 559"/>
                  <a:gd name="T35" fmla="*/ 1 h 156"/>
                  <a:gd name="T36" fmla="*/ 0 w 559"/>
                  <a:gd name="T37" fmla="*/ 1 h 156"/>
                  <a:gd name="T38" fmla="*/ 0 w 559"/>
                  <a:gd name="T39" fmla="*/ 1 h 156"/>
                  <a:gd name="T40" fmla="*/ 0 w 559"/>
                  <a:gd name="T41" fmla="*/ 0 h 156"/>
                  <a:gd name="T42" fmla="*/ 0 w 559"/>
                  <a:gd name="T43" fmla="*/ 0 h 156"/>
                  <a:gd name="T44" fmla="*/ 0 w 559"/>
                  <a:gd name="T45" fmla="*/ 1 h 156"/>
                  <a:gd name="T46" fmla="*/ 0 w 559"/>
                  <a:gd name="T47" fmla="*/ 1 h 156"/>
                  <a:gd name="T48" fmla="*/ 0 w 559"/>
                  <a:gd name="T49" fmla="*/ 1 h 156"/>
                  <a:gd name="T50" fmla="*/ 0 w 559"/>
                  <a:gd name="T51" fmla="*/ 1 h 156"/>
                  <a:gd name="T52" fmla="*/ 0 w 559"/>
                  <a:gd name="T53" fmla="*/ 1 h 156"/>
                  <a:gd name="T54" fmla="*/ 0 w 559"/>
                  <a:gd name="T55" fmla="*/ 1 h 156"/>
                  <a:gd name="T56" fmla="*/ 0 w 559"/>
                  <a:gd name="T57" fmla="*/ 1 h 156"/>
                  <a:gd name="T58" fmla="*/ 0 w 559"/>
                  <a:gd name="T59" fmla="*/ 1 h 156"/>
                  <a:gd name="T60" fmla="*/ 0 w 559"/>
                  <a:gd name="T61" fmla="*/ 1 h 156"/>
                  <a:gd name="T62" fmla="*/ 0 w 559"/>
                  <a:gd name="T63" fmla="*/ 1 h 156"/>
                  <a:gd name="T64" fmla="*/ 0 w 559"/>
                  <a:gd name="T65" fmla="*/ 1 h 156"/>
                  <a:gd name="T66" fmla="*/ 0 w 559"/>
                  <a:gd name="T67" fmla="*/ 1 h 156"/>
                  <a:gd name="T68" fmla="*/ 0 w 559"/>
                  <a:gd name="T69" fmla="*/ 1 h 156"/>
                  <a:gd name="T70" fmla="*/ 0 w 559"/>
                  <a:gd name="T71" fmla="*/ 1 h 156"/>
                  <a:gd name="T72" fmla="*/ 0 w 559"/>
                  <a:gd name="T73" fmla="*/ 1 h 156"/>
                  <a:gd name="T74" fmla="*/ 0 w 559"/>
                  <a:gd name="T75" fmla="*/ 1 h 156"/>
                  <a:gd name="T76" fmla="*/ 0 w 559"/>
                  <a:gd name="T77" fmla="*/ 1 h 156"/>
                  <a:gd name="T78" fmla="*/ 0 w 559"/>
                  <a:gd name="T79" fmla="*/ 1 h 156"/>
                  <a:gd name="T80" fmla="*/ 0 w 559"/>
                  <a:gd name="T81" fmla="*/ 1 h 156"/>
                  <a:gd name="T82" fmla="*/ 0 w 559"/>
                  <a:gd name="T83" fmla="*/ 1 h 1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59" h="156">
                    <a:moveTo>
                      <a:pt x="280" y="156"/>
                    </a:moveTo>
                    <a:lnTo>
                      <a:pt x="301" y="156"/>
                    </a:lnTo>
                    <a:lnTo>
                      <a:pt x="320" y="154"/>
                    </a:lnTo>
                    <a:lnTo>
                      <a:pt x="340" y="152"/>
                    </a:lnTo>
                    <a:lnTo>
                      <a:pt x="359" y="148"/>
                    </a:lnTo>
                    <a:lnTo>
                      <a:pt x="378" y="144"/>
                    </a:lnTo>
                    <a:lnTo>
                      <a:pt x="396" y="139"/>
                    </a:lnTo>
                    <a:lnTo>
                      <a:pt x="414" y="132"/>
                    </a:lnTo>
                    <a:lnTo>
                      <a:pt x="431" y="125"/>
                    </a:lnTo>
                    <a:lnTo>
                      <a:pt x="447" y="118"/>
                    </a:lnTo>
                    <a:lnTo>
                      <a:pt x="462" y="109"/>
                    </a:lnTo>
                    <a:lnTo>
                      <a:pt x="477" y="100"/>
                    </a:lnTo>
                    <a:lnTo>
                      <a:pt x="491" y="91"/>
                    </a:lnTo>
                    <a:lnTo>
                      <a:pt x="503" y="79"/>
                    </a:lnTo>
                    <a:lnTo>
                      <a:pt x="516" y="69"/>
                    </a:lnTo>
                    <a:lnTo>
                      <a:pt x="527" y="57"/>
                    </a:lnTo>
                    <a:lnTo>
                      <a:pt x="537" y="45"/>
                    </a:lnTo>
                    <a:lnTo>
                      <a:pt x="546" y="25"/>
                    </a:lnTo>
                    <a:lnTo>
                      <a:pt x="553" y="11"/>
                    </a:lnTo>
                    <a:lnTo>
                      <a:pt x="558" y="3"/>
                    </a:lnTo>
                    <a:lnTo>
                      <a:pt x="559" y="0"/>
                    </a:lnTo>
                    <a:lnTo>
                      <a:pt x="0" y="0"/>
                    </a:lnTo>
                    <a:lnTo>
                      <a:pt x="1" y="2"/>
                    </a:lnTo>
                    <a:lnTo>
                      <a:pt x="6" y="9"/>
                    </a:lnTo>
                    <a:lnTo>
                      <a:pt x="11" y="21"/>
                    </a:lnTo>
                    <a:lnTo>
                      <a:pt x="18" y="36"/>
                    </a:lnTo>
                    <a:lnTo>
                      <a:pt x="27" y="49"/>
                    </a:lnTo>
                    <a:lnTo>
                      <a:pt x="39" y="62"/>
                    </a:lnTo>
                    <a:lnTo>
                      <a:pt x="51" y="74"/>
                    </a:lnTo>
                    <a:lnTo>
                      <a:pt x="63" y="85"/>
                    </a:lnTo>
                    <a:lnTo>
                      <a:pt x="77" y="96"/>
                    </a:lnTo>
                    <a:lnTo>
                      <a:pt x="92" y="106"/>
                    </a:lnTo>
                    <a:lnTo>
                      <a:pt x="108" y="115"/>
                    </a:lnTo>
                    <a:lnTo>
                      <a:pt x="124" y="123"/>
                    </a:lnTo>
                    <a:lnTo>
                      <a:pt x="142" y="131"/>
                    </a:lnTo>
                    <a:lnTo>
                      <a:pt x="160" y="137"/>
                    </a:lnTo>
                    <a:lnTo>
                      <a:pt x="178" y="142"/>
                    </a:lnTo>
                    <a:lnTo>
                      <a:pt x="198" y="147"/>
                    </a:lnTo>
                    <a:lnTo>
                      <a:pt x="218" y="152"/>
                    </a:lnTo>
                    <a:lnTo>
                      <a:pt x="238" y="154"/>
                    </a:lnTo>
                    <a:lnTo>
                      <a:pt x="259" y="156"/>
                    </a:lnTo>
                    <a:lnTo>
                      <a:pt x="280" y="1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75" name="Freeform 948">
                <a:extLst>
                  <a:ext uri="{FF2B5EF4-FFF2-40B4-BE49-F238E27FC236}">
                    <a16:creationId xmlns:a16="http://schemas.microsoft.com/office/drawing/2014/main" id="{AA2AA946-14DB-42A6-AB1C-D5CAD34FFB65}"/>
                  </a:ext>
                </a:extLst>
              </p:cNvPr>
              <p:cNvSpPr>
                <a:spLocks/>
              </p:cNvSpPr>
              <p:nvPr/>
            </p:nvSpPr>
            <p:spPr bwMode="gray">
              <a:xfrm>
                <a:off x="2880" y="3638"/>
                <a:ext cx="90" cy="139"/>
              </a:xfrm>
              <a:custGeom>
                <a:avLst/>
                <a:gdLst>
                  <a:gd name="T0" fmla="*/ 1 w 180"/>
                  <a:gd name="T1" fmla="*/ 1 h 278"/>
                  <a:gd name="T2" fmla="*/ 1 w 180"/>
                  <a:gd name="T3" fmla="*/ 0 h 278"/>
                  <a:gd name="T4" fmla="*/ 1 w 180"/>
                  <a:gd name="T5" fmla="*/ 1 h 278"/>
                  <a:gd name="T6" fmla="*/ 1 w 180"/>
                  <a:gd name="T7" fmla="*/ 1 h 278"/>
                  <a:gd name="T8" fmla="*/ 1 w 180"/>
                  <a:gd name="T9" fmla="*/ 1 h 278"/>
                  <a:gd name="T10" fmla="*/ 1 w 180"/>
                  <a:gd name="T11" fmla="*/ 1 h 278"/>
                  <a:gd name="T12" fmla="*/ 1 w 180"/>
                  <a:gd name="T13" fmla="*/ 1 h 278"/>
                  <a:gd name="T14" fmla="*/ 1 w 180"/>
                  <a:gd name="T15" fmla="*/ 1 h 278"/>
                  <a:gd name="T16" fmla="*/ 1 w 180"/>
                  <a:gd name="T17" fmla="*/ 1 h 278"/>
                  <a:gd name="T18" fmla="*/ 1 w 180"/>
                  <a:gd name="T19" fmla="*/ 1 h 278"/>
                  <a:gd name="T20" fmla="*/ 1 w 180"/>
                  <a:gd name="T21" fmla="*/ 1 h 278"/>
                  <a:gd name="T22" fmla="*/ 1 w 180"/>
                  <a:gd name="T23" fmla="*/ 1 h 278"/>
                  <a:gd name="T24" fmla="*/ 1 w 180"/>
                  <a:gd name="T25" fmla="*/ 1 h 278"/>
                  <a:gd name="T26" fmla="*/ 1 w 180"/>
                  <a:gd name="T27" fmla="*/ 1 h 278"/>
                  <a:gd name="T28" fmla="*/ 1 w 180"/>
                  <a:gd name="T29" fmla="*/ 1 h 278"/>
                  <a:gd name="T30" fmla="*/ 1 w 180"/>
                  <a:gd name="T31" fmla="*/ 1 h 278"/>
                  <a:gd name="T32" fmla="*/ 1 w 180"/>
                  <a:gd name="T33" fmla="*/ 1 h 278"/>
                  <a:gd name="T34" fmla="*/ 1 w 180"/>
                  <a:gd name="T35" fmla="*/ 1 h 278"/>
                  <a:gd name="T36" fmla="*/ 1 w 180"/>
                  <a:gd name="T37" fmla="*/ 1 h 278"/>
                  <a:gd name="T38" fmla="*/ 1 w 180"/>
                  <a:gd name="T39" fmla="*/ 1 h 278"/>
                  <a:gd name="T40" fmla="*/ 1 w 180"/>
                  <a:gd name="T41" fmla="*/ 1 h 278"/>
                  <a:gd name="T42" fmla="*/ 1 w 180"/>
                  <a:gd name="T43" fmla="*/ 1 h 278"/>
                  <a:gd name="T44" fmla="*/ 1 w 180"/>
                  <a:gd name="T45" fmla="*/ 1 h 278"/>
                  <a:gd name="T46" fmla="*/ 1 w 180"/>
                  <a:gd name="T47" fmla="*/ 1 h 278"/>
                  <a:gd name="T48" fmla="*/ 1 w 180"/>
                  <a:gd name="T49" fmla="*/ 1 h 278"/>
                  <a:gd name="T50" fmla="*/ 1 w 180"/>
                  <a:gd name="T51" fmla="*/ 1 h 278"/>
                  <a:gd name="T52" fmla="*/ 1 w 180"/>
                  <a:gd name="T53" fmla="*/ 1 h 278"/>
                  <a:gd name="T54" fmla="*/ 1 w 180"/>
                  <a:gd name="T55" fmla="*/ 1 h 278"/>
                  <a:gd name="T56" fmla="*/ 1 w 180"/>
                  <a:gd name="T57" fmla="*/ 1 h 278"/>
                  <a:gd name="T58" fmla="*/ 1 w 180"/>
                  <a:gd name="T59" fmla="*/ 1 h 278"/>
                  <a:gd name="T60" fmla="*/ 1 w 180"/>
                  <a:gd name="T61" fmla="*/ 1 h 278"/>
                  <a:gd name="T62" fmla="*/ 1 w 180"/>
                  <a:gd name="T63" fmla="*/ 1 h 278"/>
                  <a:gd name="T64" fmla="*/ 1 w 180"/>
                  <a:gd name="T65" fmla="*/ 1 h 27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0" h="278">
                    <a:moveTo>
                      <a:pt x="127" y="4"/>
                    </a:moveTo>
                    <a:lnTo>
                      <a:pt x="120" y="2"/>
                    </a:lnTo>
                    <a:lnTo>
                      <a:pt x="113" y="0"/>
                    </a:lnTo>
                    <a:lnTo>
                      <a:pt x="105" y="0"/>
                    </a:lnTo>
                    <a:lnTo>
                      <a:pt x="98" y="0"/>
                    </a:lnTo>
                    <a:lnTo>
                      <a:pt x="91" y="2"/>
                    </a:lnTo>
                    <a:lnTo>
                      <a:pt x="84" y="3"/>
                    </a:lnTo>
                    <a:lnTo>
                      <a:pt x="77" y="5"/>
                    </a:lnTo>
                    <a:lnTo>
                      <a:pt x="70" y="8"/>
                    </a:lnTo>
                    <a:lnTo>
                      <a:pt x="63" y="12"/>
                    </a:lnTo>
                    <a:lnTo>
                      <a:pt x="57" y="16"/>
                    </a:lnTo>
                    <a:lnTo>
                      <a:pt x="52" y="22"/>
                    </a:lnTo>
                    <a:lnTo>
                      <a:pt x="46" y="28"/>
                    </a:lnTo>
                    <a:lnTo>
                      <a:pt x="41" y="34"/>
                    </a:lnTo>
                    <a:lnTo>
                      <a:pt x="38" y="41"/>
                    </a:lnTo>
                    <a:lnTo>
                      <a:pt x="34" y="48"/>
                    </a:lnTo>
                    <a:lnTo>
                      <a:pt x="32" y="55"/>
                    </a:lnTo>
                    <a:lnTo>
                      <a:pt x="31" y="60"/>
                    </a:lnTo>
                    <a:lnTo>
                      <a:pt x="30" y="66"/>
                    </a:lnTo>
                    <a:lnTo>
                      <a:pt x="29" y="72"/>
                    </a:lnTo>
                    <a:lnTo>
                      <a:pt x="29" y="78"/>
                    </a:lnTo>
                    <a:lnTo>
                      <a:pt x="30" y="91"/>
                    </a:lnTo>
                    <a:lnTo>
                      <a:pt x="33" y="104"/>
                    </a:lnTo>
                    <a:lnTo>
                      <a:pt x="39" y="116"/>
                    </a:lnTo>
                    <a:lnTo>
                      <a:pt x="47" y="127"/>
                    </a:lnTo>
                    <a:lnTo>
                      <a:pt x="45" y="136"/>
                    </a:lnTo>
                    <a:lnTo>
                      <a:pt x="40" y="152"/>
                    </a:lnTo>
                    <a:lnTo>
                      <a:pt x="33" y="174"/>
                    </a:lnTo>
                    <a:lnTo>
                      <a:pt x="25" y="199"/>
                    </a:lnTo>
                    <a:lnTo>
                      <a:pt x="17" y="224"/>
                    </a:lnTo>
                    <a:lnTo>
                      <a:pt x="10" y="247"/>
                    </a:lnTo>
                    <a:lnTo>
                      <a:pt x="4" y="265"/>
                    </a:lnTo>
                    <a:lnTo>
                      <a:pt x="1" y="277"/>
                    </a:lnTo>
                    <a:lnTo>
                      <a:pt x="0" y="278"/>
                    </a:lnTo>
                    <a:lnTo>
                      <a:pt x="86" y="278"/>
                    </a:lnTo>
                    <a:lnTo>
                      <a:pt x="86" y="276"/>
                    </a:lnTo>
                    <a:lnTo>
                      <a:pt x="91" y="262"/>
                    </a:lnTo>
                    <a:lnTo>
                      <a:pt x="95" y="245"/>
                    </a:lnTo>
                    <a:lnTo>
                      <a:pt x="101" y="225"/>
                    </a:lnTo>
                    <a:lnTo>
                      <a:pt x="108" y="204"/>
                    </a:lnTo>
                    <a:lnTo>
                      <a:pt x="114" y="186"/>
                    </a:lnTo>
                    <a:lnTo>
                      <a:pt x="118" y="170"/>
                    </a:lnTo>
                    <a:lnTo>
                      <a:pt x="122" y="158"/>
                    </a:lnTo>
                    <a:lnTo>
                      <a:pt x="124" y="151"/>
                    </a:lnTo>
                    <a:lnTo>
                      <a:pt x="133" y="148"/>
                    </a:lnTo>
                    <a:lnTo>
                      <a:pt x="142" y="144"/>
                    </a:lnTo>
                    <a:lnTo>
                      <a:pt x="150" y="139"/>
                    </a:lnTo>
                    <a:lnTo>
                      <a:pt x="156" y="133"/>
                    </a:lnTo>
                    <a:lnTo>
                      <a:pt x="162" y="126"/>
                    </a:lnTo>
                    <a:lnTo>
                      <a:pt x="168" y="118"/>
                    </a:lnTo>
                    <a:lnTo>
                      <a:pt x="173" y="110"/>
                    </a:lnTo>
                    <a:lnTo>
                      <a:pt x="176" y="101"/>
                    </a:lnTo>
                    <a:lnTo>
                      <a:pt x="177" y="95"/>
                    </a:lnTo>
                    <a:lnTo>
                      <a:pt x="178" y="89"/>
                    </a:lnTo>
                    <a:lnTo>
                      <a:pt x="180" y="83"/>
                    </a:lnTo>
                    <a:lnTo>
                      <a:pt x="180" y="78"/>
                    </a:lnTo>
                    <a:lnTo>
                      <a:pt x="178" y="65"/>
                    </a:lnTo>
                    <a:lnTo>
                      <a:pt x="176" y="53"/>
                    </a:lnTo>
                    <a:lnTo>
                      <a:pt x="171" y="42"/>
                    </a:lnTo>
                    <a:lnTo>
                      <a:pt x="166" y="31"/>
                    </a:lnTo>
                    <a:lnTo>
                      <a:pt x="158" y="23"/>
                    </a:lnTo>
                    <a:lnTo>
                      <a:pt x="148" y="15"/>
                    </a:lnTo>
                    <a:lnTo>
                      <a:pt x="138" y="8"/>
                    </a:lnTo>
                    <a:lnTo>
                      <a:pt x="127" y="4"/>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76" name="Freeform 949">
                <a:extLst>
                  <a:ext uri="{FF2B5EF4-FFF2-40B4-BE49-F238E27FC236}">
                    <a16:creationId xmlns:a16="http://schemas.microsoft.com/office/drawing/2014/main" id="{E5C29C89-30B8-4EFC-80A3-36B022286615}"/>
                  </a:ext>
                </a:extLst>
              </p:cNvPr>
              <p:cNvSpPr>
                <a:spLocks/>
              </p:cNvSpPr>
              <p:nvPr/>
            </p:nvSpPr>
            <p:spPr bwMode="gray">
              <a:xfrm>
                <a:off x="2878" y="3631"/>
                <a:ext cx="96" cy="147"/>
              </a:xfrm>
              <a:custGeom>
                <a:avLst/>
                <a:gdLst>
                  <a:gd name="T0" fmla="*/ 0 w 193"/>
                  <a:gd name="T1" fmla="*/ 1 h 293"/>
                  <a:gd name="T2" fmla="*/ 0 w 193"/>
                  <a:gd name="T3" fmla="*/ 0 h 293"/>
                  <a:gd name="T4" fmla="*/ 0 w 193"/>
                  <a:gd name="T5" fmla="*/ 1 h 293"/>
                  <a:gd name="T6" fmla="*/ 0 w 193"/>
                  <a:gd name="T7" fmla="*/ 1 h 293"/>
                  <a:gd name="T8" fmla="*/ 0 w 193"/>
                  <a:gd name="T9" fmla="*/ 1 h 293"/>
                  <a:gd name="T10" fmla="*/ 0 w 193"/>
                  <a:gd name="T11" fmla="*/ 1 h 293"/>
                  <a:gd name="T12" fmla="*/ 0 w 193"/>
                  <a:gd name="T13" fmla="*/ 1 h 293"/>
                  <a:gd name="T14" fmla="*/ 0 w 193"/>
                  <a:gd name="T15" fmla="*/ 1 h 293"/>
                  <a:gd name="T16" fmla="*/ 0 w 193"/>
                  <a:gd name="T17" fmla="*/ 1 h 293"/>
                  <a:gd name="T18" fmla="*/ 0 w 193"/>
                  <a:gd name="T19" fmla="*/ 1 h 293"/>
                  <a:gd name="T20" fmla="*/ 0 w 193"/>
                  <a:gd name="T21" fmla="*/ 1 h 293"/>
                  <a:gd name="T22" fmla="*/ 0 w 193"/>
                  <a:gd name="T23" fmla="*/ 1 h 293"/>
                  <a:gd name="T24" fmla="*/ 0 w 193"/>
                  <a:gd name="T25" fmla="*/ 1 h 293"/>
                  <a:gd name="T26" fmla="*/ 0 w 193"/>
                  <a:gd name="T27" fmla="*/ 1 h 293"/>
                  <a:gd name="T28" fmla="*/ 0 w 193"/>
                  <a:gd name="T29" fmla="*/ 1 h 293"/>
                  <a:gd name="T30" fmla="*/ 0 w 193"/>
                  <a:gd name="T31" fmla="*/ 1 h 293"/>
                  <a:gd name="T32" fmla="*/ 0 w 193"/>
                  <a:gd name="T33" fmla="*/ 1 h 293"/>
                  <a:gd name="T34" fmla="*/ 0 w 193"/>
                  <a:gd name="T35" fmla="*/ 1 h 293"/>
                  <a:gd name="T36" fmla="*/ 0 w 193"/>
                  <a:gd name="T37" fmla="*/ 1 h 293"/>
                  <a:gd name="T38" fmla="*/ 0 w 193"/>
                  <a:gd name="T39" fmla="*/ 1 h 293"/>
                  <a:gd name="T40" fmla="*/ 0 w 193"/>
                  <a:gd name="T41" fmla="*/ 1 h 293"/>
                  <a:gd name="T42" fmla="*/ 0 w 193"/>
                  <a:gd name="T43" fmla="*/ 1 h 293"/>
                  <a:gd name="T44" fmla="*/ 0 w 193"/>
                  <a:gd name="T45" fmla="*/ 1 h 293"/>
                  <a:gd name="T46" fmla="*/ 0 w 193"/>
                  <a:gd name="T47" fmla="*/ 1 h 293"/>
                  <a:gd name="T48" fmla="*/ 0 w 193"/>
                  <a:gd name="T49" fmla="*/ 1 h 293"/>
                  <a:gd name="T50" fmla="*/ 0 w 193"/>
                  <a:gd name="T51" fmla="*/ 1 h 293"/>
                  <a:gd name="T52" fmla="*/ 0 w 193"/>
                  <a:gd name="T53" fmla="*/ 1 h 293"/>
                  <a:gd name="T54" fmla="*/ 0 w 193"/>
                  <a:gd name="T55" fmla="*/ 1 h 293"/>
                  <a:gd name="T56" fmla="*/ 0 w 193"/>
                  <a:gd name="T57" fmla="*/ 1 h 293"/>
                  <a:gd name="T58" fmla="*/ 0 w 193"/>
                  <a:gd name="T59" fmla="*/ 1 h 293"/>
                  <a:gd name="T60" fmla="*/ 0 w 193"/>
                  <a:gd name="T61" fmla="*/ 1 h 293"/>
                  <a:gd name="T62" fmla="*/ 0 w 193"/>
                  <a:gd name="T63" fmla="*/ 1 h 293"/>
                  <a:gd name="T64" fmla="*/ 0 w 193"/>
                  <a:gd name="T65" fmla="*/ 1 h 293"/>
                  <a:gd name="T66" fmla="*/ 0 w 193"/>
                  <a:gd name="T67" fmla="*/ 1 h 293"/>
                  <a:gd name="T68" fmla="*/ 0 w 193"/>
                  <a:gd name="T69" fmla="*/ 1 h 293"/>
                  <a:gd name="T70" fmla="*/ 0 w 193"/>
                  <a:gd name="T71" fmla="*/ 1 h 293"/>
                  <a:gd name="T72" fmla="*/ 0 w 193"/>
                  <a:gd name="T73" fmla="*/ 1 h 293"/>
                  <a:gd name="T74" fmla="*/ 0 w 193"/>
                  <a:gd name="T75" fmla="*/ 1 h 293"/>
                  <a:gd name="T76" fmla="*/ 0 w 193"/>
                  <a:gd name="T77" fmla="*/ 1 h 293"/>
                  <a:gd name="T78" fmla="*/ 0 w 193"/>
                  <a:gd name="T79" fmla="*/ 1 h 293"/>
                  <a:gd name="T80" fmla="*/ 0 w 193"/>
                  <a:gd name="T81" fmla="*/ 1 h 293"/>
                  <a:gd name="T82" fmla="*/ 0 w 193"/>
                  <a:gd name="T83" fmla="*/ 1 h 293"/>
                  <a:gd name="T84" fmla="*/ 0 w 193"/>
                  <a:gd name="T85" fmla="*/ 1 h 293"/>
                  <a:gd name="T86" fmla="*/ 0 w 193"/>
                  <a:gd name="T87" fmla="*/ 1 h 293"/>
                  <a:gd name="T88" fmla="*/ 0 w 193"/>
                  <a:gd name="T89" fmla="*/ 1 h 293"/>
                  <a:gd name="T90" fmla="*/ 0 w 193"/>
                  <a:gd name="T91" fmla="*/ 1 h 293"/>
                  <a:gd name="T92" fmla="*/ 0 w 193"/>
                  <a:gd name="T93" fmla="*/ 1 h 293"/>
                  <a:gd name="T94" fmla="*/ 0 w 193"/>
                  <a:gd name="T95" fmla="*/ 1 h 293"/>
                  <a:gd name="T96" fmla="*/ 0 w 193"/>
                  <a:gd name="T97" fmla="*/ 1 h 2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93" h="293">
                    <a:moveTo>
                      <a:pt x="135" y="3"/>
                    </a:moveTo>
                    <a:lnTo>
                      <a:pt x="127" y="1"/>
                    </a:lnTo>
                    <a:lnTo>
                      <a:pt x="119" y="0"/>
                    </a:lnTo>
                    <a:lnTo>
                      <a:pt x="111" y="0"/>
                    </a:lnTo>
                    <a:lnTo>
                      <a:pt x="104" y="0"/>
                    </a:lnTo>
                    <a:lnTo>
                      <a:pt x="96" y="1"/>
                    </a:lnTo>
                    <a:lnTo>
                      <a:pt x="88" y="3"/>
                    </a:lnTo>
                    <a:lnTo>
                      <a:pt x="80" y="5"/>
                    </a:lnTo>
                    <a:lnTo>
                      <a:pt x="73" y="9"/>
                    </a:lnTo>
                    <a:lnTo>
                      <a:pt x="66" y="13"/>
                    </a:lnTo>
                    <a:lnTo>
                      <a:pt x="59" y="18"/>
                    </a:lnTo>
                    <a:lnTo>
                      <a:pt x="53" y="24"/>
                    </a:lnTo>
                    <a:lnTo>
                      <a:pt x="47" y="29"/>
                    </a:lnTo>
                    <a:lnTo>
                      <a:pt x="43" y="35"/>
                    </a:lnTo>
                    <a:lnTo>
                      <a:pt x="38" y="43"/>
                    </a:lnTo>
                    <a:lnTo>
                      <a:pt x="35" y="50"/>
                    </a:lnTo>
                    <a:lnTo>
                      <a:pt x="31" y="58"/>
                    </a:lnTo>
                    <a:lnTo>
                      <a:pt x="30" y="65"/>
                    </a:lnTo>
                    <a:lnTo>
                      <a:pt x="29" y="71"/>
                    </a:lnTo>
                    <a:lnTo>
                      <a:pt x="28" y="78"/>
                    </a:lnTo>
                    <a:lnTo>
                      <a:pt x="28" y="84"/>
                    </a:lnTo>
                    <a:lnTo>
                      <a:pt x="29" y="99"/>
                    </a:lnTo>
                    <a:lnTo>
                      <a:pt x="32" y="112"/>
                    </a:lnTo>
                    <a:lnTo>
                      <a:pt x="39" y="126"/>
                    </a:lnTo>
                    <a:lnTo>
                      <a:pt x="47" y="139"/>
                    </a:lnTo>
                    <a:lnTo>
                      <a:pt x="45" y="147"/>
                    </a:lnTo>
                    <a:lnTo>
                      <a:pt x="40" y="162"/>
                    </a:lnTo>
                    <a:lnTo>
                      <a:pt x="35" y="183"/>
                    </a:lnTo>
                    <a:lnTo>
                      <a:pt x="28" y="206"/>
                    </a:lnTo>
                    <a:lnTo>
                      <a:pt x="20" y="231"/>
                    </a:lnTo>
                    <a:lnTo>
                      <a:pt x="12" y="255"/>
                    </a:lnTo>
                    <a:lnTo>
                      <a:pt x="6" y="277"/>
                    </a:lnTo>
                    <a:lnTo>
                      <a:pt x="0" y="293"/>
                    </a:lnTo>
                    <a:lnTo>
                      <a:pt x="26" y="293"/>
                    </a:lnTo>
                    <a:lnTo>
                      <a:pt x="75" y="132"/>
                    </a:lnTo>
                    <a:lnTo>
                      <a:pt x="70" y="127"/>
                    </a:lnTo>
                    <a:lnTo>
                      <a:pt x="60" y="114"/>
                    </a:lnTo>
                    <a:lnTo>
                      <a:pt x="53" y="99"/>
                    </a:lnTo>
                    <a:lnTo>
                      <a:pt x="52" y="83"/>
                    </a:lnTo>
                    <a:lnTo>
                      <a:pt x="54" y="65"/>
                    </a:lnTo>
                    <a:lnTo>
                      <a:pt x="59" y="55"/>
                    </a:lnTo>
                    <a:lnTo>
                      <a:pt x="66" y="44"/>
                    </a:lnTo>
                    <a:lnTo>
                      <a:pt x="74" y="36"/>
                    </a:lnTo>
                    <a:lnTo>
                      <a:pt x="84" y="29"/>
                    </a:lnTo>
                    <a:lnTo>
                      <a:pt x="90" y="27"/>
                    </a:lnTo>
                    <a:lnTo>
                      <a:pt x="95" y="25"/>
                    </a:lnTo>
                    <a:lnTo>
                      <a:pt x="100" y="24"/>
                    </a:lnTo>
                    <a:lnTo>
                      <a:pt x="106" y="24"/>
                    </a:lnTo>
                    <a:lnTo>
                      <a:pt x="111" y="24"/>
                    </a:lnTo>
                    <a:lnTo>
                      <a:pt x="117" y="24"/>
                    </a:lnTo>
                    <a:lnTo>
                      <a:pt x="122" y="25"/>
                    </a:lnTo>
                    <a:lnTo>
                      <a:pt x="128" y="26"/>
                    </a:lnTo>
                    <a:lnTo>
                      <a:pt x="138" y="31"/>
                    </a:lnTo>
                    <a:lnTo>
                      <a:pt x="148" y="38"/>
                    </a:lnTo>
                    <a:lnTo>
                      <a:pt x="156" y="46"/>
                    </a:lnTo>
                    <a:lnTo>
                      <a:pt x="161" y="56"/>
                    </a:lnTo>
                    <a:lnTo>
                      <a:pt x="166" y="66"/>
                    </a:lnTo>
                    <a:lnTo>
                      <a:pt x="168" y="78"/>
                    </a:lnTo>
                    <a:lnTo>
                      <a:pt x="168" y="89"/>
                    </a:lnTo>
                    <a:lnTo>
                      <a:pt x="166" y="102"/>
                    </a:lnTo>
                    <a:lnTo>
                      <a:pt x="163" y="110"/>
                    </a:lnTo>
                    <a:lnTo>
                      <a:pt x="159" y="117"/>
                    </a:lnTo>
                    <a:lnTo>
                      <a:pt x="155" y="124"/>
                    </a:lnTo>
                    <a:lnTo>
                      <a:pt x="149" y="130"/>
                    </a:lnTo>
                    <a:lnTo>
                      <a:pt x="143" y="134"/>
                    </a:lnTo>
                    <a:lnTo>
                      <a:pt x="136" y="138"/>
                    </a:lnTo>
                    <a:lnTo>
                      <a:pt x="129" y="141"/>
                    </a:lnTo>
                    <a:lnTo>
                      <a:pt x="121" y="144"/>
                    </a:lnTo>
                    <a:lnTo>
                      <a:pt x="113" y="145"/>
                    </a:lnTo>
                    <a:lnTo>
                      <a:pt x="68" y="293"/>
                    </a:lnTo>
                    <a:lnTo>
                      <a:pt x="94" y="293"/>
                    </a:lnTo>
                    <a:lnTo>
                      <a:pt x="98" y="277"/>
                    </a:lnTo>
                    <a:lnTo>
                      <a:pt x="104" y="259"/>
                    </a:lnTo>
                    <a:lnTo>
                      <a:pt x="111" y="238"/>
                    </a:lnTo>
                    <a:lnTo>
                      <a:pt x="117" y="217"/>
                    </a:lnTo>
                    <a:lnTo>
                      <a:pt x="122" y="199"/>
                    </a:lnTo>
                    <a:lnTo>
                      <a:pt x="127" y="183"/>
                    </a:lnTo>
                    <a:lnTo>
                      <a:pt x="130" y="170"/>
                    </a:lnTo>
                    <a:lnTo>
                      <a:pt x="133" y="164"/>
                    </a:lnTo>
                    <a:lnTo>
                      <a:pt x="142" y="161"/>
                    </a:lnTo>
                    <a:lnTo>
                      <a:pt x="151" y="156"/>
                    </a:lnTo>
                    <a:lnTo>
                      <a:pt x="160" y="150"/>
                    </a:lnTo>
                    <a:lnTo>
                      <a:pt x="168" y="144"/>
                    </a:lnTo>
                    <a:lnTo>
                      <a:pt x="174" y="137"/>
                    </a:lnTo>
                    <a:lnTo>
                      <a:pt x="181" y="129"/>
                    </a:lnTo>
                    <a:lnTo>
                      <a:pt x="186" y="119"/>
                    </a:lnTo>
                    <a:lnTo>
                      <a:pt x="189" y="109"/>
                    </a:lnTo>
                    <a:lnTo>
                      <a:pt x="190" y="103"/>
                    </a:lnTo>
                    <a:lnTo>
                      <a:pt x="191" y="96"/>
                    </a:lnTo>
                    <a:lnTo>
                      <a:pt x="193" y="91"/>
                    </a:lnTo>
                    <a:lnTo>
                      <a:pt x="193" y="84"/>
                    </a:lnTo>
                    <a:lnTo>
                      <a:pt x="191" y="71"/>
                    </a:lnTo>
                    <a:lnTo>
                      <a:pt x="189" y="57"/>
                    </a:lnTo>
                    <a:lnTo>
                      <a:pt x="183" y="46"/>
                    </a:lnTo>
                    <a:lnTo>
                      <a:pt x="178" y="34"/>
                    </a:lnTo>
                    <a:lnTo>
                      <a:pt x="168" y="24"/>
                    </a:lnTo>
                    <a:lnTo>
                      <a:pt x="159" y="16"/>
                    </a:lnTo>
                    <a:lnTo>
                      <a:pt x="148" y="9"/>
                    </a:lnTo>
                    <a:lnTo>
                      <a:pt x="135" y="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77" name="Freeform 950">
                <a:extLst>
                  <a:ext uri="{FF2B5EF4-FFF2-40B4-BE49-F238E27FC236}">
                    <a16:creationId xmlns:a16="http://schemas.microsoft.com/office/drawing/2014/main" id="{C0194C9D-AEED-4136-B534-AD33A7C4B4A8}"/>
                  </a:ext>
                </a:extLst>
              </p:cNvPr>
              <p:cNvSpPr>
                <a:spLocks/>
              </p:cNvSpPr>
              <p:nvPr/>
            </p:nvSpPr>
            <p:spPr bwMode="gray">
              <a:xfrm>
                <a:off x="2857" y="3850"/>
                <a:ext cx="77" cy="99"/>
              </a:xfrm>
              <a:custGeom>
                <a:avLst/>
                <a:gdLst>
                  <a:gd name="T0" fmla="*/ 1 w 153"/>
                  <a:gd name="T1" fmla="*/ 0 h 199"/>
                  <a:gd name="T2" fmla="*/ 1 w 153"/>
                  <a:gd name="T3" fmla="*/ 0 h 199"/>
                  <a:gd name="T4" fmla="*/ 1 w 153"/>
                  <a:gd name="T5" fmla="*/ 0 h 199"/>
                  <a:gd name="T6" fmla="*/ 1 w 153"/>
                  <a:gd name="T7" fmla="*/ 0 h 199"/>
                  <a:gd name="T8" fmla="*/ 1 w 153"/>
                  <a:gd name="T9" fmla="*/ 0 h 199"/>
                  <a:gd name="T10" fmla="*/ 1 w 153"/>
                  <a:gd name="T11" fmla="*/ 0 h 199"/>
                  <a:gd name="T12" fmla="*/ 1 w 153"/>
                  <a:gd name="T13" fmla="*/ 0 h 199"/>
                  <a:gd name="T14" fmla="*/ 1 w 153"/>
                  <a:gd name="T15" fmla="*/ 0 h 199"/>
                  <a:gd name="T16" fmla="*/ 1 w 153"/>
                  <a:gd name="T17" fmla="*/ 0 h 199"/>
                  <a:gd name="T18" fmla="*/ 1 w 153"/>
                  <a:gd name="T19" fmla="*/ 0 h 199"/>
                  <a:gd name="T20" fmla="*/ 1 w 153"/>
                  <a:gd name="T21" fmla="*/ 0 h 199"/>
                  <a:gd name="T22" fmla="*/ 1 w 153"/>
                  <a:gd name="T23" fmla="*/ 0 h 199"/>
                  <a:gd name="T24" fmla="*/ 1 w 153"/>
                  <a:gd name="T25" fmla="*/ 0 h 199"/>
                  <a:gd name="T26" fmla="*/ 1 w 153"/>
                  <a:gd name="T27" fmla="*/ 0 h 199"/>
                  <a:gd name="T28" fmla="*/ 1 w 153"/>
                  <a:gd name="T29" fmla="*/ 0 h 199"/>
                  <a:gd name="T30" fmla="*/ 1 w 153"/>
                  <a:gd name="T31" fmla="*/ 0 h 199"/>
                  <a:gd name="T32" fmla="*/ 1 w 153"/>
                  <a:gd name="T33" fmla="*/ 0 h 199"/>
                  <a:gd name="T34" fmla="*/ 1 w 153"/>
                  <a:gd name="T35" fmla="*/ 0 h 199"/>
                  <a:gd name="T36" fmla="*/ 1 w 153"/>
                  <a:gd name="T37" fmla="*/ 0 h 199"/>
                  <a:gd name="T38" fmla="*/ 1 w 153"/>
                  <a:gd name="T39" fmla="*/ 0 h 199"/>
                  <a:gd name="T40" fmla="*/ 1 w 153"/>
                  <a:gd name="T41" fmla="*/ 0 h 199"/>
                  <a:gd name="T42" fmla="*/ 1 w 153"/>
                  <a:gd name="T43" fmla="*/ 0 h 199"/>
                  <a:gd name="T44" fmla="*/ 1 w 153"/>
                  <a:gd name="T45" fmla="*/ 0 h 199"/>
                  <a:gd name="T46" fmla="*/ 1 w 153"/>
                  <a:gd name="T47" fmla="*/ 0 h 199"/>
                  <a:gd name="T48" fmla="*/ 1 w 153"/>
                  <a:gd name="T49" fmla="*/ 0 h 199"/>
                  <a:gd name="T50" fmla="*/ 1 w 153"/>
                  <a:gd name="T51" fmla="*/ 0 h 199"/>
                  <a:gd name="T52" fmla="*/ 1 w 153"/>
                  <a:gd name="T53" fmla="*/ 0 h 199"/>
                  <a:gd name="T54" fmla="*/ 1 w 153"/>
                  <a:gd name="T55" fmla="*/ 0 h 199"/>
                  <a:gd name="T56" fmla="*/ 1 w 153"/>
                  <a:gd name="T57" fmla="*/ 0 h 199"/>
                  <a:gd name="T58" fmla="*/ 1 w 153"/>
                  <a:gd name="T59" fmla="*/ 0 h 199"/>
                  <a:gd name="T60" fmla="*/ 1 w 153"/>
                  <a:gd name="T61" fmla="*/ 0 h 199"/>
                  <a:gd name="T62" fmla="*/ 1 w 153"/>
                  <a:gd name="T63" fmla="*/ 0 h 199"/>
                  <a:gd name="T64" fmla="*/ 1 w 153"/>
                  <a:gd name="T65" fmla="*/ 0 h 199"/>
                  <a:gd name="T66" fmla="*/ 1 w 153"/>
                  <a:gd name="T67" fmla="*/ 0 h 199"/>
                  <a:gd name="T68" fmla="*/ 0 w 153"/>
                  <a:gd name="T69" fmla="*/ 0 h 199"/>
                  <a:gd name="T70" fmla="*/ 0 w 153"/>
                  <a:gd name="T71" fmla="*/ 0 h 199"/>
                  <a:gd name="T72" fmla="*/ 1 w 153"/>
                  <a:gd name="T73" fmla="*/ 0 h 199"/>
                  <a:gd name="T74" fmla="*/ 1 w 153"/>
                  <a:gd name="T75" fmla="*/ 0 h 199"/>
                  <a:gd name="T76" fmla="*/ 1 w 153"/>
                  <a:gd name="T77" fmla="*/ 0 h 199"/>
                  <a:gd name="T78" fmla="*/ 1 w 153"/>
                  <a:gd name="T79" fmla="*/ 0 h 199"/>
                  <a:gd name="T80" fmla="*/ 1 w 153"/>
                  <a:gd name="T81" fmla="*/ 0 h 199"/>
                  <a:gd name="T82" fmla="*/ 1 w 153"/>
                  <a:gd name="T83" fmla="*/ 0 h 199"/>
                  <a:gd name="T84" fmla="*/ 1 w 153"/>
                  <a:gd name="T85" fmla="*/ 0 h 199"/>
                  <a:gd name="T86" fmla="*/ 1 w 153"/>
                  <a:gd name="T87" fmla="*/ 0 h 199"/>
                  <a:gd name="T88" fmla="*/ 1 w 153"/>
                  <a:gd name="T89" fmla="*/ 0 h 199"/>
                  <a:gd name="T90" fmla="*/ 1 w 153"/>
                  <a:gd name="T91" fmla="*/ 0 h 199"/>
                  <a:gd name="T92" fmla="*/ 1 w 153"/>
                  <a:gd name="T93" fmla="*/ 0 h 199"/>
                  <a:gd name="T94" fmla="*/ 1 w 153"/>
                  <a:gd name="T95" fmla="*/ 0 h 199"/>
                  <a:gd name="T96" fmla="*/ 1 w 153"/>
                  <a:gd name="T97" fmla="*/ 0 h 199"/>
                  <a:gd name="T98" fmla="*/ 1 w 153"/>
                  <a:gd name="T99" fmla="*/ 0 h 199"/>
                  <a:gd name="T100" fmla="*/ 1 w 153"/>
                  <a:gd name="T101" fmla="*/ 0 h 199"/>
                  <a:gd name="T102" fmla="*/ 1 w 153"/>
                  <a:gd name="T103" fmla="*/ 0 h 199"/>
                  <a:gd name="T104" fmla="*/ 1 w 153"/>
                  <a:gd name="T105" fmla="*/ 0 h 199"/>
                  <a:gd name="T106" fmla="*/ 1 w 153"/>
                  <a:gd name="T107" fmla="*/ 0 h 199"/>
                  <a:gd name="T108" fmla="*/ 1 w 153"/>
                  <a:gd name="T109" fmla="*/ 0 h 199"/>
                  <a:gd name="T110" fmla="*/ 1 w 153"/>
                  <a:gd name="T111" fmla="*/ 0 h 199"/>
                  <a:gd name="T112" fmla="*/ 1 w 153"/>
                  <a:gd name="T113" fmla="*/ 0 h 19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3" h="199">
                    <a:moveTo>
                      <a:pt x="153" y="197"/>
                    </a:moveTo>
                    <a:lnTo>
                      <a:pt x="113" y="131"/>
                    </a:lnTo>
                    <a:lnTo>
                      <a:pt x="148" y="76"/>
                    </a:lnTo>
                    <a:lnTo>
                      <a:pt x="120" y="76"/>
                    </a:lnTo>
                    <a:lnTo>
                      <a:pt x="99" y="107"/>
                    </a:lnTo>
                    <a:lnTo>
                      <a:pt x="93" y="97"/>
                    </a:lnTo>
                    <a:lnTo>
                      <a:pt x="88" y="91"/>
                    </a:lnTo>
                    <a:lnTo>
                      <a:pt x="85" y="86"/>
                    </a:lnTo>
                    <a:lnTo>
                      <a:pt x="81" y="81"/>
                    </a:lnTo>
                    <a:lnTo>
                      <a:pt x="79" y="78"/>
                    </a:lnTo>
                    <a:lnTo>
                      <a:pt x="77" y="75"/>
                    </a:lnTo>
                    <a:lnTo>
                      <a:pt x="73" y="73"/>
                    </a:lnTo>
                    <a:lnTo>
                      <a:pt x="70" y="71"/>
                    </a:lnTo>
                    <a:lnTo>
                      <a:pt x="67" y="68"/>
                    </a:lnTo>
                    <a:lnTo>
                      <a:pt x="73" y="66"/>
                    </a:lnTo>
                    <a:lnTo>
                      <a:pt x="80" y="64"/>
                    </a:lnTo>
                    <a:lnTo>
                      <a:pt x="86" y="60"/>
                    </a:lnTo>
                    <a:lnTo>
                      <a:pt x="91" y="57"/>
                    </a:lnTo>
                    <a:lnTo>
                      <a:pt x="94" y="52"/>
                    </a:lnTo>
                    <a:lnTo>
                      <a:pt x="96" y="46"/>
                    </a:lnTo>
                    <a:lnTo>
                      <a:pt x="98" y="41"/>
                    </a:lnTo>
                    <a:lnTo>
                      <a:pt x="99" y="34"/>
                    </a:lnTo>
                    <a:lnTo>
                      <a:pt x="99" y="29"/>
                    </a:lnTo>
                    <a:lnTo>
                      <a:pt x="98" y="23"/>
                    </a:lnTo>
                    <a:lnTo>
                      <a:pt x="95" y="19"/>
                    </a:lnTo>
                    <a:lnTo>
                      <a:pt x="93" y="15"/>
                    </a:lnTo>
                    <a:lnTo>
                      <a:pt x="91" y="11"/>
                    </a:lnTo>
                    <a:lnTo>
                      <a:pt x="87" y="7"/>
                    </a:lnTo>
                    <a:lnTo>
                      <a:pt x="84" y="5"/>
                    </a:lnTo>
                    <a:lnTo>
                      <a:pt x="79" y="3"/>
                    </a:lnTo>
                    <a:lnTo>
                      <a:pt x="75" y="1"/>
                    </a:lnTo>
                    <a:lnTo>
                      <a:pt x="68" y="1"/>
                    </a:lnTo>
                    <a:lnTo>
                      <a:pt x="60" y="0"/>
                    </a:lnTo>
                    <a:lnTo>
                      <a:pt x="50" y="0"/>
                    </a:lnTo>
                    <a:lnTo>
                      <a:pt x="0" y="0"/>
                    </a:lnTo>
                    <a:lnTo>
                      <a:pt x="0" y="121"/>
                    </a:lnTo>
                    <a:lnTo>
                      <a:pt x="24" y="121"/>
                    </a:lnTo>
                    <a:lnTo>
                      <a:pt x="24" y="71"/>
                    </a:lnTo>
                    <a:lnTo>
                      <a:pt x="28" y="71"/>
                    </a:lnTo>
                    <a:lnTo>
                      <a:pt x="33" y="71"/>
                    </a:lnTo>
                    <a:lnTo>
                      <a:pt x="37" y="71"/>
                    </a:lnTo>
                    <a:lnTo>
                      <a:pt x="39" y="71"/>
                    </a:lnTo>
                    <a:lnTo>
                      <a:pt x="41" y="72"/>
                    </a:lnTo>
                    <a:lnTo>
                      <a:pt x="43" y="73"/>
                    </a:lnTo>
                    <a:lnTo>
                      <a:pt x="45" y="74"/>
                    </a:lnTo>
                    <a:lnTo>
                      <a:pt x="47" y="75"/>
                    </a:lnTo>
                    <a:lnTo>
                      <a:pt x="48" y="78"/>
                    </a:lnTo>
                    <a:lnTo>
                      <a:pt x="50" y="80"/>
                    </a:lnTo>
                    <a:lnTo>
                      <a:pt x="54" y="83"/>
                    </a:lnTo>
                    <a:lnTo>
                      <a:pt x="57" y="89"/>
                    </a:lnTo>
                    <a:lnTo>
                      <a:pt x="62" y="95"/>
                    </a:lnTo>
                    <a:lnTo>
                      <a:pt x="84" y="132"/>
                    </a:lnTo>
                    <a:lnTo>
                      <a:pt x="39" y="199"/>
                    </a:lnTo>
                    <a:lnTo>
                      <a:pt x="69" y="199"/>
                    </a:lnTo>
                    <a:lnTo>
                      <a:pt x="98" y="154"/>
                    </a:lnTo>
                    <a:lnTo>
                      <a:pt x="124" y="197"/>
                    </a:lnTo>
                    <a:lnTo>
                      <a:pt x="153" y="1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78" name="Freeform 951">
                <a:extLst>
                  <a:ext uri="{FF2B5EF4-FFF2-40B4-BE49-F238E27FC236}">
                    <a16:creationId xmlns:a16="http://schemas.microsoft.com/office/drawing/2014/main" id="{FEA61E76-AC7B-4639-A64E-FA03A1CB455B}"/>
                  </a:ext>
                </a:extLst>
              </p:cNvPr>
              <p:cNvSpPr>
                <a:spLocks/>
              </p:cNvSpPr>
              <p:nvPr/>
            </p:nvSpPr>
            <p:spPr bwMode="gray">
              <a:xfrm>
                <a:off x="2869" y="3860"/>
                <a:ext cx="25" cy="15"/>
              </a:xfrm>
              <a:custGeom>
                <a:avLst/>
                <a:gdLst>
                  <a:gd name="T0" fmla="*/ 1 w 49"/>
                  <a:gd name="T1" fmla="*/ 1 h 30"/>
                  <a:gd name="T2" fmla="*/ 0 w 49"/>
                  <a:gd name="T3" fmla="*/ 1 h 30"/>
                  <a:gd name="T4" fmla="*/ 0 w 49"/>
                  <a:gd name="T5" fmla="*/ 0 h 30"/>
                  <a:gd name="T6" fmla="*/ 1 w 49"/>
                  <a:gd name="T7" fmla="*/ 0 h 30"/>
                  <a:gd name="T8" fmla="*/ 1 w 49"/>
                  <a:gd name="T9" fmla="*/ 0 h 30"/>
                  <a:gd name="T10" fmla="*/ 1 w 49"/>
                  <a:gd name="T11" fmla="*/ 0 h 30"/>
                  <a:gd name="T12" fmla="*/ 1 w 49"/>
                  <a:gd name="T13" fmla="*/ 0 h 30"/>
                  <a:gd name="T14" fmla="*/ 1 w 49"/>
                  <a:gd name="T15" fmla="*/ 0 h 30"/>
                  <a:gd name="T16" fmla="*/ 1 w 49"/>
                  <a:gd name="T17" fmla="*/ 0 h 30"/>
                  <a:gd name="T18" fmla="*/ 1 w 49"/>
                  <a:gd name="T19" fmla="*/ 1 h 30"/>
                  <a:gd name="T20" fmla="*/ 1 w 49"/>
                  <a:gd name="T21" fmla="*/ 1 h 30"/>
                  <a:gd name="T22" fmla="*/ 1 w 49"/>
                  <a:gd name="T23" fmla="*/ 1 h 30"/>
                  <a:gd name="T24" fmla="*/ 1 w 49"/>
                  <a:gd name="T25" fmla="*/ 1 h 30"/>
                  <a:gd name="T26" fmla="*/ 1 w 49"/>
                  <a:gd name="T27" fmla="*/ 1 h 30"/>
                  <a:gd name="T28" fmla="*/ 1 w 49"/>
                  <a:gd name="T29" fmla="*/ 1 h 30"/>
                  <a:gd name="T30" fmla="*/ 1 w 49"/>
                  <a:gd name="T31" fmla="*/ 1 h 30"/>
                  <a:gd name="T32" fmla="*/ 1 w 49"/>
                  <a:gd name="T33" fmla="*/ 1 h 30"/>
                  <a:gd name="T34" fmla="*/ 1 w 49"/>
                  <a:gd name="T35" fmla="*/ 1 h 30"/>
                  <a:gd name="T36" fmla="*/ 1 w 49"/>
                  <a:gd name="T37" fmla="*/ 1 h 30"/>
                  <a:gd name="T38" fmla="*/ 1 w 49"/>
                  <a:gd name="T39" fmla="*/ 1 h 30"/>
                  <a:gd name="T40" fmla="*/ 1 w 49"/>
                  <a:gd name="T41" fmla="*/ 1 h 30"/>
                  <a:gd name="T42" fmla="*/ 1 w 49"/>
                  <a:gd name="T43" fmla="*/ 1 h 30"/>
                  <a:gd name="T44" fmla="*/ 1 w 49"/>
                  <a:gd name="T45" fmla="*/ 1 h 30"/>
                  <a:gd name="T46" fmla="*/ 1 w 49"/>
                  <a:gd name="T47" fmla="*/ 1 h 30"/>
                  <a:gd name="T48" fmla="*/ 1 w 49"/>
                  <a:gd name="T49" fmla="*/ 1 h 30"/>
                  <a:gd name="T50" fmla="*/ 1 w 49"/>
                  <a:gd name="T51" fmla="*/ 1 h 30"/>
                  <a:gd name="T52" fmla="*/ 1 w 49"/>
                  <a:gd name="T53" fmla="*/ 1 h 30"/>
                  <a:gd name="T54" fmla="*/ 1 w 49"/>
                  <a:gd name="T55" fmla="*/ 1 h 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9" h="30">
                    <a:moveTo>
                      <a:pt x="18" y="30"/>
                    </a:moveTo>
                    <a:lnTo>
                      <a:pt x="0" y="30"/>
                    </a:lnTo>
                    <a:lnTo>
                      <a:pt x="0" y="0"/>
                    </a:lnTo>
                    <a:lnTo>
                      <a:pt x="19" y="0"/>
                    </a:lnTo>
                    <a:lnTo>
                      <a:pt x="25" y="0"/>
                    </a:lnTo>
                    <a:lnTo>
                      <a:pt x="31" y="0"/>
                    </a:lnTo>
                    <a:lnTo>
                      <a:pt x="34" y="0"/>
                    </a:lnTo>
                    <a:lnTo>
                      <a:pt x="37" y="0"/>
                    </a:lnTo>
                    <a:lnTo>
                      <a:pt x="39" y="0"/>
                    </a:lnTo>
                    <a:lnTo>
                      <a:pt x="41" y="1"/>
                    </a:lnTo>
                    <a:lnTo>
                      <a:pt x="44" y="3"/>
                    </a:lnTo>
                    <a:lnTo>
                      <a:pt x="46" y="5"/>
                    </a:lnTo>
                    <a:lnTo>
                      <a:pt x="47" y="7"/>
                    </a:lnTo>
                    <a:lnTo>
                      <a:pt x="48" y="9"/>
                    </a:lnTo>
                    <a:lnTo>
                      <a:pt x="49" y="12"/>
                    </a:lnTo>
                    <a:lnTo>
                      <a:pt x="49" y="15"/>
                    </a:lnTo>
                    <a:lnTo>
                      <a:pt x="49" y="17"/>
                    </a:lnTo>
                    <a:lnTo>
                      <a:pt x="48" y="20"/>
                    </a:lnTo>
                    <a:lnTo>
                      <a:pt x="48" y="22"/>
                    </a:lnTo>
                    <a:lnTo>
                      <a:pt x="47" y="24"/>
                    </a:lnTo>
                    <a:lnTo>
                      <a:pt x="46" y="25"/>
                    </a:lnTo>
                    <a:lnTo>
                      <a:pt x="44" y="27"/>
                    </a:lnTo>
                    <a:lnTo>
                      <a:pt x="43" y="28"/>
                    </a:lnTo>
                    <a:lnTo>
                      <a:pt x="40" y="29"/>
                    </a:lnTo>
                    <a:lnTo>
                      <a:pt x="37" y="30"/>
                    </a:lnTo>
                    <a:lnTo>
                      <a:pt x="32" y="30"/>
                    </a:lnTo>
                    <a:lnTo>
                      <a:pt x="26" y="30"/>
                    </a:lnTo>
                    <a:lnTo>
                      <a:pt x="18" y="3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grpSp>
      <p:sp>
        <p:nvSpPr>
          <p:cNvPr id="133" name="ZoneTexte 7">
            <a:extLst>
              <a:ext uri="{FF2B5EF4-FFF2-40B4-BE49-F238E27FC236}">
                <a16:creationId xmlns:a16="http://schemas.microsoft.com/office/drawing/2014/main" id="{719E60F4-9CAB-4E50-AC0D-0204C6BC93F5}"/>
              </a:ext>
            </a:extLst>
          </p:cNvPr>
          <p:cNvSpPr txBox="1">
            <a:spLocks noChangeArrowheads="1"/>
          </p:cNvSpPr>
          <p:nvPr>
            <p:custDataLst>
              <p:tags r:id="rId5"/>
            </p:custDataLst>
          </p:nvPr>
        </p:nvSpPr>
        <p:spPr bwMode="gray">
          <a:xfrm>
            <a:off x="2650048" y="1983970"/>
            <a:ext cx="823912"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100">
                <a:solidFill>
                  <a:prstClr val="black"/>
                </a:solidFill>
                <a:latin typeface="Gill Sans MT" panose="020B0502020104020203" pitchFamily="34" charset="0"/>
              </a:rPr>
              <a:t>URGENCE</a:t>
            </a:r>
          </a:p>
        </p:txBody>
      </p:sp>
      <p:sp>
        <p:nvSpPr>
          <p:cNvPr id="134" name="ZoneTexte 1612">
            <a:extLst>
              <a:ext uri="{FF2B5EF4-FFF2-40B4-BE49-F238E27FC236}">
                <a16:creationId xmlns:a16="http://schemas.microsoft.com/office/drawing/2014/main" id="{7D83C976-BA52-4A89-B960-E6507DBDEF94}"/>
              </a:ext>
            </a:extLst>
          </p:cNvPr>
          <p:cNvSpPr txBox="1">
            <a:spLocks noChangeArrowheads="1"/>
          </p:cNvSpPr>
          <p:nvPr>
            <p:custDataLst>
              <p:tags r:id="rId6"/>
            </p:custDataLst>
          </p:nvPr>
        </p:nvSpPr>
        <p:spPr bwMode="gray">
          <a:xfrm>
            <a:off x="4104199" y="2020482"/>
            <a:ext cx="12350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000">
                <a:solidFill>
                  <a:prstClr val="black"/>
                </a:solidFill>
                <a:latin typeface="Gill Sans MT" panose="020B0502020104020203" pitchFamily="34" charset="0"/>
              </a:rPr>
              <a:t>UNITÉ DE SOINS 1</a:t>
            </a:r>
          </a:p>
        </p:txBody>
      </p:sp>
      <p:sp>
        <p:nvSpPr>
          <p:cNvPr id="136" name="ZoneTexte 1616">
            <a:extLst>
              <a:ext uri="{FF2B5EF4-FFF2-40B4-BE49-F238E27FC236}">
                <a16:creationId xmlns:a16="http://schemas.microsoft.com/office/drawing/2014/main" id="{8ADA68AC-CC53-4085-B86C-AC1AD056401E}"/>
              </a:ext>
            </a:extLst>
          </p:cNvPr>
          <p:cNvSpPr txBox="1">
            <a:spLocks noChangeArrowheads="1"/>
          </p:cNvSpPr>
          <p:nvPr>
            <p:custDataLst>
              <p:tags r:id="rId7"/>
            </p:custDataLst>
          </p:nvPr>
        </p:nvSpPr>
        <p:spPr bwMode="gray">
          <a:xfrm>
            <a:off x="5815524" y="1849032"/>
            <a:ext cx="13049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000">
                <a:solidFill>
                  <a:prstClr val="black"/>
                </a:solidFill>
                <a:latin typeface="Gill Sans MT" panose="020B0502020104020203" pitchFamily="34" charset="0"/>
              </a:rPr>
              <a:t>BLOC OPÉRATOIRE</a:t>
            </a:r>
          </a:p>
        </p:txBody>
      </p:sp>
      <p:sp>
        <p:nvSpPr>
          <p:cNvPr id="137" name="ZoneTexte 1618">
            <a:extLst>
              <a:ext uri="{FF2B5EF4-FFF2-40B4-BE49-F238E27FC236}">
                <a16:creationId xmlns:a16="http://schemas.microsoft.com/office/drawing/2014/main" id="{0970A179-6B8B-4CB2-9AB2-9492FD600E57}"/>
              </a:ext>
            </a:extLst>
          </p:cNvPr>
          <p:cNvSpPr txBox="1">
            <a:spLocks noChangeArrowheads="1"/>
          </p:cNvSpPr>
          <p:nvPr>
            <p:custDataLst>
              <p:tags r:id="rId8"/>
            </p:custDataLst>
          </p:nvPr>
        </p:nvSpPr>
        <p:spPr bwMode="gray">
          <a:xfrm>
            <a:off x="7245860" y="1929994"/>
            <a:ext cx="7493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eaLnBrk="0" fontAlgn="base" hangingPunct="0">
              <a:spcBef>
                <a:spcPct val="0"/>
              </a:spcBef>
              <a:spcAft>
                <a:spcPct val="0"/>
              </a:spcAft>
              <a:buNone/>
            </a:pPr>
            <a:r>
              <a:rPr lang="fr-CA" altLang="fr-FR" sz="1000">
                <a:solidFill>
                  <a:prstClr val="black"/>
                </a:solidFill>
                <a:latin typeface="Gill Sans MT" panose="020B0502020104020203" pitchFamily="34" charset="0"/>
              </a:rPr>
              <a:t>SALLE DE </a:t>
            </a:r>
            <a:br>
              <a:rPr lang="fr-CA" altLang="fr-FR" sz="1000">
                <a:solidFill>
                  <a:prstClr val="black"/>
                </a:solidFill>
                <a:latin typeface="Gill Sans MT" panose="020B0502020104020203" pitchFamily="34" charset="0"/>
              </a:rPr>
            </a:br>
            <a:r>
              <a:rPr lang="fr-CA" altLang="fr-FR" sz="1000">
                <a:solidFill>
                  <a:prstClr val="black"/>
                </a:solidFill>
                <a:latin typeface="Gill Sans MT" panose="020B0502020104020203" pitchFamily="34" charset="0"/>
              </a:rPr>
              <a:t>RÉVEIL</a:t>
            </a:r>
          </a:p>
        </p:txBody>
      </p:sp>
      <p:sp>
        <p:nvSpPr>
          <p:cNvPr id="150" name="ZoneTexte 1638">
            <a:extLst>
              <a:ext uri="{FF2B5EF4-FFF2-40B4-BE49-F238E27FC236}">
                <a16:creationId xmlns:a16="http://schemas.microsoft.com/office/drawing/2014/main" id="{CF295B36-BBEF-4C7A-934F-34843E3381F7}"/>
              </a:ext>
            </a:extLst>
          </p:cNvPr>
          <p:cNvSpPr txBox="1">
            <a:spLocks noChangeArrowheads="1"/>
          </p:cNvSpPr>
          <p:nvPr>
            <p:custDataLst>
              <p:tags r:id="rId9"/>
            </p:custDataLst>
          </p:nvPr>
        </p:nvSpPr>
        <p:spPr bwMode="gray">
          <a:xfrm>
            <a:off x="6348990" y="3519042"/>
            <a:ext cx="71913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000">
                <a:solidFill>
                  <a:prstClr val="black"/>
                </a:solidFill>
                <a:latin typeface="Gill Sans MT" panose="020B0502020104020203" pitchFamily="34" charset="0"/>
              </a:rPr>
              <a:t>Pharmacie</a:t>
            </a:r>
          </a:p>
        </p:txBody>
      </p:sp>
      <p:grpSp>
        <p:nvGrpSpPr>
          <p:cNvPr id="2" name="Groupe 1">
            <a:extLst>
              <a:ext uri="{FF2B5EF4-FFF2-40B4-BE49-F238E27FC236}">
                <a16:creationId xmlns:a16="http://schemas.microsoft.com/office/drawing/2014/main" id="{E42865F4-03A5-44A5-A9DB-D5D4430A457F}"/>
              </a:ext>
            </a:extLst>
          </p:cNvPr>
          <p:cNvGrpSpPr/>
          <p:nvPr/>
        </p:nvGrpSpPr>
        <p:grpSpPr>
          <a:xfrm>
            <a:off x="11079031" y="2396321"/>
            <a:ext cx="906462" cy="619125"/>
            <a:chOff x="9397547" y="2198237"/>
            <a:chExt cx="906462" cy="619125"/>
          </a:xfrm>
        </p:grpSpPr>
        <p:grpSp>
          <p:nvGrpSpPr>
            <p:cNvPr id="138" name="Group 686">
              <a:extLst>
                <a:ext uri="{FF2B5EF4-FFF2-40B4-BE49-F238E27FC236}">
                  <a16:creationId xmlns:a16="http://schemas.microsoft.com/office/drawing/2014/main" id="{B1D2C30F-04A4-41F5-A211-493EE284FA81}"/>
                </a:ext>
              </a:extLst>
            </p:cNvPr>
            <p:cNvGrpSpPr>
              <a:grpSpLocks/>
            </p:cNvGrpSpPr>
            <p:nvPr>
              <p:custDataLst>
                <p:tags r:id="rId25"/>
              </p:custDataLst>
            </p:nvPr>
          </p:nvGrpSpPr>
          <p:grpSpPr bwMode="auto">
            <a:xfrm>
              <a:off x="9397547" y="2198237"/>
              <a:ext cx="906462" cy="619125"/>
              <a:chOff x="3158" y="2884"/>
              <a:chExt cx="452" cy="309"/>
            </a:xfrm>
          </p:grpSpPr>
          <p:sp>
            <p:nvSpPr>
              <p:cNvPr id="139" name="Freeform 669">
                <a:extLst>
                  <a:ext uri="{FF2B5EF4-FFF2-40B4-BE49-F238E27FC236}">
                    <a16:creationId xmlns:a16="http://schemas.microsoft.com/office/drawing/2014/main" id="{38B58F97-6CBD-4608-9DBE-E5299F5A612C}"/>
                  </a:ext>
                </a:extLst>
              </p:cNvPr>
              <p:cNvSpPr>
                <a:spLocks/>
              </p:cNvSpPr>
              <p:nvPr/>
            </p:nvSpPr>
            <p:spPr bwMode="gray">
              <a:xfrm>
                <a:off x="3279" y="2938"/>
                <a:ext cx="331" cy="255"/>
              </a:xfrm>
              <a:custGeom>
                <a:avLst/>
                <a:gdLst>
                  <a:gd name="T0" fmla="*/ 0 w 663"/>
                  <a:gd name="T1" fmla="*/ 0 h 508"/>
                  <a:gd name="T2" fmla="*/ 0 w 663"/>
                  <a:gd name="T3" fmla="*/ 0 h 508"/>
                  <a:gd name="T4" fmla="*/ 0 w 663"/>
                  <a:gd name="T5" fmla="*/ 1 h 508"/>
                  <a:gd name="T6" fmla="*/ 0 w 663"/>
                  <a:gd name="T7" fmla="*/ 1 h 508"/>
                  <a:gd name="T8" fmla="*/ 0 w 663"/>
                  <a:gd name="T9" fmla="*/ 1 h 508"/>
                  <a:gd name="T10" fmla="*/ 0 w 663"/>
                  <a:gd name="T11" fmla="*/ 1 h 508"/>
                  <a:gd name="T12" fmla="*/ 0 w 663"/>
                  <a:gd name="T13" fmla="*/ 1 h 508"/>
                  <a:gd name="T14" fmla="*/ 0 w 663"/>
                  <a:gd name="T15" fmla="*/ 1 h 508"/>
                  <a:gd name="T16" fmla="*/ 0 w 663"/>
                  <a:gd name="T17" fmla="*/ 1 h 508"/>
                  <a:gd name="T18" fmla="*/ 0 w 663"/>
                  <a:gd name="T19" fmla="*/ 1 h 508"/>
                  <a:gd name="T20" fmla="*/ 0 w 663"/>
                  <a:gd name="T21" fmla="*/ 1 h 508"/>
                  <a:gd name="T22" fmla="*/ 0 w 663"/>
                  <a:gd name="T23" fmla="*/ 1 h 508"/>
                  <a:gd name="T24" fmla="*/ 0 w 663"/>
                  <a:gd name="T25" fmla="*/ 1 h 508"/>
                  <a:gd name="T26" fmla="*/ 0 w 663"/>
                  <a:gd name="T27" fmla="*/ 1 h 508"/>
                  <a:gd name="T28" fmla="*/ 0 w 663"/>
                  <a:gd name="T29" fmla="*/ 1 h 508"/>
                  <a:gd name="T30" fmla="*/ 0 w 663"/>
                  <a:gd name="T31" fmla="*/ 1 h 508"/>
                  <a:gd name="T32" fmla="*/ 0 w 663"/>
                  <a:gd name="T33" fmla="*/ 1 h 508"/>
                  <a:gd name="T34" fmla="*/ 0 w 663"/>
                  <a:gd name="T35" fmla="*/ 1 h 508"/>
                  <a:gd name="T36" fmla="*/ 0 w 663"/>
                  <a:gd name="T37" fmla="*/ 1 h 508"/>
                  <a:gd name="T38" fmla="*/ 0 w 663"/>
                  <a:gd name="T39" fmla="*/ 1 h 508"/>
                  <a:gd name="T40" fmla="*/ 0 w 663"/>
                  <a:gd name="T41" fmla="*/ 0 h 50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63" h="508">
                    <a:moveTo>
                      <a:pt x="663" y="0"/>
                    </a:moveTo>
                    <a:lnTo>
                      <a:pt x="32" y="0"/>
                    </a:lnTo>
                    <a:lnTo>
                      <a:pt x="19" y="7"/>
                    </a:lnTo>
                    <a:lnTo>
                      <a:pt x="10" y="15"/>
                    </a:lnTo>
                    <a:lnTo>
                      <a:pt x="4" y="25"/>
                    </a:lnTo>
                    <a:lnTo>
                      <a:pt x="2" y="36"/>
                    </a:lnTo>
                    <a:lnTo>
                      <a:pt x="0" y="48"/>
                    </a:lnTo>
                    <a:lnTo>
                      <a:pt x="0" y="61"/>
                    </a:lnTo>
                    <a:lnTo>
                      <a:pt x="2" y="76"/>
                    </a:lnTo>
                    <a:lnTo>
                      <a:pt x="2" y="91"/>
                    </a:lnTo>
                    <a:lnTo>
                      <a:pt x="2" y="418"/>
                    </a:lnTo>
                    <a:lnTo>
                      <a:pt x="3" y="433"/>
                    </a:lnTo>
                    <a:lnTo>
                      <a:pt x="7" y="448"/>
                    </a:lnTo>
                    <a:lnTo>
                      <a:pt x="14" y="461"/>
                    </a:lnTo>
                    <a:lnTo>
                      <a:pt x="23" y="474"/>
                    </a:lnTo>
                    <a:lnTo>
                      <a:pt x="35" y="484"/>
                    </a:lnTo>
                    <a:lnTo>
                      <a:pt x="48" y="493"/>
                    </a:lnTo>
                    <a:lnTo>
                      <a:pt x="61" y="501"/>
                    </a:lnTo>
                    <a:lnTo>
                      <a:pt x="76" y="508"/>
                    </a:lnTo>
                    <a:lnTo>
                      <a:pt x="663" y="508"/>
                    </a:lnTo>
                    <a:lnTo>
                      <a:pt x="663"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40" name="Freeform 670">
                <a:extLst>
                  <a:ext uri="{FF2B5EF4-FFF2-40B4-BE49-F238E27FC236}">
                    <a16:creationId xmlns:a16="http://schemas.microsoft.com/office/drawing/2014/main" id="{D062D63C-57DB-47B9-A535-730330A3A0B5}"/>
                  </a:ext>
                </a:extLst>
              </p:cNvPr>
              <p:cNvSpPr>
                <a:spLocks/>
              </p:cNvSpPr>
              <p:nvPr/>
            </p:nvSpPr>
            <p:spPr bwMode="gray">
              <a:xfrm>
                <a:off x="3158" y="2938"/>
                <a:ext cx="395" cy="255"/>
              </a:xfrm>
              <a:custGeom>
                <a:avLst/>
                <a:gdLst>
                  <a:gd name="T0" fmla="*/ 1 w 788"/>
                  <a:gd name="T1" fmla="*/ 0 h 508"/>
                  <a:gd name="T2" fmla="*/ 1 w 788"/>
                  <a:gd name="T3" fmla="*/ 1 h 508"/>
                  <a:gd name="T4" fmla="*/ 1 w 788"/>
                  <a:gd name="T5" fmla="*/ 1 h 508"/>
                  <a:gd name="T6" fmla="*/ 1 w 788"/>
                  <a:gd name="T7" fmla="*/ 1 h 508"/>
                  <a:gd name="T8" fmla="*/ 1 w 788"/>
                  <a:gd name="T9" fmla="*/ 1 h 508"/>
                  <a:gd name="T10" fmla="*/ 1 w 788"/>
                  <a:gd name="T11" fmla="*/ 1 h 508"/>
                  <a:gd name="T12" fmla="*/ 1 w 788"/>
                  <a:gd name="T13" fmla="*/ 1 h 508"/>
                  <a:gd name="T14" fmla="*/ 1 w 788"/>
                  <a:gd name="T15" fmla="*/ 1 h 508"/>
                  <a:gd name="T16" fmla="*/ 0 w 788"/>
                  <a:gd name="T17" fmla="*/ 1 h 508"/>
                  <a:gd name="T18" fmla="*/ 0 w 788"/>
                  <a:gd name="T19" fmla="*/ 1 h 508"/>
                  <a:gd name="T20" fmla="*/ 1 w 788"/>
                  <a:gd name="T21" fmla="*/ 1 h 508"/>
                  <a:gd name="T22" fmla="*/ 1 w 788"/>
                  <a:gd name="T23" fmla="*/ 1 h 508"/>
                  <a:gd name="T24" fmla="*/ 1 w 788"/>
                  <a:gd name="T25" fmla="*/ 1 h 508"/>
                  <a:gd name="T26" fmla="*/ 1 w 788"/>
                  <a:gd name="T27" fmla="*/ 1 h 508"/>
                  <a:gd name="T28" fmla="*/ 1 w 788"/>
                  <a:gd name="T29" fmla="*/ 1 h 508"/>
                  <a:gd name="T30" fmla="*/ 1 w 788"/>
                  <a:gd name="T31" fmla="*/ 1 h 508"/>
                  <a:gd name="T32" fmla="*/ 1 w 788"/>
                  <a:gd name="T33" fmla="*/ 1 h 508"/>
                  <a:gd name="T34" fmla="*/ 1 w 788"/>
                  <a:gd name="T35" fmla="*/ 1 h 508"/>
                  <a:gd name="T36" fmla="*/ 1 w 788"/>
                  <a:gd name="T37" fmla="*/ 1 h 508"/>
                  <a:gd name="T38" fmla="*/ 1 w 788"/>
                  <a:gd name="T39" fmla="*/ 1 h 508"/>
                  <a:gd name="T40" fmla="*/ 1 w 788"/>
                  <a:gd name="T41" fmla="*/ 1 h 508"/>
                  <a:gd name="T42" fmla="*/ 1 w 788"/>
                  <a:gd name="T43" fmla="*/ 1 h 508"/>
                  <a:gd name="T44" fmla="*/ 1 w 788"/>
                  <a:gd name="T45" fmla="*/ 1 h 508"/>
                  <a:gd name="T46" fmla="*/ 1 w 788"/>
                  <a:gd name="T47" fmla="*/ 1 h 508"/>
                  <a:gd name="T48" fmla="*/ 1 w 788"/>
                  <a:gd name="T49" fmla="*/ 1 h 508"/>
                  <a:gd name="T50" fmla="*/ 1 w 788"/>
                  <a:gd name="T51" fmla="*/ 1 h 508"/>
                  <a:gd name="T52" fmla="*/ 1 w 788"/>
                  <a:gd name="T53" fmla="*/ 1 h 508"/>
                  <a:gd name="T54" fmla="*/ 1 w 788"/>
                  <a:gd name="T55" fmla="*/ 1 h 508"/>
                  <a:gd name="T56" fmla="*/ 1 w 788"/>
                  <a:gd name="T57" fmla="*/ 1 h 508"/>
                  <a:gd name="T58" fmla="*/ 1 w 788"/>
                  <a:gd name="T59" fmla="*/ 1 h 508"/>
                  <a:gd name="T60" fmla="*/ 1 w 788"/>
                  <a:gd name="T61" fmla="*/ 1 h 508"/>
                  <a:gd name="T62" fmla="*/ 1 w 788"/>
                  <a:gd name="T63" fmla="*/ 1 h 508"/>
                  <a:gd name="T64" fmla="*/ 1 w 788"/>
                  <a:gd name="T65" fmla="*/ 1 h 508"/>
                  <a:gd name="T66" fmla="*/ 1 w 788"/>
                  <a:gd name="T67" fmla="*/ 1 h 508"/>
                  <a:gd name="T68" fmla="*/ 1 w 788"/>
                  <a:gd name="T69" fmla="*/ 1 h 508"/>
                  <a:gd name="T70" fmla="*/ 1 w 788"/>
                  <a:gd name="T71" fmla="*/ 0 h 508"/>
                  <a:gd name="T72" fmla="*/ 1 w 788"/>
                  <a:gd name="T73" fmla="*/ 0 h 50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788" h="508">
                    <a:moveTo>
                      <a:pt x="91" y="0"/>
                    </a:moveTo>
                    <a:lnTo>
                      <a:pt x="72" y="2"/>
                    </a:lnTo>
                    <a:lnTo>
                      <a:pt x="56" y="7"/>
                    </a:lnTo>
                    <a:lnTo>
                      <a:pt x="40" y="16"/>
                    </a:lnTo>
                    <a:lnTo>
                      <a:pt x="26" y="26"/>
                    </a:lnTo>
                    <a:lnTo>
                      <a:pt x="16" y="40"/>
                    </a:lnTo>
                    <a:lnTo>
                      <a:pt x="7" y="56"/>
                    </a:lnTo>
                    <a:lnTo>
                      <a:pt x="2" y="73"/>
                    </a:lnTo>
                    <a:lnTo>
                      <a:pt x="0" y="91"/>
                    </a:lnTo>
                    <a:lnTo>
                      <a:pt x="0" y="418"/>
                    </a:lnTo>
                    <a:lnTo>
                      <a:pt x="2" y="437"/>
                    </a:lnTo>
                    <a:lnTo>
                      <a:pt x="7" y="453"/>
                    </a:lnTo>
                    <a:lnTo>
                      <a:pt x="16" y="469"/>
                    </a:lnTo>
                    <a:lnTo>
                      <a:pt x="26" y="482"/>
                    </a:lnTo>
                    <a:lnTo>
                      <a:pt x="40" y="493"/>
                    </a:lnTo>
                    <a:lnTo>
                      <a:pt x="56" y="501"/>
                    </a:lnTo>
                    <a:lnTo>
                      <a:pt x="72" y="506"/>
                    </a:lnTo>
                    <a:lnTo>
                      <a:pt x="91" y="508"/>
                    </a:lnTo>
                    <a:lnTo>
                      <a:pt x="697" y="508"/>
                    </a:lnTo>
                    <a:lnTo>
                      <a:pt x="716" y="506"/>
                    </a:lnTo>
                    <a:lnTo>
                      <a:pt x="733" y="501"/>
                    </a:lnTo>
                    <a:lnTo>
                      <a:pt x="748" y="493"/>
                    </a:lnTo>
                    <a:lnTo>
                      <a:pt x="762" y="482"/>
                    </a:lnTo>
                    <a:lnTo>
                      <a:pt x="773" y="469"/>
                    </a:lnTo>
                    <a:lnTo>
                      <a:pt x="782" y="453"/>
                    </a:lnTo>
                    <a:lnTo>
                      <a:pt x="786" y="437"/>
                    </a:lnTo>
                    <a:lnTo>
                      <a:pt x="788" y="418"/>
                    </a:lnTo>
                    <a:lnTo>
                      <a:pt x="788" y="91"/>
                    </a:lnTo>
                    <a:lnTo>
                      <a:pt x="786" y="73"/>
                    </a:lnTo>
                    <a:lnTo>
                      <a:pt x="782" y="56"/>
                    </a:lnTo>
                    <a:lnTo>
                      <a:pt x="773" y="40"/>
                    </a:lnTo>
                    <a:lnTo>
                      <a:pt x="762" y="26"/>
                    </a:lnTo>
                    <a:lnTo>
                      <a:pt x="748" y="16"/>
                    </a:lnTo>
                    <a:lnTo>
                      <a:pt x="733" y="7"/>
                    </a:lnTo>
                    <a:lnTo>
                      <a:pt x="716" y="2"/>
                    </a:lnTo>
                    <a:lnTo>
                      <a:pt x="697" y="0"/>
                    </a:lnTo>
                    <a:lnTo>
                      <a:pt x="91"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41" name="Freeform 671">
                <a:extLst>
                  <a:ext uri="{FF2B5EF4-FFF2-40B4-BE49-F238E27FC236}">
                    <a16:creationId xmlns:a16="http://schemas.microsoft.com/office/drawing/2014/main" id="{E4C2A71F-2417-44EB-ACC1-65690E9B0512}"/>
                  </a:ext>
                </a:extLst>
              </p:cNvPr>
              <p:cNvSpPr>
                <a:spLocks/>
              </p:cNvSpPr>
              <p:nvPr/>
            </p:nvSpPr>
            <p:spPr bwMode="gray">
              <a:xfrm>
                <a:off x="3174" y="2954"/>
                <a:ext cx="363" cy="224"/>
              </a:xfrm>
              <a:custGeom>
                <a:avLst/>
                <a:gdLst>
                  <a:gd name="T0" fmla="*/ 0 w 726"/>
                  <a:gd name="T1" fmla="*/ 1 h 447"/>
                  <a:gd name="T2" fmla="*/ 0 w 726"/>
                  <a:gd name="T3" fmla="*/ 1 h 447"/>
                  <a:gd name="T4" fmla="*/ 1 w 726"/>
                  <a:gd name="T5" fmla="*/ 1 h 447"/>
                  <a:gd name="T6" fmla="*/ 1 w 726"/>
                  <a:gd name="T7" fmla="*/ 1 h 447"/>
                  <a:gd name="T8" fmla="*/ 1 w 726"/>
                  <a:gd name="T9" fmla="*/ 1 h 447"/>
                  <a:gd name="T10" fmla="*/ 1 w 726"/>
                  <a:gd name="T11" fmla="*/ 1 h 447"/>
                  <a:gd name="T12" fmla="*/ 1 w 726"/>
                  <a:gd name="T13" fmla="*/ 1 h 447"/>
                  <a:gd name="T14" fmla="*/ 1 w 726"/>
                  <a:gd name="T15" fmla="*/ 1 h 447"/>
                  <a:gd name="T16" fmla="*/ 1 w 726"/>
                  <a:gd name="T17" fmla="*/ 1 h 447"/>
                  <a:gd name="T18" fmla="*/ 1 w 726"/>
                  <a:gd name="T19" fmla="*/ 0 h 447"/>
                  <a:gd name="T20" fmla="*/ 1 w 726"/>
                  <a:gd name="T21" fmla="*/ 0 h 447"/>
                  <a:gd name="T22" fmla="*/ 1 w 726"/>
                  <a:gd name="T23" fmla="*/ 1 h 447"/>
                  <a:gd name="T24" fmla="*/ 1 w 726"/>
                  <a:gd name="T25" fmla="*/ 1 h 447"/>
                  <a:gd name="T26" fmla="*/ 1 w 726"/>
                  <a:gd name="T27" fmla="*/ 1 h 447"/>
                  <a:gd name="T28" fmla="*/ 1 w 726"/>
                  <a:gd name="T29" fmla="*/ 1 h 447"/>
                  <a:gd name="T30" fmla="*/ 1 w 726"/>
                  <a:gd name="T31" fmla="*/ 1 h 447"/>
                  <a:gd name="T32" fmla="*/ 1 w 726"/>
                  <a:gd name="T33" fmla="*/ 1 h 447"/>
                  <a:gd name="T34" fmla="*/ 1 w 726"/>
                  <a:gd name="T35" fmla="*/ 1 h 447"/>
                  <a:gd name="T36" fmla="*/ 1 w 726"/>
                  <a:gd name="T37" fmla="*/ 1 h 447"/>
                  <a:gd name="T38" fmla="*/ 1 w 726"/>
                  <a:gd name="T39" fmla="*/ 1 h 447"/>
                  <a:gd name="T40" fmla="*/ 1 w 726"/>
                  <a:gd name="T41" fmla="*/ 1 h 447"/>
                  <a:gd name="T42" fmla="*/ 1 w 726"/>
                  <a:gd name="T43" fmla="*/ 1 h 447"/>
                  <a:gd name="T44" fmla="*/ 1 w 726"/>
                  <a:gd name="T45" fmla="*/ 1 h 447"/>
                  <a:gd name="T46" fmla="*/ 1 w 726"/>
                  <a:gd name="T47" fmla="*/ 1 h 447"/>
                  <a:gd name="T48" fmla="*/ 1 w 726"/>
                  <a:gd name="T49" fmla="*/ 1 h 447"/>
                  <a:gd name="T50" fmla="*/ 1 w 726"/>
                  <a:gd name="T51" fmla="*/ 1 h 447"/>
                  <a:gd name="T52" fmla="*/ 1 w 726"/>
                  <a:gd name="T53" fmla="*/ 1 h 447"/>
                  <a:gd name="T54" fmla="*/ 1 w 726"/>
                  <a:gd name="T55" fmla="*/ 1 h 447"/>
                  <a:gd name="T56" fmla="*/ 1 w 726"/>
                  <a:gd name="T57" fmla="*/ 1 h 447"/>
                  <a:gd name="T58" fmla="*/ 1 w 726"/>
                  <a:gd name="T59" fmla="*/ 1 h 447"/>
                  <a:gd name="T60" fmla="*/ 1 w 726"/>
                  <a:gd name="T61" fmla="*/ 1 h 447"/>
                  <a:gd name="T62" fmla="*/ 1 w 726"/>
                  <a:gd name="T63" fmla="*/ 1 h 447"/>
                  <a:gd name="T64" fmla="*/ 1 w 726"/>
                  <a:gd name="T65" fmla="*/ 1 h 447"/>
                  <a:gd name="T66" fmla="*/ 1 w 726"/>
                  <a:gd name="T67" fmla="*/ 1 h 447"/>
                  <a:gd name="T68" fmla="*/ 1 w 726"/>
                  <a:gd name="T69" fmla="*/ 1 h 447"/>
                  <a:gd name="T70" fmla="*/ 1 w 726"/>
                  <a:gd name="T71" fmla="*/ 1 h 447"/>
                  <a:gd name="T72" fmla="*/ 0 w 726"/>
                  <a:gd name="T73" fmla="*/ 1 h 44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726" h="447">
                    <a:moveTo>
                      <a:pt x="0" y="387"/>
                    </a:moveTo>
                    <a:lnTo>
                      <a:pt x="0" y="60"/>
                    </a:lnTo>
                    <a:lnTo>
                      <a:pt x="1" y="47"/>
                    </a:lnTo>
                    <a:lnTo>
                      <a:pt x="4" y="37"/>
                    </a:lnTo>
                    <a:lnTo>
                      <a:pt x="10" y="27"/>
                    </a:lnTo>
                    <a:lnTo>
                      <a:pt x="17" y="17"/>
                    </a:lnTo>
                    <a:lnTo>
                      <a:pt x="26" y="10"/>
                    </a:lnTo>
                    <a:lnTo>
                      <a:pt x="37" y="5"/>
                    </a:lnTo>
                    <a:lnTo>
                      <a:pt x="47" y="1"/>
                    </a:lnTo>
                    <a:lnTo>
                      <a:pt x="60" y="0"/>
                    </a:lnTo>
                    <a:lnTo>
                      <a:pt x="666" y="0"/>
                    </a:lnTo>
                    <a:lnTo>
                      <a:pt x="679" y="1"/>
                    </a:lnTo>
                    <a:lnTo>
                      <a:pt x="689" y="5"/>
                    </a:lnTo>
                    <a:lnTo>
                      <a:pt x="700" y="10"/>
                    </a:lnTo>
                    <a:lnTo>
                      <a:pt x="709" y="17"/>
                    </a:lnTo>
                    <a:lnTo>
                      <a:pt x="716" y="27"/>
                    </a:lnTo>
                    <a:lnTo>
                      <a:pt x="722" y="37"/>
                    </a:lnTo>
                    <a:lnTo>
                      <a:pt x="725" y="47"/>
                    </a:lnTo>
                    <a:lnTo>
                      <a:pt x="726" y="60"/>
                    </a:lnTo>
                    <a:lnTo>
                      <a:pt x="726" y="387"/>
                    </a:lnTo>
                    <a:lnTo>
                      <a:pt x="725" y="399"/>
                    </a:lnTo>
                    <a:lnTo>
                      <a:pt x="722" y="410"/>
                    </a:lnTo>
                    <a:lnTo>
                      <a:pt x="716" y="421"/>
                    </a:lnTo>
                    <a:lnTo>
                      <a:pt x="709" y="429"/>
                    </a:lnTo>
                    <a:lnTo>
                      <a:pt x="700" y="437"/>
                    </a:lnTo>
                    <a:lnTo>
                      <a:pt x="689" y="443"/>
                    </a:lnTo>
                    <a:lnTo>
                      <a:pt x="679" y="446"/>
                    </a:lnTo>
                    <a:lnTo>
                      <a:pt x="666" y="447"/>
                    </a:lnTo>
                    <a:lnTo>
                      <a:pt x="60" y="447"/>
                    </a:lnTo>
                    <a:lnTo>
                      <a:pt x="47" y="446"/>
                    </a:lnTo>
                    <a:lnTo>
                      <a:pt x="37" y="443"/>
                    </a:lnTo>
                    <a:lnTo>
                      <a:pt x="26" y="437"/>
                    </a:lnTo>
                    <a:lnTo>
                      <a:pt x="17" y="429"/>
                    </a:lnTo>
                    <a:lnTo>
                      <a:pt x="10" y="421"/>
                    </a:lnTo>
                    <a:lnTo>
                      <a:pt x="4" y="410"/>
                    </a:lnTo>
                    <a:lnTo>
                      <a:pt x="1" y="399"/>
                    </a:lnTo>
                    <a:lnTo>
                      <a:pt x="0" y="3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42" name="Freeform 672">
                <a:extLst>
                  <a:ext uri="{FF2B5EF4-FFF2-40B4-BE49-F238E27FC236}">
                    <a16:creationId xmlns:a16="http://schemas.microsoft.com/office/drawing/2014/main" id="{2D665789-9451-4A7C-9319-8AB799CA15AC}"/>
                  </a:ext>
                </a:extLst>
              </p:cNvPr>
              <p:cNvSpPr>
                <a:spLocks/>
              </p:cNvSpPr>
              <p:nvPr/>
            </p:nvSpPr>
            <p:spPr bwMode="gray">
              <a:xfrm>
                <a:off x="3326" y="2947"/>
                <a:ext cx="49" cy="114"/>
              </a:xfrm>
              <a:custGeom>
                <a:avLst/>
                <a:gdLst>
                  <a:gd name="T0" fmla="*/ 1 w 97"/>
                  <a:gd name="T1" fmla="*/ 0 h 229"/>
                  <a:gd name="T2" fmla="*/ 1 w 97"/>
                  <a:gd name="T3" fmla="*/ 0 h 229"/>
                  <a:gd name="T4" fmla="*/ 1 w 97"/>
                  <a:gd name="T5" fmla="*/ 0 h 229"/>
                  <a:gd name="T6" fmla="*/ 1 w 97"/>
                  <a:gd name="T7" fmla="*/ 0 h 229"/>
                  <a:gd name="T8" fmla="*/ 1 w 97"/>
                  <a:gd name="T9" fmla="*/ 0 h 229"/>
                  <a:gd name="T10" fmla="*/ 1 w 97"/>
                  <a:gd name="T11" fmla="*/ 0 h 229"/>
                  <a:gd name="T12" fmla="*/ 1 w 97"/>
                  <a:gd name="T13" fmla="*/ 0 h 229"/>
                  <a:gd name="T14" fmla="*/ 1 w 97"/>
                  <a:gd name="T15" fmla="*/ 0 h 229"/>
                  <a:gd name="T16" fmla="*/ 1 w 97"/>
                  <a:gd name="T17" fmla="*/ 0 h 229"/>
                  <a:gd name="T18" fmla="*/ 1 w 97"/>
                  <a:gd name="T19" fmla="*/ 0 h 229"/>
                  <a:gd name="T20" fmla="*/ 1 w 97"/>
                  <a:gd name="T21" fmla="*/ 0 h 229"/>
                  <a:gd name="T22" fmla="*/ 1 w 97"/>
                  <a:gd name="T23" fmla="*/ 0 h 229"/>
                  <a:gd name="T24" fmla="*/ 1 w 97"/>
                  <a:gd name="T25" fmla="*/ 0 h 229"/>
                  <a:gd name="T26" fmla="*/ 1 w 97"/>
                  <a:gd name="T27" fmla="*/ 0 h 229"/>
                  <a:gd name="T28" fmla="*/ 1 w 97"/>
                  <a:gd name="T29" fmla="*/ 0 h 229"/>
                  <a:gd name="T30" fmla="*/ 1 w 97"/>
                  <a:gd name="T31" fmla="*/ 0 h 229"/>
                  <a:gd name="T32" fmla="*/ 1 w 97"/>
                  <a:gd name="T33" fmla="*/ 0 h 229"/>
                  <a:gd name="T34" fmla="*/ 0 w 97"/>
                  <a:gd name="T35" fmla="*/ 0 h 229"/>
                  <a:gd name="T36" fmla="*/ 0 w 97"/>
                  <a:gd name="T37" fmla="*/ 0 h 229"/>
                  <a:gd name="T38" fmla="*/ 1 w 97"/>
                  <a:gd name="T39" fmla="*/ 0 h 229"/>
                  <a:gd name="T40" fmla="*/ 1 w 97"/>
                  <a:gd name="T41" fmla="*/ 0 h 229"/>
                  <a:gd name="T42" fmla="*/ 1 w 97"/>
                  <a:gd name="T43" fmla="*/ 0 h 2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97" h="229">
                    <a:moveTo>
                      <a:pt x="83" y="0"/>
                    </a:moveTo>
                    <a:lnTo>
                      <a:pt x="83" y="31"/>
                    </a:lnTo>
                    <a:lnTo>
                      <a:pt x="83" y="102"/>
                    </a:lnTo>
                    <a:lnTo>
                      <a:pt x="83" y="175"/>
                    </a:lnTo>
                    <a:lnTo>
                      <a:pt x="83" y="214"/>
                    </a:lnTo>
                    <a:lnTo>
                      <a:pt x="77" y="214"/>
                    </a:lnTo>
                    <a:lnTo>
                      <a:pt x="69" y="214"/>
                    </a:lnTo>
                    <a:lnTo>
                      <a:pt x="60" y="214"/>
                    </a:lnTo>
                    <a:lnTo>
                      <a:pt x="49" y="214"/>
                    </a:lnTo>
                    <a:lnTo>
                      <a:pt x="39" y="214"/>
                    </a:lnTo>
                    <a:lnTo>
                      <a:pt x="29" y="214"/>
                    </a:lnTo>
                    <a:lnTo>
                      <a:pt x="22" y="214"/>
                    </a:lnTo>
                    <a:lnTo>
                      <a:pt x="16" y="214"/>
                    </a:lnTo>
                    <a:lnTo>
                      <a:pt x="16" y="175"/>
                    </a:lnTo>
                    <a:lnTo>
                      <a:pt x="16" y="102"/>
                    </a:lnTo>
                    <a:lnTo>
                      <a:pt x="16" y="31"/>
                    </a:lnTo>
                    <a:lnTo>
                      <a:pt x="16" y="0"/>
                    </a:lnTo>
                    <a:lnTo>
                      <a:pt x="0" y="0"/>
                    </a:lnTo>
                    <a:lnTo>
                      <a:pt x="0" y="229"/>
                    </a:lnTo>
                    <a:lnTo>
                      <a:pt x="97" y="229"/>
                    </a:lnTo>
                    <a:lnTo>
                      <a:pt x="97" y="0"/>
                    </a:lnTo>
                    <a:lnTo>
                      <a:pt x="83"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43" name="Freeform 673">
                <a:extLst>
                  <a:ext uri="{FF2B5EF4-FFF2-40B4-BE49-F238E27FC236}">
                    <a16:creationId xmlns:a16="http://schemas.microsoft.com/office/drawing/2014/main" id="{5FEE6988-4A69-4FB4-8D4A-687C8077CC49}"/>
                  </a:ext>
                </a:extLst>
              </p:cNvPr>
              <p:cNvSpPr>
                <a:spLocks/>
              </p:cNvSpPr>
              <p:nvPr/>
            </p:nvSpPr>
            <p:spPr bwMode="gray">
              <a:xfrm>
                <a:off x="3280" y="2884"/>
                <a:ext cx="147" cy="65"/>
              </a:xfrm>
              <a:custGeom>
                <a:avLst/>
                <a:gdLst>
                  <a:gd name="T0" fmla="*/ 1 w 293"/>
                  <a:gd name="T1" fmla="*/ 0 h 132"/>
                  <a:gd name="T2" fmla="*/ 1 w 293"/>
                  <a:gd name="T3" fmla="*/ 0 h 132"/>
                  <a:gd name="T4" fmla="*/ 1 w 293"/>
                  <a:gd name="T5" fmla="*/ 0 h 132"/>
                  <a:gd name="T6" fmla="*/ 1 w 293"/>
                  <a:gd name="T7" fmla="*/ 0 h 132"/>
                  <a:gd name="T8" fmla="*/ 1 w 293"/>
                  <a:gd name="T9" fmla="*/ 0 h 132"/>
                  <a:gd name="T10" fmla="*/ 1 w 293"/>
                  <a:gd name="T11" fmla="*/ 0 h 132"/>
                  <a:gd name="T12" fmla="*/ 1 w 293"/>
                  <a:gd name="T13" fmla="*/ 0 h 132"/>
                  <a:gd name="T14" fmla="*/ 1 w 293"/>
                  <a:gd name="T15" fmla="*/ 0 h 132"/>
                  <a:gd name="T16" fmla="*/ 0 w 293"/>
                  <a:gd name="T17" fmla="*/ 0 h 132"/>
                  <a:gd name="T18" fmla="*/ 0 w 293"/>
                  <a:gd name="T19" fmla="*/ 0 h 132"/>
                  <a:gd name="T20" fmla="*/ 1 w 293"/>
                  <a:gd name="T21" fmla="*/ 0 h 132"/>
                  <a:gd name="T22" fmla="*/ 1 w 293"/>
                  <a:gd name="T23" fmla="*/ 0 h 132"/>
                  <a:gd name="T24" fmla="*/ 1 w 293"/>
                  <a:gd name="T25" fmla="*/ 0 h 132"/>
                  <a:gd name="T26" fmla="*/ 1 w 293"/>
                  <a:gd name="T27" fmla="*/ 0 h 132"/>
                  <a:gd name="T28" fmla="*/ 1 w 293"/>
                  <a:gd name="T29" fmla="*/ 0 h 132"/>
                  <a:gd name="T30" fmla="*/ 1 w 293"/>
                  <a:gd name="T31" fmla="*/ 0 h 132"/>
                  <a:gd name="T32" fmla="*/ 1 w 293"/>
                  <a:gd name="T33" fmla="*/ 0 h 132"/>
                  <a:gd name="T34" fmla="*/ 1 w 293"/>
                  <a:gd name="T35" fmla="*/ 0 h 132"/>
                  <a:gd name="T36" fmla="*/ 1 w 293"/>
                  <a:gd name="T37" fmla="*/ 0 h 132"/>
                  <a:gd name="T38" fmla="*/ 1 w 293"/>
                  <a:gd name="T39" fmla="*/ 0 h 132"/>
                  <a:gd name="T40" fmla="*/ 1 w 293"/>
                  <a:gd name="T41" fmla="*/ 0 h 132"/>
                  <a:gd name="T42" fmla="*/ 1 w 293"/>
                  <a:gd name="T43" fmla="*/ 0 h 132"/>
                  <a:gd name="T44" fmla="*/ 1 w 293"/>
                  <a:gd name="T45" fmla="*/ 0 h 132"/>
                  <a:gd name="T46" fmla="*/ 1 w 293"/>
                  <a:gd name="T47" fmla="*/ 0 h 132"/>
                  <a:gd name="T48" fmla="*/ 1 w 293"/>
                  <a:gd name="T49" fmla="*/ 0 h 132"/>
                  <a:gd name="T50" fmla="*/ 1 w 293"/>
                  <a:gd name="T51" fmla="*/ 0 h 132"/>
                  <a:gd name="T52" fmla="*/ 1 w 293"/>
                  <a:gd name="T53" fmla="*/ 0 h 132"/>
                  <a:gd name="T54" fmla="*/ 1 w 293"/>
                  <a:gd name="T55" fmla="*/ 0 h 132"/>
                  <a:gd name="T56" fmla="*/ 1 w 293"/>
                  <a:gd name="T57" fmla="*/ 0 h 132"/>
                  <a:gd name="T58" fmla="*/ 1 w 293"/>
                  <a:gd name="T59" fmla="*/ 0 h 132"/>
                  <a:gd name="T60" fmla="*/ 1 w 293"/>
                  <a:gd name="T61" fmla="*/ 0 h 132"/>
                  <a:gd name="T62" fmla="*/ 1 w 293"/>
                  <a:gd name="T63" fmla="*/ 0 h 132"/>
                  <a:gd name="T64" fmla="*/ 1 w 293"/>
                  <a:gd name="T65" fmla="*/ 0 h 132"/>
                  <a:gd name="T66" fmla="*/ 1 w 293"/>
                  <a:gd name="T67" fmla="*/ 0 h 132"/>
                  <a:gd name="T68" fmla="*/ 1 w 293"/>
                  <a:gd name="T69" fmla="*/ 0 h 132"/>
                  <a:gd name="T70" fmla="*/ 1 w 293"/>
                  <a:gd name="T71" fmla="*/ 0 h 132"/>
                  <a:gd name="T72" fmla="*/ 1 w 293"/>
                  <a:gd name="T73" fmla="*/ 0 h 132"/>
                  <a:gd name="T74" fmla="*/ 1 w 293"/>
                  <a:gd name="T75" fmla="*/ 0 h 132"/>
                  <a:gd name="T76" fmla="*/ 1 w 293"/>
                  <a:gd name="T77" fmla="*/ 0 h 132"/>
                  <a:gd name="T78" fmla="*/ 1 w 293"/>
                  <a:gd name="T79" fmla="*/ 0 h 132"/>
                  <a:gd name="T80" fmla="*/ 1 w 293"/>
                  <a:gd name="T81" fmla="*/ 0 h 1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93" h="132">
                    <a:moveTo>
                      <a:pt x="91" y="0"/>
                    </a:moveTo>
                    <a:lnTo>
                      <a:pt x="72" y="3"/>
                    </a:lnTo>
                    <a:lnTo>
                      <a:pt x="55" y="7"/>
                    </a:lnTo>
                    <a:lnTo>
                      <a:pt x="40" y="17"/>
                    </a:lnTo>
                    <a:lnTo>
                      <a:pt x="26" y="27"/>
                    </a:lnTo>
                    <a:lnTo>
                      <a:pt x="15" y="41"/>
                    </a:lnTo>
                    <a:lnTo>
                      <a:pt x="7" y="57"/>
                    </a:lnTo>
                    <a:lnTo>
                      <a:pt x="2" y="73"/>
                    </a:lnTo>
                    <a:lnTo>
                      <a:pt x="0" y="92"/>
                    </a:lnTo>
                    <a:lnTo>
                      <a:pt x="0" y="132"/>
                    </a:lnTo>
                    <a:lnTo>
                      <a:pt x="31" y="132"/>
                    </a:lnTo>
                    <a:lnTo>
                      <a:pt x="31" y="92"/>
                    </a:lnTo>
                    <a:lnTo>
                      <a:pt x="32" y="79"/>
                    </a:lnTo>
                    <a:lnTo>
                      <a:pt x="35" y="68"/>
                    </a:lnTo>
                    <a:lnTo>
                      <a:pt x="41" y="58"/>
                    </a:lnTo>
                    <a:lnTo>
                      <a:pt x="48" y="49"/>
                    </a:lnTo>
                    <a:lnTo>
                      <a:pt x="57" y="42"/>
                    </a:lnTo>
                    <a:lnTo>
                      <a:pt x="68" y="36"/>
                    </a:lnTo>
                    <a:lnTo>
                      <a:pt x="78" y="33"/>
                    </a:lnTo>
                    <a:lnTo>
                      <a:pt x="91" y="32"/>
                    </a:lnTo>
                    <a:lnTo>
                      <a:pt x="202" y="32"/>
                    </a:lnTo>
                    <a:lnTo>
                      <a:pt x="215" y="33"/>
                    </a:lnTo>
                    <a:lnTo>
                      <a:pt x="225" y="36"/>
                    </a:lnTo>
                    <a:lnTo>
                      <a:pt x="236" y="42"/>
                    </a:lnTo>
                    <a:lnTo>
                      <a:pt x="245" y="49"/>
                    </a:lnTo>
                    <a:lnTo>
                      <a:pt x="252" y="58"/>
                    </a:lnTo>
                    <a:lnTo>
                      <a:pt x="258" y="68"/>
                    </a:lnTo>
                    <a:lnTo>
                      <a:pt x="261" y="79"/>
                    </a:lnTo>
                    <a:lnTo>
                      <a:pt x="262" y="92"/>
                    </a:lnTo>
                    <a:lnTo>
                      <a:pt x="262" y="121"/>
                    </a:lnTo>
                    <a:lnTo>
                      <a:pt x="293" y="121"/>
                    </a:lnTo>
                    <a:lnTo>
                      <a:pt x="293" y="92"/>
                    </a:lnTo>
                    <a:lnTo>
                      <a:pt x="291" y="73"/>
                    </a:lnTo>
                    <a:lnTo>
                      <a:pt x="286" y="57"/>
                    </a:lnTo>
                    <a:lnTo>
                      <a:pt x="278" y="41"/>
                    </a:lnTo>
                    <a:lnTo>
                      <a:pt x="267" y="27"/>
                    </a:lnTo>
                    <a:lnTo>
                      <a:pt x="253" y="17"/>
                    </a:lnTo>
                    <a:lnTo>
                      <a:pt x="238" y="7"/>
                    </a:lnTo>
                    <a:lnTo>
                      <a:pt x="221" y="3"/>
                    </a:lnTo>
                    <a:lnTo>
                      <a:pt x="202" y="0"/>
                    </a:lnTo>
                    <a:lnTo>
                      <a:pt x="91"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44" name="Freeform 674">
                <a:extLst>
                  <a:ext uri="{FF2B5EF4-FFF2-40B4-BE49-F238E27FC236}">
                    <a16:creationId xmlns:a16="http://schemas.microsoft.com/office/drawing/2014/main" id="{C4536D5B-68BD-4635-A87D-5D3093D85DA9}"/>
                  </a:ext>
                </a:extLst>
              </p:cNvPr>
              <p:cNvSpPr>
                <a:spLocks/>
              </p:cNvSpPr>
              <p:nvPr/>
            </p:nvSpPr>
            <p:spPr bwMode="gray">
              <a:xfrm>
                <a:off x="3477" y="2943"/>
                <a:ext cx="73" cy="77"/>
              </a:xfrm>
              <a:custGeom>
                <a:avLst/>
                <a:gdLst>
                  <a:gd name="T0" fmla="*/ 0 w 147"/>
                  <a:gd name="T1" fmla="*/ 0 h 156"/>
                  <a:gd name="T2" fmla="*/ 0 w 147"/>
                  <a:gd name="T3" fmla="*/ 0 h 156"/>
                  <a:gd name="T4" fmla="*/ 0 w 147"/>
                  <a:gd name="T5" fmla="*/ 0 h 156"/>
                  <a:gd name="T6" fmla="*/ 0 w 147"/>
                  <a:gd name="T7" fmla="*/ 0 h 156"/>
                  <a:gd name="T8" fmla="*/ 0 w 147"/>
                  <a:gd name="T9" fmla="*/ 0 h 156"/>
                  <a:gd name="T10" fmla="*/ 0 w 147"/>
                  <a:gd name="T11" fmla="*/ 0 h 156"/>
                  <a:gd name="T12" fmla="*/ 0 w 147"/>
                  <a:gd name="T13" fmla="*/ 0 h 156"/>
                  <a:gd name="T14" fmla="*/ 0 w 147"/>
                  <a:gd name="T15" fmla="*/ 0 h 156"/>
                  <a:gd name="T16" fmla="*/ 0 w 147"/>
                  <a:gd name="T17" fmla="*/ 0 h 156"/>
                  <a:gd name="T18" fmla="*/ 0 w 147"/>
                  <a:gd name="T19" fmla="*/ 0 h 156"/>
                  <a:gd name="T20" fmla="*/ 0 w 147"/>
                  <a:gd name="T21" fmla="*/ 0 h 156"/>
                  <a:gd name="T22" fmla="*/ 0 w 147"/>
                  <a:gd name="T23" fmla="*/ 0 h 156"/>
                  <a:gd name="T24" fmla="*/ 0 w 147"/>
                  <a:gd name="T25" fmla="*/ 0 h 156"/>
                  <a:gd name="T26" fmla="*/ 0 w 147"/>
                  <a:gd name="T27" fmla="*/ 0 h 156"/>
                  <a:gd name="T28" fmla="*/ 0 w 147"/>
                  <a:gd name="T29" fmla="*/ 0 h 156"/>
                  <a:gd name="T30" fmla="*/ 0 w 147"/>
                  <a:gd name="T31" fmla="*/ 0 h 156"/>
                  <a:gd name="T32" fmla="*/ 0 w 147"/>
                  <a:gd name="T33" fmla="*/ 0 h 156"/>
                  <a:gd name="T34" fmla="*/ 0 w 147"/>
                  <a:gd name="T35" fmla="*/ 0 h 156"/>
                  <a:gd name="T36" fmla="*/ 0 w 147"/>
                  <a:gd name="T37" fmla="*/ 0 h 156"/>
                  <a:gd name="T38" fmla="*/ 0 w 147"/>
                  <a:gd name="T39" fmla="*/ 0 h 156"/>
                  <a:gd name="T40" fmla="*/ 0 w 147"/>
                  <a:gd name="T41" fmla="*/ 0 h 156"/>
                  <a:gd name="T42" fmla="*/ 0 w 147"/>
                  <a:gd name="T43" fmla="*/ 0 h 156"/>
                  <a:gd name="T44" fmla="*/ 0 w 147"/>
                  <a:gd name="T45" fmla="*/ 0 h 156"/>
                  <a:gd name="T46" fmla="*/ 0 w 147"/>
                  <a:gd name="T47" fmla="*/ 0 h 156"/>
                  <a:gd name="T48" fmla="*/ 0 w 147"/>
                  <a:gd name="T49" fmla="*/ 0 h 156"/>
                  <a:gd name="T50" fmla="*/ 0 w 147"/>
                  <a:gd name="T51" fmla="*/ 0 h 156"/>
                  <a:gd name="T52" fmla="*/ 0 w 147"/>
                  <a:gd name="T53" fmla="*/ 0 h 156"/>
                  <a:gd name="T54" fmla="*/ 0 w 147"/>
                  <a:gd name="T55" fmla="*/ 0 h 156"/>
                  <a:gd name="T56" fmla="*/ 0 w 147"/>
                  <a:gd name="T57" fmla="*/ 0 h 156"/>
                  <a:gd name="T58" fmla="*/ 0 w 147"/>
                  <a:gd name="T59" fmla="*/ 0 h 156"/>
                  <a:gd name="T60" fmla="*/ 0 w 147"/>
                  <a:gd name="T61" fmla="*/ 0 h 156"/>
                  <a:gd name="T62" fmla="*/ 0 w 147"/>
                  <a:gd name="T63" fmla="*/ 0 h 156"/>
                  <a:gd name="T64" fmla="*/ 0 w 147"/>
                  <a:gd name="T65" fmla="*/ 0 h 156"/>
                  <a:gd name="T66" fmla="*/ 0 w 147"/>
                  <a:gd name="T67" fmla="*/ 0 h 156"/>
                  <a:gd name="T68" fmla="*/ 0 w 147"/>
                  <a:gd name="T69" fmla="*/ 0 h 156"/>
                  <a:gd name="T70" fmla="*/ 0 w 147"/>
                  <a:gd name="T71" fmla="*/ 0 h 156"/>
                  <a:gd name="T72" fmla="*/ 0 w 147"/>
                  <a:gd name="T73" fmla="*/ 0 h 156"/>
                  <a:gd name="T74" fmla="*/ 0 w 147"/>
                  <a:gd name="T75" fmla="*/ 0 h 156"/>
                  <a:gd name="T76" fmla="*/ 0 w 147"/>
                  <a:gd name="T77" fmla="*/ 0 h 156"/>
                  <a:gd name="T78" fmla="*/ 0 w 147"/>
                  <a:gd name="T79" fmla="*/ 0 h 156"/>
                  <a:gd name="T80" fmla="*/ 0 w 147"/>
                  <a:gd name="T81" fmla="*/ 0 h 156"/>
                  <a:gd name="T82" fmla="*/ 0 w 147"/>
                  <a:gd name="T83" fmla="*/ 0 h 156"/>
                  <a:gd name="T84" fmla="*/ 0 w 147"/>
                  <a:gd name="T85" fmla="*/ 0 h 1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7" h="156">
                    <a:moveTo>
                      <a:pt x="0" y="55"/>
                    </a:moveTo>
                    <a:lnTo>
                      <a:pt x="3" y="76"/>
                    </a:lnTo>
                    <a:lnTo>
                      <a:pt x="8" y="95"/>
                    </a:lnTo>
                    <a:lnTo>
                      <a:pt x="18" y="112"/>
                    </a:lnTo>
                    <a:lnTo>
                      <a:pt x="30" y="126"/>
                    </a:lnTo>
                    <a:lnTo>
                      <a:pt x="45" y="138"/>
                    </a:lnTo>
                    <a:lnTo>
                      <a:pt x="63" y="148"/>
                    </a:lnTo>
                    <a:lnTo>
                      <a:pt x="81" y="153"/>
                    </a:lnTo>
                    <a:lnTo>
                      <a:pt x="102" y="156"/>
                    </a:lnTo>
                    <a:lnTo>
                      <a:pt x="108" y="156"/>
                    </a:lnTo>
                    <a:lnTo>
                      <a:pt x="113" y="154"/>
                    </a:lnTo>
                    <a:lnTo>
                      <a:pt x="119" y="154"/>
                    </a:lnTo>
                    <a:lnTo>
                      <a:pt x="125" y="153"/>
                    </a:lnTo>
                    <a:lnTo>
                      <a:pt x="131" y="151"/>
                    </a:lnTo>
                    <a:lnTo>
                      <a:pt x="136" y="150"/>
                    </a:lnTo>
                    <a:lnTo>
                      <a:pt x="141" y="148"/>
                    </a:lnTo>
                    <a:lnTo>
                      <a:pt x="147" y="145"/>
                    </a:lnTo>
                    <a:lnTo>
                      <a:pt x="140" y="131"/>
                    </a:lnTo>
                    <a:lnTo>
                      <a:pt x="135" y="134"/>
                    </a:lnTo>
                    <a:lnTo>
                      <a:pt x="131" y="135"/>
                    </a:lnTo>
                    <a:lnTo>
                      <a:pt x="126" y="137"/>
                    </a:lnTo>
                    <a:lnTo>
                      <a:pt x="121" y="138"/>
                    </a:lnTo>
                    <a:lnTo>
                      <a:pt x="116" y="139"/>
                    </a:lnTo>
                    <a:lnTo>
                      <a:pt x="111" y="139"/>
                    </a:lnTo>
                    <a:lnTo>
                      <a:pt x="106" y="141"/>
                    </a:lnTo>
                    <a:lnTo>
                      <a:pt x="102" y="141"/>
                    </a:lnTo>
                    <a:lnTo>
                      <a:pt x="84" y="138"/>
                    </a:lnTo>
                    <a:lnTo>
                      <a:pt x="68" y="134"/>
                    </a:lnTo>
                    <a:lnTo>
                      <a:pt x="55" y="126"/>
                    </a:lnTo>
                    <a:lnTo>
                      <a:pt x="42" y="115"/>
                    </a:lnTo>
                    <a:lnTo>
                      <a:pt x="32" y="103"/>
                    </a:lnTo>
                    <a:lnTo>
                      <a:pt x="23" y="88"/>
                    </a:lnTo>
                    <a:lnTo>
                      <a:pt x="18" y="73"/>
                    </a:lnTo>
                    <a:lnTo>
                      <a:pt x="17" y="55"/>
                    </a:lnTo>
                    <a:lnTo>
                      <a:pt x="18" y="43"/>
                    </a:lnTo>
                    <a:lnTo>
                      <a:pt x="20" y="30"/>
                    </a:lnTo>
                    <a:lnTo>
                      <a:pt x="25" y="18"/>
                    </a:lnTo>
                    <a:lnTo>
                      <a:pt x="30" y="8"/>
                    </a:lnTo>
                    <a:lnTo>
                      <a:pt x="17" y="0"/>
                    </a:lnTo>
                    <a:lnTo>
                      <a:pt x="10" y="13"/>
                    </a:lnTo>
                    <a:lnTo>
                      <a:pt x="5" y="27"/>
                    </a:lnTo>
                    <a:lnTo>
                      <a:pt x="2" y="40"/>
                    </a:lnTo>
                    <a:lnTo>
                      <a:pt x="0" y="55"/>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45" name="Freeform 675">
                <a:extLst>
                  <a:ext uri="{FF2B5EF4-FFF2-40B4-BE49-F238E27FC236}">
                    <a16:creationId xmlns:a16="http://schemas.microsoft.com/office/drawing/2014/main" id="{877A1C45-024A-4102-9EFA-372B41FB1676}"/>
                  </a:ext>
                </a:extLst>
              </p:cNvPr>
              <p:cNvSpPr>
                <a:spLocks/>
              </p:cNvSpPr>
              <p:nvPr/>
            </p:nvSpPr>
            <p:spPr bwMode="gray">
              <a:xfrm>
                <a:off x="3163" y="2943"/>
                <a:ext cx="73" cy="77"/>
              </a:xfrm>
              <a:custGeom>
                <a:avLst/>
                <a:gdLst>
                  <a:gd name="T0" fmla="*/ 1 w 145"/>
                  <a:gd name="T1" fmla="*/ 0 h 156"/>
                  <a:gd name="T2" fmla="*/ 1 w 145"/>
                  <a:gd name="T3" fmla="*/ 0 h 156"/>
                  <a:gd name="T4" fmla="*/ 1 w 145"/>
                  <a:gd name="T5" fmla="*/ 0 h 156"/>
                  <a:gd name="T6" fmla="*/ 1 w 145"/>
                  <a:gd name="T7" fmla="*/ 0 h 156"/>
                  <a:gd name="T8" fmla="*/ 1 w 145"/>
                  <a:gd name="T9" fmla="*/ 0 h 156"/>
                  <a:gd name="T10" fmla="*/ 1 w 145"/>
                  <a:gd name="T11" fmla="*/ 0 h 156"/>
                  <a:gd name="T12" fmla="*/ 1 w 145"/>
                  <a:gd name="T13" fmla="*/ 0 h 156"/>
                  <a:gd name="T14" fmla="*/ 1 w 145"/>
                  <a:gd name="T15" fmla="*/ 0 h 156"/>
                  <a:gd name="T16" fmla="*/ 1 w 145"/>
                  <a:gd name="T17" fmla="*/ 0 h 156"/>
                  <a:gd name="T18" fmla="*/ 1 w 145"/>
                  <a:gd name="T19" fmla="*/ 0 h 156"/>
                  <a:gd name="T20" fmla="*/ 1 w 145"/>
                  <a:gd name="T21" fmla="*/ 0 h 156"/>
                  <a:gd name="T22" fmla="*/ 1 w 145"/>
                  <a:gd name="T23" fmla="*/ 0 h 156"/>
                  <a:gd name="T24" fmla="*/ 1 w 145"/>
                  <a:gd name="T25" fmla="*/ 0 h 156"/>
                  <a:gd name="T26" fmla="*/ 1 w 145"/>
                  <a:gd name="T27" fmla="*/ 0 h 156"/>
                  <a:gd name="T28" fmla="*/ 1 w 145"/>
                  <a:gd name="T29" fmla="*/ 0 h 156"/>
                  <a:gd name="T30" fmla="*/ 1 w 145"/>
                  <a:gd name="T31" fmla="*/ 0 h 156"/>
                  <a:gd name="T32" fmla="*/ 1 w 145"/>
                  <a:gd name="T33" fmla="*/ 0 h 156"/>
                  <a:gd name="T34" fmla="*/ 1 w 145"/>
                  <a:gd name="T35" fmla="*/ 0 h 156"/>
                  <a:gd name="T36" fmla="*/ 1 w 145"/>
                  <a:gd name="T37" fmla="*/ 0 h 156"/>
                  <a:gd name="T38" fmla="*/ 1 w 145"/>
                  <a:gd name="T39" fmla="*/ 0 h 156"/>
                  <a:gd name="T40" fmla="*/ 1 w 145"/>
                  <a:gd name="T41" fmla="*/ 0 h 156"/>
                  <a:gd name="T42" fmla="*/ 0 w 145"/>
                  <a:gd name="T43" fmla="*/ 0 h 156"/>
                  <a:gd name="T44" fmla="*/ 1 w 145"/>
                  <a:gd name="T45" fmla="*/ 0 h 156"/>
                  <a:gd name="T46" fmla="*/ 1 w 145"/>
                  <a:gd name="T47" fmla="*/ 0 h 156"/>
                  <a:gd name="T48" fmla="*/ 1 w 145"/>
                  <a:gd name="T49" fmla="*/ 0 h 156"/>
                  <a:gd name="T50" fmla="*/ 1 w 145"/>
                  <a:gd name="T51" fmla="*/ 0 h 156"/>
                  <a:gd name="T52" fmla="*/ 1 w 145"/>
                  <a:gd name="T53" fmla="*/ 0 h 156"/>
                  <a:gd name="T54" fmla="*/ 1 w 145"/>
                  <a:gd name="T55" fmla="*/ 0 h 156"/>
                  <a:gd name="T56" fmla="*/ 1 w 145"/>
                  <a:gd name="T57" fmla="*/ 0 h 156"/>
                  <a:gd name="T58" fmla="*/ 1 w 145"/>
                  <a:gd name="T59" fmla="*/ 0 h 156"/>
                  <a:gd name="T60" fmla="*/ 1 w 145"/>
                  <a:gd name="T61" fmla="*/ 0 h 156"/>
                  <a:gd name="T62" fmla="*/ 1 w 145"/>
                  <a:gd name="T63" fmla="*/ 0 h 156"/>
                  <a:gd name="T64" fmla="*/ 1 w 145"/>
                  <a:gd name="T65" fmla="*/ 0 h 156"/>
                  <a:gd name="T66" fmla="*/ 1 w 145"/>
                  <a:gd name="T67" fmla="*/ 0 h 156"/>
                  <a:gd name="T68" fmla="*/ 1 w 145"/>
                  <a:gd name="T69" fmla="*/ 0 h 156"/>
                  <a:gd name="T70" fmla="*/ 1 w 145"/>
                  <a:gd name="T71" fmla="*/ 0 h 156"/>
                  <a:gd name="T72" fmla="*/ 1 w 145"/>
                  <a:gd name="T73" fmla="*/ 0 h 156"/>
                  <a:gd name="T74" fmla="*/ 1 w 145"/>
                  <a:gd name="T75" fmla="*/ 0 h 156"/>
                  <a:gd name="T76" fmla="*/ 1 w 145"/>
                  <a:gd name="T77" fmla="*/ 0 h 156"/>
                  <a:gd name="T78" fmla="*/ 1 w 145"/>
                  <a:gd name="T79" fmla="*/ 0 h 156"/>
                  <a:gd name="T80" fmla="*/ 1 w 145"/>
                  <a:gd name="T81" fmla="*/ 0 h 156"/>
                  <a:gd name="T82" fmla="*/ 1 w 145"/>
                  <a:gd name="T83" fmla="*/ 0 h 156"/>
                  <a:gd name="T84" fmla="*/ 1 w 145"/>
                  <a:gd name="T85" fmla="*/ 0 h 1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5" h="156">
                    <a:moveTo>
                      <a:pt x="116" y="8"/>
                    </a:moveTo>
                    <a:lnTo>
                      <a:pt x="122" y="18"/>
                    </a:lnTo>
                    <a:lnTo>
                      <a:pt x="127" y="30"/>
                    </a:lnTo>
                    <a:lnTo>
                      <a:pt x="129" y="43"/>
                    </a:lnTo>
                    <a:lnTo>
                      <a:pt x="130" y="55"/>
                    </a:lnTo>
                    <a:lnTo>
                      <a:pt x="128" y="73"/>
                    </a:lnTo>
                    <a:lnTo>
                      <a:pt x="123" y="88"/>
                    </a:lnTo>
                    <a:lnTo>
                      <a:pt x="115" y="103"/>
                    </a:lnTo>
                    <a:lnTo>
                      <a:pt x="105" y="115"/>
                    </a:lnTo>
                    <a:lnTo>
                      <a:pt x="92" y="126"/>
                    </a:lnTo>
                    <a:lnTo>
                      <a:pt x="77" y="134"/>
                    </a:lnTo>
                    <a:lnTo>
                      <a:pt x="62" y="138"/>
                    </a:lnTo>
                    <a:lnTo>
                      <a:pt x="45" y="141"/>
                    </a:lnTo>
                    <a:lnTo>
                      <a:pt x="40" y="141"/>
                    </a:lnTo>
                    <a:lnTo>
                      <a:pt x="35" y="139"/>
                    </a:lnTo>
                    <a:lnTo>
                      <a:pt x="30" y="139"/>
                    </a:lnTo>
                    <a:lnTo>
                      <a:pt x="25" y="138"/>
                    </a:lnTo>
                    <a:lnTo>
                      <a:pt x="20" y="137"/>
                    </a:lnTo>
                    <a:lnTo>
                      <a:pt x="15" y="135"/>
                    </a:lnTo>
                    <a:lnTo>
                      <a:pt x="10" y="134"/>
                    </a:lnTo>
                    <a:lnTo>
                      <a:pt x="6" y="131"/>
                    </a:lnTo>
                    <a:lnTo>
                      <a:pt x="0" y="145"/>
                    </a:lnTo>
                    <a:lnTo>
                      <a:pt x="6" y="148"/>
                    </a:lnTo>
                    <a:lnTo>
                      <a:pt x="10" y="150"/>
                    </a:lnTo>
                    <a:lnTo>
                      <a:pt x="16" y="151"/>
                    </a:lnTo>
                    <a:lnTo>
                      <a:pt x="22" y="153"/>
                    </a:lnTo>
                    <a:lnTo>
                      <a:pt x="28" y="154"/>
                    </a:lnTo>
                    <a:lnTo>
                      <a:pt x="33" y="154"/>
                    </a:lnTo>
                    <a:lnTo>
                      <a:pt x="39" y="156"/>
                    </a:lnTo>
                    <a:lnTo>
                      <a:pt x="45" y="156"/>
                    </a:lnTo>
                    <a:lnTo>
                      <a:pt x="66" y="153"/>
                    </a:lnTo>
                    <a:lnTo>
                      <a:pt x="84" y="148"/>
                    </a:lnTo>
                    <a:lnTo>
                      <a:pt x="101" y="138"/>
                    </a:lnTo>
                    <a:lnTo>
                      <a:pt x="116" y="126"/>
                    </a:lnTo>
                    <a:lnTo>
                      <a:pt x="128" y="112"/>
                    </a:lnTo>
                    <a:lnTo>
                      <a:pt x="137" y="95"/>
                    </a:lnTo>
                    <a:lnTo>
                      <a:pt x="143" y="76"/>
                    </a:lnTo>
                    <a:lnTo>
                      <a:pt x="145" y="55"/>
                    </a:lnTo>
                    <a:lnTo>
                      <a:pt x="144" y="40"/>
                    </a:lnTo>
                    <a:lnTo>
                      <a:pt x="140" y="27"/>
                    </a:lnTo>
                    <a:lnTo>
                      <a:pt x="136" y="13"/>
                    </a:lnTo>
                    <a:lnTo>
                      <a:pt x="129" y="0"/>
                    </a:lnTo>
                    <a:lnTo>
                      <a:pt x="116" y="8"/>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46" name="Freeform 676">
                <a:extLst>
                  <a:ext uri="{FF2B5EF4-FFF2-40B4-BE49-F238E27FC236}">
                    <a16:creationId xmlns:a16="http://schemas.microsoft.com/office/drawing/2014/main" id="{F74785CB-5B4F-4C51-BBA4-B8136DDE321E}"/>
                  </a:ext>
                </a:extLst>
              </p:cNvPr>
              <p:cNvSpPr>
                <a:spLocks/>
              </p:cNvSpPr>
              <p:nvPr/>
            </p:nvSpPr>
            <p:spPr bwMode="gray">
              <a:xfrm>
                <a:off x="3477" y="3107"/>
                <a:ext cx="73" cy="78"/>
              </a:xfrm>
              <a:custGeom>
                <a:avLst/>
                <a:gdLst>
                  <a:gd name="T0" fmla="*/ 0 w 147"/>
                  <a:gd name="T1" fmla="*/ 1 h 155"/>
                  <a:gd name="T2" fmla="*/ 0 w 147"/>
                  <a:gd name="T3" fmla="*/ 1 h 155"/>
                  <a:gd name="T4" fmla="*/ 0 w 147"/>
                  <a:gd name="T5" fmla="*/ 1 h 155"/>
                  <a:gd name="T6" fmla="*/ 0 w 147"/>
                  <a:gd name="T7" fmla="*/ 1 h 155"/>
                  <a:gd name="T8" fmla="*/ 0 w 147"/>
                  <a:gd name="T9" fmla="*/ 1 h 155"/>
                  <a:gd name="T10" fmla="*/ 0 w 147"/>
                  <a:gd name="T11" fmla="*/ 1 h 155"/>
                  <a:gd name="T12" fmla="*/ 0 w 147"/>
                  <a:gd name="T13" fmla="*/ 1 h 155"/>
                  <a:gd name="T14" fmla="*/ 0 w 147"/>
                  <a:gd name="T15" fmla="*/ 1 h 155"/>
                  <a:gd name="T16" fmla="*/ 0 w 147"/>
                  <a:gd name="T17" fmla="*/ 1 h 155"/>
                  <a:gd name="T18" fmla="*/ 0 w 147"/>
                  <a:gd name="T19" fmla="*/ 1 h 155"/>
                  <a:gd name="T20" fmla="*/ 0 w 147"/>
                  <a:gd name="T21" fmla="*/ 1 h 155"/>
                  <a:gd name="T22" fmla="*/ 0 w 147"/>
                  <a:gd name="T23" fmla="*/ 1 h 155"/>
                  <a:gd name="T24" fmla="*/ 0 w 147"/>
                  <a:gd name="T25" fmla="*/ 1 h 155"/>
                  <a:gd name="T26" fmla="*/ 0 w 147"/>
                  <a:gd name="T27" fmla="*/ 1 h 155"/>
                  <a:gd name="T28" fmla="*/ 0 w 147"/>
                  <a:gd name="T29" fmla="*/ 1 h 155"/>
                  <a:gd name="T30" fmla="*/ 0 w 147"/>
                  <a:gd name="T31" fmla="*/ 1 h 155"/>
                  <a:gd name="T32" fmla="*/ 0 w 147"/>
                  <a:gd name="T33" fmla="*/ 1 h 155"/>
                  <a:gd name="T34" fmla="*/ 0 w 147"/>
                  <a:gd name="T35" fmla="*/ 1 h 155"/>
                  <a:gd name="T36" fmla="*/ 0 w 147"/>
                  <a:gd name="T37" fmla="*/ 1 h 155"/>
                  <a:gd name="T38" fmla="*/ 0 w 147"/>
                  <a:gd name="T39" fmla="*/ 1 h 155"/>
                  <a:gd name="T40" fmla="*/ 0 w 147"/>
                  <a:gd name="T41" fmla="*/ 1 h 155"/>
                  <a:gd name="T42" fmla="*/ 0 w 147"/>
                  <a:gd name="T43" fmla="*/ 1 h 155"/>
                  <a:gd name="T44" fmla="*/ 0 w 147"/>
                  <a:gd name="T45" fmla="*/ 1 h 155"/>
                  <a:gd name="T46" fmla="*/ 0 w 147"/>
                  <a:gd name="T47" fmla="*/ 1 h 155"/>
                  <a:gd name="T48" fmla="*/ 0 w 147"/>
                  <a:gd name="T49" fmla="*/ 1 h 155"/>
                  <a:gd name="T50" fmla="*/ 0 w 147"/>
                  <a:gd name="T51" fmla="*/ 1 h 155"/>
                  <a:gd name="T52" fmla="*/ 0 w 147"/>
                  <a:gd name="T53" fmla="*/ 1 h 155"/>
                  <a:gd name="T54" fmla="*/ 0 w 147"/>
                  <a:gd name="T55" fmla="*/ 1 h 155"/>
                  <a:gd name="T56" fmla="*/ 0 w 147"/>
                  <a:gd name="T57" fmla="*/ 1 h 155"/>
                  <a:gd name="T58" fmla="*/ 0 w 147"/>
                  <a:gd name="T59" fmla="*/ 1 h 155"/>
                  <a:gd name="T60" fmla="*/ 0 w 147"/>
                  <a:gd name="T61" fmla="*/ 1 h 155"/>
                  <a:gd name="T62" fmla="*/ 0 w 147"/>
                  <a:gd name="T63" fmla="*/ 1 h 155"/>
                  <a:gd name="T64" fmla="*/ 0 w 147"/>
                  <a:gd name="T65" fmla="*/ 1 h 155"/>
                  <a:gd name="T66" fmla="*/ 0 w 147"/>
                  <a:gd name="T67" fmla="*/ 0 h 155"/>
                  <a:gd name="T68" fmla="*/ 0 w 147"/>
                  <a:gd name="T69" fmla="*/ 0 h 155"/>
                  <a:gd name="T70" fmla="*/ 0 w 147"/>
                  <a:gd name="T71" fmla="*/ 1 h 155"/>
                  <a:gd name="T72" fmla="*/ 0 w 147"/>
                  <a:gd name="T73" fmla="*/ 1 h 155"/>
                  <a:gd name="T74" fmla="*/ 0 w 147"/>
                  <a:gd name="T75" fmla="*/ 1 h 155"/>
                  <a:gd name="T76" fmla="*/ 0 w 147"/>
                  <a:gd name="T77" fmla="*/ 1 h 155"/>
                  <a:gd name="T78" fmla="*/ 0 w 147"/>
                  <a:gd name="T79" fmla="*/ 1 h 155"/>
                  <a:gd name="T80" fmla="*/ 0 w 147"/>
                  <a:gd name="T81" fmla="*/ 1 h 155"/>
                  <a:gd name="T82" fmla="*/ 0 w 147"/>
                  <a:gd name="T83" fmla="*/ 1 h 155"/>
                  <a:gd name="T84" fmla="*/ 0 w 147"/>
                  <a:gd name="T85" fmla="*/ 1 h 15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7" h="155">
                    <a:moveTo>
                      <a:pt x="0" y="101"/>
                    </a:moveTo>
                    <a:lnTo>
                      <a:pt x="2" y="116"/>
                    </a:lnTo>
                    <a:lnTo>
                      <a:pt x="5" y="130"/>
                    </a:lnTo>
                    <a:lnTo>
                      <a:pt x="10" y="143"/>
                    </a:lnTo>
                    <a:lnTo>
                      <a:pt x="17" y="155"/>
                    </a:lnTo>
                    <a:lnTo>
                      <a:pt x="30" y="147"/>
                    </a:lnTo>
                    <a:lnTo>
                      <a:pt x="25" y="137"/>
                    </a:lnTo>
                    <a:lnTo>
                      <a:pt x="20" y="125"/>
                    </a:lnTo>
                    <a:lnTo>
                      <a:pt x="18" y="113"/>
                    </a:lnTo>
                    <a:lnTo>
                      <a:pt x="17" y="101"/>
                    </a:lnTo>
                    <a:lnTo>
                      <a:pt x="18" y="84"/>
                    </a:lnTo>
                    <a:lnTo>
                      <a:pt x="23" y="68"/>
                    </a:lnTo>
                    <a:lnTo>
                      <a:pt x="32" y="54"/>
                    </a:lnTo>
                    <a:lnTo>
                      <a:pt x="42" y="41"/>
                    </a:lnTo>
                    <a:lnTo>
                      <a:pt x="55" y="31"/>
                    </a:lnTo>
                    <a:lnTo>
                      <a:pt x="68" y="23"/>
                    </a:lnTo>
                    <a:lnTo>
                      <a:pt x="84" y="17"/>
                    </a:lnTo>
                    <a:lnTo>
                      <a:pt x="102" y="16"/>
                    </a:lnTo>
                    <a:lnTo>
                      <a:pt x="106" y="16"/>
                    </a:lnTo>
                    <a:lnTo>
                      <a:pt x="111" y="16"/>
                    </a:lnTo>
                    <a:lnTo>
                      <a:pt x="116" y="17"/>
                    </a:lnTo>
                    <a:lnTo>
                      <a:pt x="121" y="18"/>
                    </a:lnTo>
                    <a:lnTo>
                      <a:pt x="126" y="19"/>
                    </a:lnTo>
                    <a:lnTo>
                      <a:pt x="131" y="20"/>
                    </a:lnTo>
                    <a:lnTo>
                      <a:pt x="135" y="22"/>
                    </a:lnTo>
                    <a:lnTo>
                      <a:pt x="140" y="24"/>
                    </a:lnTo>
                    <a:lnTo>
                      <a:pt x="147" y="11"/>
                    </a:lnTo>
                    <a:lnTo>
                      <a:pt x="141" y="9"/>
                    </a:lnTo>
                    <a:lnTo>
                      <a:pt x="136" y="5"/>
                    </a:lnTo>
                    <a:lnTo>
                      <a:pt x="131" y="4"/>
                    </a:lnTo>
                    <a:lnTo>
                      <a:pt x="125" y="2"/>
                    </a:lnTo>
                    <a:lnTo>
                      <a:pt x="119" y="1"/>
                    </a:lnTo>
                    <a:lnTo>
                      <a:pt x="113" y="1"/>
                    </a:lnTo>
                    <a:lnTo>
                      <a:pt x="108" y="0"/>
                    </a:lnTo>
                    <a:lnTo>
                      <a:pt x="102" y="0"/>
                    </a:lnTo>
                    <a:lnTo>
                      <a:pt x="81" y="2"/>
                    </a:lnTo>
                    <a:lnTo>
                      <a:pt x="63" y="8"/>
                    </a:lnTo>
                    <a:lnTo>
                      <a:pt x="45" y="17"/>
                    </a:lnTo>
                    <a:lnTo>
                      <a:pt x="30" y="30"/>
                    </a:lnTo>
                    <a:lnTo>
                      <a:pt x="18" y="45"/>
                    </a:lnTo>
                    <a:lnTo>
                      <a:pt x="8" y="62"/>
                    </a:lnTo>
                    <a:lnTo>
                      <a:pt x="3" y="80"/>
                    </a:lnTo>
                    <a:lnTo>
                      <a:pt x="0" y="101"/>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47" name="Freeform 677">
                <a:extLst>
                  <a:ext uri="{FF2B5EF4-FFF2-40B4-BE49-F238E27FC236}">
                    <a16:creationId xmlns:a16="http://schemas.microsoft.com/office/drawing/2014/main" id="{52914590-7604-4B96-A15E-C0984D309C1D}"/>
                  </a:ext>
                </a:extLst>
              </p:cNvPr>
              <p:cNvSpPr>
                <a:spLocks/>
              </p:cNvSpPr>
              <p:nvPr/>
            </p:nvSpPr>
            <p:spPr bwMode="gray">
              <a:xfrm>
                <a:off x="3163" y="3107"/>
                <a:ext cx="73" cy="78"/>
              </a:xfrm>
              <a:custGeom>
                <a:avLst/>
                <a:gdLst>
                  <a:gd name="T0" fmla="*/ 0 w 145"/>
                  <a:gd name="T1" fmla="*/ 1 h 155"/>
                  <a:gd name="T2" fmla="*/ 1 w 145"/>
                  <a:gd name="T3" fmla="*/ 1 h 155"/>
                  <a:gd name="T4" fmla="*/ 1 w 145"/>
                  <a:gd name="T5" fmla="*/ 1 h 155"/>
                  <a:gd name="T6" fmla="*/ 1 w 145"/>
                  <a:gd name="T7" fmla="*/ 1 h 155"/>
                  <a:gd name="T8" fmla="*/ 1 w 145"/>
                  <a:gd name="T9" fmla="*/ 1 h 155"/>
                  <a:gd name="T10" fmla="*/ 1 w 145"/>
                  <a:gd name="T11" fmla="*/ 1 h 155"/>
                  <a:gd name="T12" fmla="*/ 1 w 145"/>
                  <a:gd name="T13" fmla="*/ 1 h 155"/>
                  <a:gd name="T14" fmla="*/ 1 w 145"/>
                  <a:gd name="T15" fmla="*/ 1 h 155"/>
                  <a:gd name="T16" fmla="*/ 1 w 145"/>
                  <a:gd name="T17" fmla="*/ 1 h 155"/>
                  <a:gd name="T18" fmla="*/ 1 w 145"/>
                  <a:gd name="T19" fmla="*/ 1 h 155"/>
                  <a:gd name="T20" fmla="*/ 1 w 145"/>
                  <a:gd name="T21" fmla="*/ 1 h 155"/>
                  <a:gd name="T22" fmla="*/ 1 w 145"/>
                  <a:gd name="T23" fmla="*/ 1 h 155"/>
                  <a:gd name="T24" fmla="*/ 1 w 145"/>
                  <a:gd name="T25" fmla="*/ 1 h 155"/>
                  <a:gd name="T26" fmla="*/ 1 w 145"/>
                  <a:gd name="T27" fmla="*/ 1 h 155"/>
                  <a:gd name="T28" fmla="*/ 1 w 145"/>
                  <a:gd name="T29" fmla="*/ 1 h 155"/>
                  <a:gd name="T30" fmla="*/ 1 w 145"/>
                  <a:gd name="T31" fmla="*/ 1 h 155"/>
                  <a:gd name="T32" fmla="*/ 1 w 145"/>
                  <a:gd name="T33" fmla="*/ 1 h 155"/>
                  <a:gd name="T34" fmla="*/ 1 w 145"/>
                  <a:gd name="T35" fmla="*/ 1 h 155"/>
                  <a:gd name="T36" fmla="*/ 1 w 145"/>
                  <a:gd name="T37" fmla="*/ 1 h 155"/>
                  <a:gd name="T38" fmla="*/ 1 w 145"/>
                  <a:gd name="T39" fmla="*/ 1 h 155"/>
                  <a:gd name="T40" fmla="*/ 1 w 145"/>
                  <a:gd name="T41" fmla="*/ 1 h 155"/>
                  <a:gd name="T42" fmla="*/ 1 w 145"/>
                  <a:gd name="T43" fmla="*/ 1 h 155"/>
                  <a:gd name="T44" fmla="*/ 1 w 145"/>
                  <a:gd name="T45" fmla="*/ 1 h 155"/>
                  <a:gd name="T46" fmla="*/ 1 w 145"/>
                  <a:gd name="T47" fmla="*/ 1 h 155"/>
                  <a:gd name="T48" fmla="*/ 1 w 145"/>
                  <a:gd name="T49" fmla="*/ 1 h 155"/>
                  <a:gd name="T50" fmla="*/ 1 w 145"/>
                  <a:gd name="T51" fmla="*/ 1 h 155"/>
                  <a:gd name="T52" fmla="*/ 1 w 145"/>
                  <a:gd name="T53" fmla="*/ 1 h 155"/>
                  <a:gd name="T54" fmla="*/ 1 w 145"/>
                  <a:gd name="T55" fmla="*/ 1 h 155"/>
                  <a:gd name="T56" fmla="*/ 1 w 145"/>
                  <a:gd name="T57" fmla="*/ 1 h 155"/>
                  <a:gd name="T58" fmla="*/ 1 w 145"/>
                  <a:gd name="T59" fmla="*/ 1 h 155"/>
                  <a:gd name="T60" fmla="*/ 1 w 145"/>
                  <a:gd name="T61" fmla="*/ 1 h 155"/>
                  <a:gd name="T62" fmla="*/ 1 w 145"/>
                  <a:gd name="T63" fmla="*/ 1 h 155"/>
                  <a:gd name="T64" fmla="*/ 1 w 145"/>
                  <a:gd name="T65" fmla="*/ 1 h 155"/>
                  <a:gd name="T66" fmla="*/ 1 w 145"/>
                  <a:gd name="T67" fmla="*/ 1 h 155"/>
                  <a:gd name="T68" fmla="*/ 1 w 145"/>
                  <a:gd name="T69" fmla="*/ 0 h 155"/>
                  <a:gd name="T70" fmla="*/ 1 w 145"/>
                  <a:gd name="T71" fmla="*/ 0 h 155"/>
                  <a:gd name="T72" fmla="*/ 1 w 145"/>
                  <a:gd name="T73" fmla="*/ 1 h 155"/>
                  <a:gd name="T74" fmla="*/ 1 w 145"/>
                  <a:gd name="T75" fmla="*/ 1 h 155"/>
                  <a:gd name="T76" fmla="*/ 1 w 145"/>
                  <a:gd name="T77" fmla="*/ 1 h 155"/>
                  <a:gd name="T78" fmla="*/ 1 w 145"/>
                  <a:gd name="T79" fmla="*/ 1 h 155"/>
                  <a:gd name="T80" fmla="*/ 1 w 145"/>
                  <a:gd name="T81" fmla="*/ 1 h 155"/>
                  <a:gd name="T82" fmla="*/ 1 w 145"/>
                  <a:gd name="T83" fmla="*/ 1 h 155"/>
                  <a:gd name="T84" fmla="*/ 0 w 145"/>
                  <a:gd name="T85" fmla="*/ 1 h 15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5" h="155">
                    <a:moveTo>
                      <a:pt x="0" y="11"/>
                    </a:moveTo>
                    <a:lnTo>
                      <a:pt x="6" y="24"/>
                    </a:lnTo>
                    <a:lnTo>
                      <a:pt x="10" y="22"/>
                    </a:lnTo>
                    <a:lnTo>
                      <a:pt x="15" y="20"/>
                    </a:lnTo>
                    <a:lnTo>
                      <a:pt x="20" y="19"/>
                    </a:lnTo>
                    <a:lnTo>
                      <a:pt x="25" y="18"/>
                    </a:lnTo>
                    <a:lnTo>
                      <a:pt x="30" y="17"/>
                    </a:lnTo>
                    <a:lnTo>
                      <a:pt x="35" y="16"/>
                    </a:lnTo>
                    <a:lnTo>
                      <a:pt x="40" y="16"/>
                    </a:lnTo>
                    <a:lnTo>
                      <a:pt x="45" y="16"/>
                    </a:lnTo>
                    <a:lnTo>
                      <a:pt x="62" y="17"/>
                    </a:lnTo>
                    <a:lnTo>
                      <a:pt x="77" y="23"/>
                    </a:lnTo>
                    <a:lnTo>
                      <a:pt x="92" y="31"/>
                    </a:lnTo>
                    <a:lnTo>
                      <a:pt x="105" y="41"/>
                    </a:lnTo>
                    <a:lnTo>
                      <a:pt x="115" y="54"/>
                    </a:lnTo>
                    <a:lnTo>
                      <a:pt x="123" y="68"/>
                    </a:lnTo>
                    <a:lnTo>
                      <a:pt x="128" y="84"/>
                    </a:lnTo>
                    <a:lnTo>
                      <a:pt x="130" y="101"/>
                    </a:lnTo>
                    <a:lnTo>
                      <a:pt x="129" y="113"/>
                    </a:lnTo>
                    <a:lnTo>
                      <a:pt x="127" y="125"/>
                    </a:lnTo>
                    <a:lnTo>
                      <a:pt x="122" y="137"/>
                    </a:lnTo>
                    <a:lnTo>
                      <a:pt x="116" y="147"/>
                    </a:lnTo>
                    <a:lnTo>
                      <a:pt x="129" y="155"/>
                    </a:lnTo>
                    <a:lnTo>
                      <a:pt x="136" y="143"/>
                    </a:lnTo>
                    <a:lnTo>
                      <a:pt x="140" y="130"/>
                    </a:lnTo>
                    <a:lnTo>
                      <a:pt x="144" y="116"/>
                    </a:lnTo>
                    <a:lnTo>
                      <a:pt x="145" y="101"/>
                    </a:lnTo>
                    <a:lnTo>
                      <a:pt x="143" y="80"/>
                    </a:lnTo>
                    <a:lnTo>
                      <a:pt x="137" y="62"/>
                    </a:lnTo>
                    <a:lnTo>
                      <a:pt x="128" y="45"/>
                    </a:lnTo>
                    <a:lnTo>
                      <a:pt x="116" y="30"/>
                    </a:lnTo>
                    <a:lnTo>
                      <a:pt x="101" y="17"/>
                    </a:lnTo>
                    <a:lnTo>
                      <a:pt x="84" y="8"/>
                    </a:lnTo>
                    <a:lnTo>
                      <a:pt x="66" y="2"/>
                    </a:lnTo>
                    <a:lnTo>
                      <a:pt x="45" y="0"/>
                    </a:lnTo>
                    <a:lnTo>
                      <a:pt x="39" y="0"/>
                    </a:lnTo>
                    <a:lnTo>
                      <a:pt x="33" y="1"/>
                    </a:lnTo>
                    <a:lnTo>
                      <a:pt x="28" y="1"/>
                    </a:lnTo>
                    <a:lnTo>
                      <a:pt x="22" y="2"/>
                    </a:lnTo>
                    <a:lnTo>
                      <a:pt x="16" y="4"/>
                    </a:lnTo>
                    <a:lnTo>
                      <a:pt x="10" y="5"/>
                    </a:lnTo>
                    <a:lnTo>
                      <a:pt x="6" y="9"/>
                    </a:lnTo>
                    <a:lnTo>
                      <a:pt x="0" y="11"/>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48" name="Freeform 678">
                <a:extLst>
                  <a:ext uri="{FF2B5EF4-FFF2-40B4-BE49-F238E27FC236}">
                    <a16:creationId xmlns:a16="http://schemas.microsoft.com/office/drawing/2014/main" id="{E03A9FC3-5364-4F40-B172-FED9F70A5789}"/>
                  </a:ext>
                </a:extLst>
              </p:cNvPr>
              <p:cNvSpPr>
                <a:spLocks/>
              </p:cNvSpPr>
              <p:nvPr/>
            </p:nvSpPr>
            <p:spPr bwMode="gray">
              <a:xfrm>
                <a:off x="3302" y="2998"/>
                <a:ext cx="99" cy="36"/>
              </a:xfrm>
              <a:custGeom>
                <a:avLst/>
                <a:gdLst>
                  <a:gd name="T0" fmla="*/ 1 w 198"/>
                  <a:gd name="T1" fmla="*/ 0 h 70"/>
                  <a:gd name="T2" fmla="*/ 0 w 198"/>
                  <a:gd name="T3" fmla="*/ 0 h 70"/>
                  <a:gd name="T4" fmla="*/ 0 w 198"/>
                  <a:gd name="T5" fmla="*/ 1 h 70"/>
                  <a:gd name="T6" fmla="*/ 1 w 198"/>
                  <a:gd name="T7" fmla="*/ 1 h 70"/>
                  <a:gd name="T8" fmla="*/ 1 w 198"/>
                  <a:gd name="T9" fmla="*/ 0 h 70"/>
                  <a:gd name="T10" fmla="*/ 1 w 198"/>
                  <a:gd name="T11" fmla="*/ 0 h 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8" h="70">
                    <a:moveTo>
                      <a:pt x="192" y="0"/>
                    </a:moveTo>
                    <a:lnTo>
                      <a:pt x="0" y="0"/>
                    </a:lnTo>
                    <a:lnTo>
                      <a:pt x="0" y="70"/>
                    </a:lnTo>
                    <a:lnTo>
                      <a:pt x="198" y="70"/>
                    </a:lnTo>
                    <a:lnTo>
                      <a:pt x="198" y="0"/>
                    </a:lnTo>
                    <a:lnTo>
                      <a:pt x="192"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49" name="Freeform 679">
                <a:extLst>
                  <a:ext uri="{FF2B5EF4-FFF2-40B4-BE49-F238E27FC236}">
                    <a16:creationId xmlns:a16="http://schemas.microsoft.com/office/drawing/2014/main" id="{B9FC676A-3F18-4DDE-9BF8-AE416C91CA4B}"/>
                  </a:ext>
                </a:extLst>
              </p:cNvPr>
              <p:cNvSpPr>
                <a:spLocks/>
              </p:cNvSpPr>
              <p:nvPr/>
            </p:nvSpPr>
            <p:spPr bwMode="gray">
              <a:xfrm>
                <a:off x="3310" y="3006"/>
                <a:ext cx="83" cy="19"/>
              </a:xfrm>
              <a:custGeom>
                <a:avLst/>
                <a:gdLst>
                  <a:gd name="T0" fmla="*/ 0 w 167"/>
                  <a:gd name="T1" fmla="*/ 0 h 39"/>
                  <a:gd name="T2" fmla="*/ 0 w 167"/>
                  <a:gd name="T3" fmla="*/ 0 h 39"/>
                  <a:gd name="T4" fmla="*/ 0 w 167"/>
                  <a:gd name="T5" fmla="*/ 0 h 39"/>
                  <a:gd name="T6" fmla="*/ 0 w 167"/>
                  <a:gd name="T7" fmla="*/ 0 h 39"/>
                  <a:gd name="T8" fmla="*/ 0 w 167"/>
                  <a:gd name="T9" fmla="*/ 0 h 39"/>
                  <a:gd name="T10" fmla="*/ 0 w 167"/>
                  <a:gd name="T11" fmla="*/ 0 h 39"/>
                  <a:gd name="T12" fmla="*/ 0 w 167"/>
                  <a:gd name="T13" fmla="*/ 0 h 39"/>
                  <a:gd name="T14" fmla="*/ 0 w 167"/>
                  <a:gd name="T15" fmla="*/ 0 h 39"/>
                  <a:gd name="T16" fmla="*/ 0 w 167"/>
                  <a:gd name="T17" fmla="*/ 0 h 39"/>
                  <a:gd name="T18" fmla="*/ 0 w 167"/>
                  <a:gd name="T19" fmla="*/ 0 h 39"/>
                  <a:gd name="T20" fmla="*/ 0 w 167"/>
                  <a:gd name="T21" fmla="*/ 0 h 39"/>
                  <a:gd name="T22" fmla="*/ 0 w 167"/>
                  <a:gd name="T23" fmla="*/ 0 h 39"/>
                  <a:gd name="T24" fmla="*/ 0 w 167"/>
                  <a:gd name="T25" fmla="*/ 0 h 39"/>
                  <a:gd name="T26" fmla="*/ 0 w 167"/>
                  <a:gd name="T27" fmla="*/ 0 h 39"/>
                  <a:gd name="T28" fmla="*/ 0 w 167"/>
                  <a:gd name="T29" fmla="*/ 0 h 39"/>
                  <a:gd name="T30" fmla="*/ 0 w 167"/>
                  <a:gd name="T31" fmla="*/ 0 h 39"/>
                  <a:gd name="T32" fmla="*/ 0 w 167"/>
                  <a:gd name="T33" fmla="*/ 0 h 39"/>
                  <a:gd name="T34" fmla="*/ 0 w 167"/>
                  <a:gd name="T35" fmla="*/ 0 h 39"/>
                  <a:gd name="T36" fmla="*/ 0 w 167"/>
                  <a:gd name="T37" fmla="*/ 0 h 39"/>
                  <a:gd name="T38" fmla="*/ 0 w 167"/>
                  <a:gd name="T39" fmla="*/ 0 h 39"/>
                  <a:gd name="T40" fmla="*/ 0 w 167"/>
                  <a:gd name="T41" fmla="*/ 0 h 39"/>
                  <a:gd name="T42" fmla="*/ 0 w 167"/>
                  <a:gd name="T43" fmla="*/ 0 h 39"/>
                  <a:gd name="T44" fmla="*/ 0 w 167"/>
                  <a:gd name="T45" fmla="*/ 0 h 39"/>
                  <a:gd name="T46" fmla="*/ 0 w 167"/>
                  <a:gd name="T47" fmla="*/ 0 h 39"/>
                  <a:gd name="T48" fmla="*/ 0 w 167"/>
                  <a:gd name="T49" fmla="*/ 0 h 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7" h="39">
                    <a:moveTo>
                      <a:pt x="167" y="0"/>
                    </a:moveTo>
                    <a:lnTo>
                      <a:pt x="167" y="9"/>
                    </a:lnTo>
                    <a:lnTo>
                      <a:pt x="167" y="19"/>
                    </a:lnTo>
                    <a:lnTo>
                      <a:pt x="167" y="31"/>
                    </a:lnTo>
                    <a:lnTo>
                      <a:pt x="167" y="39"/>
                    </a:lnTo>
                    <a:lnTo>
                      <a:pt x="157" y="39"/>
                    </a:lnTo>
                    <a:lnTo>
                      <a:pt x="138" y="39"/>
                    </a:lnTo>
                    <a:lnTo>
                      <a:pt x="112" y="39"/>
                    </a:lnTo>
                    <a:lnTo>
                      <a:pt x="83" y="39"/>
                    </a:lnTo>
                    <a:lnTo>
                      <a:pt x="56" y="39"/>
                    </a:lnTo>
                    <a:lnTo>
                      <a:pt x="30" y="39"/>
                    </a:lnTo>
                    <a:lnTo>
                      <a:pt x="11" y="39"/>
                    </a:lnTo>
                    <a:lnTo>
                      <a:pt x="0" y="39"/>
                    </a:lnTo>
                    <a:lnTo>
                      <a:pt x="0" y="31"/>
                    </a:lnTo>
                    <a:lnTo>
                      <a:pt x="0" y="19"/>
                    </a:lnTo>
                    <a:lnTo>
                      <a:pt x="0" y="9"/>
                    </a:lnTo>
                    <a:lnTo>
                      <a:pt x="0" y="0"/>
                    </a:lnTo>
                    <a:lnTo>
                      <a:pt x="11" y="0"/>
                    </a:lnTo>
                    <a:lnTo>
                      <a:pt x="30" y="0"/>
                    </a:lnTo>
                    <a:lnTo>
                      <a:pt x="56" y="0"/>
                    </a:lnTo>
                    <a:lnTo>
                      <a:pt x="83" y="0"/>
                    </a:lnTo>
                    <a:lnTo>
                      <a:pt x="112" y="0"/>
                    </a:lnTo>
                    <a:lnTo>
                      <a:pt x="138" y="0"/>
                    </a:lnTo>
                    <a:lnTo>
                      <a:pt x="157" y="0"/>
                    </a:lnTo>
                    <a:lnTo>
                      <a:pt x="16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sp>
          <p:nvSpPr>
            <p:cNvPr id="151" name="ZoneTexte 1640">
              <a:extLst>
                <a:ext uri="{FF2B5EF4-FFF2-40B4-BE49-F238E27FC236}">
                  <a16:creationId xmlns:a16="http://schemas.microsoft.com/office/drawing/2014/main" id="{FFB3CAE0-7BF6-481E-97E0-D2FA13920288}"/>
                </a:ext>
              </a:extLst>
            </p:cNvPr>
            <p:cNvSpPr txBox="1">
              <a:spLocks noChangeArrowheads="1"/>
            </p:cNvSpPr>
            <p:nvPr>
              <p:custDataLst>
                <p:tags r:id="rId26"/>
              </p:custDataLst>
            </p:nvPr>
          </p:nvSpPr>
          <p:spPr bwMode="gray">
            <a:xfrm>
              <a:off x="9488488" y="2486025"/>
              <a:ext cx="6985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100" dirty="0">
                  <a:solidFill>
                    <a:prstClr val="black"/>
                  </a:solidFill>
                  <a:latin typeface="Gill Sans MT" panose="020B0502020104020203" pitchFamily="34" charset="0"/>
                </a:rPr>
                <a:t>DÉPART</a:t>
              </a:r>
            </a:p>
          </p:txBody>
        </p:sp>
      </p:grpSp>
      <p:grpSp>
        <p:nvGrpSpPr>
          <p:cNvPr id="165" name="Group 1249">
            <a:extLst>
              <a:ext uri="{FF2B5EF4-FFF2-40B4-BE49-F238E27FC236}">
                <a16:creationId xmlns:a16="http://schemas.microsoft.com/office/drawing/2014/main" id="{A5AA1393-AD7A-424A-8420-AB87A745963D}"/>
              </a:ext>
            </a:extLst>
          </p:cNvPr>
          <p:cNvGrpSpPr>
            <a:grpSpLocks/>
          </p:cNvGrpSpPr>
          <p:nvPr>
            <p:custDataLst>
              <p:tags r:id="rId10"/>
            </p:custDataLst>
          </p:nvPr>
        </p:nvGrpSpPr>
        <p:grpSpPr bwMode="auto">
          <a:xfrm>
            <a:off x="4787075" y="4142131"/>
            <a:ext cx="271434" cy="389485"/>
            <a:chOff x="2666" y="3532"/>
            <a:chExt cx="415" cy="582"/>
          </a:xfrm>
        </p:grpSpPr>
        <p:sp>
          <p:nvSpPr>
            <p:cNvPr id="166" name="Oval 565">
              <a:extLst>
                <a:ext uri="{FF2B5EF4-FFF2-40B4-BE49-F238E27FC236}">
                  <a16:creationId xmlns:a16="http://schemas.microsoft.com/office/drawing/2014/main" id="{47A298D5-97C5-4F58-AE9C-62AF5536D487}"/>
                </a:ext>
              </a:extLst>
            </p:cNvPr>
            <p:cNvSpPr>
              <a:spLocks noChangeArrowheads="1"/>
            </p:cNvSpPr>
            <p:nvPr/>
          </p:nvSpPr>
          <p:spPr bwMode="gray">
            <a:xfrm>
              <a:off x="2868" y="3597"/>
              <a:ext cx="0" cy="517"/>
            </a:xfrm>
            <a:prstGeom prst="ellipse">
              <a:avLst/>
            </a:prstGeom>
            <a:solidFill>
              <a:schemeClr val="tx2"/>
            </a:solidFill>
            <a:ln w="9525" algn="ctr">
              <a:solidFill>
                <a:srgbClr val="94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167" name="Group 952">
              <a:extLst>
                <a:ext uri="{FF2B5EF4-FFF2-40B4-BE49-F238E27FC236}">
                  <a16:creationId xmlns:a16="http://schemas.microsoft.com/office/drawing/2014/main" id="{06B8CE0A-CE40-4181-9ED4-B9B03C07A3B3}"/>
                </a:ext>
              </a:extLst>
            </p:cNvPr>
            <p:cNvGrpSpPr>
              <a:grpSpLocks/>
            </p:cNvGrpSpPr>
            <p:nvPr/>
          </p:nvGrpSpPr>
          <p:grpSpPr bwMode="auto">
            <a:xfrm>
              <a:off x="2666" y="3532"/>
              <a:ext cx="415" cy="568"/>
              <a:chOff x="2742" y="3631"/>
              <a:chExt cx="308" cy="422"/>
            </a:xfrm>
          </p:grpSpPr>
          <p:sp>
            <p:nvSpPr>
              <p:cNvPr id="168" name="Freeform 944">
                <a:extLst>
                  <a:ext uri="{FF2B5EF4-FFF2-40B4-BE49-F238E27FC236}">
                    <a16:creationId xmlns:a16="http://schemas.microsoft.com/office/drawing/2014/main" id="{CEE9332A-CA6B-459A-8C9D-F99C948CE2B3}"/>
                  </a:ext>
                </a:extLst>
              </p:cNvPr>
              <p:cNvSpPr>
                <a:spLocks/>
              </p:cNvSpPr>
              <p:nvPr/>
            </p:nvSpPr>
            <p:spPr bwMode="gray">
              <a:xfrm>
                <a:off x="2742" y="3722"/>
                <a:ext cx="308" cy="331"/>
              </a:xfrm>
              <a:custGeom>
                <a:avLst/>
                <a:gdLst>
                  <a:gd name="T0" fmla="*/ 0 w 618"/>
                  <a:gd name="T1" fmla="*/ 0 h 661"/>
                  <a:gd name="T2" fmla="*/ 0 w 618"/>
                  <a:gd name="T3" fmla="*/ 0 h 661"/>
                  <a:gd name="T4" fmla="*/ 0 w 618"/>
                  <a:gd name="T5" fmla="*/ 1 h 661"/>
                  <a:gd name="T6" fmla="*/ 0 w 618"/>
                  <a:gd name="T7" fmla="*/ 1 h 661"/>
                  <a:gd name="T8" fmla="*/ 0 w 618"/>
                  <a:gd name="T9" fmla="*/ 1 h 661"/>
                  <a:gd name="T10" fmla="*/ 0 w 618"/>
                  <a:gd name="T11" fmla="*/ 1 h 661"/>
                  <a:gd name="T12" fmla="*/ 0 w 618"/>
                  <a:gd name="T13" fmla="*/ 1 h 661"/>
                  <a:gd name="T14" fmla="*/ 0 w 618"/>
                  <a:gd name="T15" fmla="*/ 1 h 661"/>
                  <a:gd name="T16" fmla="*/ 0 w 618"/>
                  <a:gd name="T17" fmla="*/ 1 h 661"/>
                  <a:gd name="T18" fmla="*/ 0 w 618"/>
                  <a:gd name="T19" fmla="*/ 1 h 661"/>
                  <a:gd name="T20" fmla="*/ 0 w 618"/>
                  <a:gd name="T21" fmla="*/ 1 h 661"/>
                  <a:gd name="T22" fmla="*/ 0 w 618"/>
                  <a:gd name="T23" fmla="*/ 1 h 661"/>
                  <a:gd name="T24" fmla="*/ 0 w 618"/>
                  <a:gd name="T25" fmla="*/ 1 h 661"/>
                  <a:gd name="T26" fmla="*/ 0 w 618"/>
                  <a:gd name="T27" fmla="*/ 1 h 661"/>
                  <a:gd name="T28" fmla="*/ 0 w 618"/>
                  <a:gd name="T29" fmla="*/ 1 h 661"/>
                  <a:gd name="T30" fmla="*/ 0 w 618"/>
                  <a:gd name="T31" fmla="*/ 1 h 661"/>
                  <a:gd name="T32" fmla="*/ 0 w 618"/>
                  <a:gd name="T33" fmla="*/ 1 h 661"/>
                  <a:gd name="T34" fmla="*/ 0 w 618"/>
                  <a:gd name="T35" fmla="*/ 1 h 661"/>
                  <a:gd name="T36" fmla="*/ 0 w 618"/>
                  <a:gd name="T37" fmla="*/ 1 h 661"/>
                  <a:gd name="T38" fmla="*/ 0 w 618"/>
                  <a:gd name="T39" fmla="*/ 1 h 661"/>
                  <a:gd name="T40" fmla="*/ 0 w 618"/>
                  <a:gd name="T41" fmla="*/ 1 h 661"/>
                  <a:gd name="T42" fmla="*/ 0 w 618"/>
                  <a:gd name="T43" fmla="*/ 1 h 661"/>
                  <a:gd name="T44" fmla="*/ 0 w 618"/>
                  <a:gd name="T45" fmla="*/ 0 h 661"/>
                  <a:gd name="T46" fmla="*/ 0 w 618"/>
                  <a:gd name="T47" fmla="*/ 0 h 661"/>
                  <a:gd name="T48" fmla="*/ 0 w 618"/>
                  <a:gd name="T49" fmla="*/ 0 h 66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18" h="661">
                    <a:moveTo>
                      <a:pt x="29" y="0"/>
                    </a:moveTo>
                    <a:lnTo>
                      <a:pt x="1" y="0"/>
                    </a:lnTo>
                    <a:lnTo>
                      <a:pt x="15" y="23"/>
                    </a:lnTo>
                    <a:lnTo>
                      <a:pt x="23" y="38"/>
                    </a:lnTo>
                    <a:lnTo>
                      <a:pt x="42" y="79"/>
                    </a:lnTo>
                    <a:lnTo>
                      <a:pt x="63" y="143"/>
                    </a:lnTo>
                    <a:lnTo>
                      <a:pt x="83" y="222"/>
                    </a:lnTo>
                    <a:lnTo>
                      <a:pt x="95" y="315"/>
                    </a:lnTo>
                    <a:lnTo>
                      <a:pt x="91" y="419"/>
                    </a:lnTo>
                    <a:lnTo>
                      <a:pt x="67" y="527"/>
                    </a:lnTo>
                    <a:lnTo>
                      <a:pt x="15" y="637"/>
                    </a:lnTo>
                    <a:lnTo>
                      <a:pt x="0" y="661"/>
                    </a:lnTo>
                    <a:lnTo>
                      <a:pt x="618" y="661"/>
                    </a:lnTo>
                    <a:lnTo>
                      <a:pt x="602" y="637"/>
                    </a:lnTo>
                    <a:lnTo>
                      <a:pt x="550" y="527"/>
                    </a:lnTo>
                    <a:lnTo>
                      <a:pt x="526" y="419"/>
                    </a:lnTo>
                    <a:lnTo>
                      <a:pt x="522" y="315"/>
                    </a:lnTo>
                    <a:lnTo>
                      <a:pt x="534" y="222"/>
                    </a:lnTo>
                    <a:lnTo>
                      <a:pt x="553" y="143"/>
                    </a:lnTo>
                    <a:lnTo>
                      <a:pt x="575" y="79"/>
                    </a:lnTo>
                    <a:lnTo>
                      <a:pt x="594" y="38"/>
                    </a:lnTo>
                    <a:lnTo>
                      <a:pt x="602" y="23"/>
                    </a:lnTo>
                    <a:lnTo>
                      <a:pt x="615" y="0"/>
                    </a:lnTo>
                    <a:lnTo>
                      <a:pt x="588" y="0"/>
                    </a:lnTo>
                    <a:lnTo>
                      <a:pt x="2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69" name="Freeform 945">
                <a:extLst>
                  <a:ext uri="{FF2B5EF4-FFF2-40B4-BE49-F238E27FC236}">
                    <a16:creationId xmlns:a16="http://schemas.microsoft.com/office/drawing/2014/main" id="{AB1DE6E6-62CF-4F71-8DA3-DC69423F0CB8}"/>
                  </a:ext>
                </a:extLst>
              </p:cNvPr>
              <p:cNvSpPr>
                <a:spLocks/>
              </p:cNvSpPr>
              <p:nvPr/>
            </p:nvSpPr>
            <p:spPr bwMode="gray">
              <a:xfrm>
                <a:off x="2769" y="3738"/>
                <a:ext cx="253" cy="299"/>
              </a:xfrm>
              <a:custGeom>
                <a:avLst/>
                <a:gdLst>
                  <a:gd name="T0" fmla="*/ 1 w 506"/>
                  <a:gd name="T1" fmla="*/ 1 h 598"/>
                  <a:gd name="T2" fmla="*/ 1 w 506"/>
                  <a:gd name="T3" fmla="*/ 1 h 598"/>
                  <a:gd name="T4" fmla="*/ 1 w 506"/>
                  <a:gd name="T5" fmla="*/ 1 h 598"/>
                  <a:gd name="T6" fmla="*/ 1 w 506"/>
                  <a:gd name="T7" fmla="*/ 1 h 598"/>
                  <a:gd name="T8" fmla="*/ 1 w 506"/>
                  <a:gd name="T9" fmla="*/ 1 h 598"/>
                  <a:gd name="T10" fmla="*/ 1 w 506"/>
                  <a:gd name="T11" fmla="*/ 1 h 598"/>
                  <a:gd name="T12" fmla="*/ 1 w 506"/>
                  <a:gd name="T13" fmla="*/ 1 h 598"/>
                  <a:gd name="T14" fmla="*/ 1 w 506"/>
                  <a:gd name="T15" fmla="*/ 1 h 598"/>
                  <a:gd name="T16" fmla="*/ 1 w 506"/>
                  <a:gd name="T17" fmla="*/ 1 h 598"/>
                  <a:gd name="T18" fmla="*/ 1 w 506"/>
                  <a:gd name="T19" fmla="*/ 1 h 598"/>
                  <a:gd name="T20" fmla="*/ 1 w 506"/>
                  <a:gd name="T21" fmla="*/ 1 h 598"/>
                  <a:gd name="T22" fmla="*/ 1 w 506"/>
                  <a:gd name="T23" fmla="*/ 1 h 598"/>
                  <a:gd name="T24" fmla="*/ 1 w 506"/>
                  <a:gd name="T25" fmla="*/ 1 h 598"/>
                  <a:gd name="T26" fmla="*/ 1 w 506"/>
                  <a:gd name="T27" fmla="*/ 1 h 598"/>
                  <a:gd name="T28" fmla="*/ 1 w 506"/>
                  <a:gd name="T29" fmla="*/ 1 h 598"/>
                  <a:gd name="T30" fmla="*/ 1 w 506"/>
                  <a:gd name="T31" fmla="*/ 1 h 598"/>
                  <a:gd name="T32" fmla="*/ 1 w 506"/>
                  <a:gd name="T33" fmla="*/ 1 h 598"/>
                  <a:gd name="T34" fmla="*/ 1 w 506"/>
                  <a:gd name="T35" fmla="*/ 1 h 598"/>
                  <a:gd name="T36" fmla="*/ 1 w 506"/>
                  <a:gd name="T37" fmla="*/ 1 h 598"/>
                  <a:gd name="T38" fmla="*/ 1 w 506"/>
                  <a:gd name="T39" fmla="*/ 1 h 598"/>
                  <a:gd name="T40" fmla="*/ 1 w 506"/>
                  <a:gd name="T41" fmla="*/ 1 h 598"/>
                  <a:gd name="T42" fmla="*/ 1 w 506"/>
                  <a:gd name="T43" fmla="*/ 1 h 598"/>
                  <a:gd name="T44" fmla="*/ 1 w 506"/>
                  <a:gd name="T45" fmla="*/ 1 h 598"/>
                  <a:gd name="T46" fmla="*/ 1 w 506"/>
                  <a:gd name="T47" fmla="*/ 1 h 598"/>
                  <a:gd name="T48" fmla="*/ 1 w 506"/>
                  <a:gd name="T49" fmla="*/ 0 h 598"/>
                  <a:gd name="T50" fmla="*/ 1 w 506"/>
                  <a:gd name="T51" fmla="*/ 0 h 598"/>
                  <a:gd name="T52" fmla="*/ 1 w 506"/>
                  <a:gd name="T53" fmla="*/ 0 h 598"/>
                  <a:gd name="T54" fmla="*/ 1 w 506"/>
                  <a:gd name="T55" fmla="*/ 0 h 598"/>
                  <a:gd name="T56" fmla="*/ 1 w 506"/>
                  <a:gd name="T57" fmla="*/ 0 h 598"/>
                  <a:gd name="T58" fmla="*/ 1 w 506"/>
                  <a:gd name="T59" fmla="*/ 0 h 598"/>
                  <a:gd name="T60" fmla="*/ 1 w 506"/>
                  <a:gd name="T61" fmla="*/ 0 h 598"/>
                  <a:gd name="T62" fmla="*/ 1 w 506"/>
                  <a:gd name="T63" fmla="*/ 0 h 5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06" h="598">
                    <a:moveTo>
                      <a:pt x="506" y="0"/>
                    </a:moveTo>
                    <a:lnTo>
                      <a:pt x="497" y="22"/>
                    </a:lnTo>
                    <a:lnTo>
                      <a:pt x="486" y="49"/>
                    </a:lnTo>
                    <a:lnTo>
                      <a:pt x="474" y="83"/>
                    </a:lnTo>
                    <a:lnTo>
                      <a:pt x="462" y="122"/>
                    </a:lnTo>
                    <a:lnTo>
                      <a:pt x="451" y="166"/>
                    </a:lnTo>
                    <a:lnTo>
                      <a:pt x="443" y="212"/>
                    </a:lnTo>
                    <a:lnTo>
                      <a:pt x="437" y="262"/>
                    </a:lnTo>
                    <a:lnTo>
                      <a:pt x="435" y="317"/>
                    </a:lnTo>
                    <a:lnTo>
                      <a:pt x="436" y="350"/>
                    </a:lnTo>
                    <a:lnTo>
                      <a:pt x="438" y="385"/>
                    </a:lnTo>
                    <a:lnTo>
                      <a:pt x="443" y="419"/>
                    </a:lnTo>
                    <a:lnTo>
                      <a:pt x="451" y="455"/>
                    </a:lnTo>
                    <a:lnTo>
                      <a:pt x="460" y="491"/>
                    </a:lnTo>
                    <a:lnTo>
                      <a:pt x="473" y="526"/>
                    </a:lnTo>
                    <a:lnTo>
                      <a:pt x="488" y="562"/>
                    </a:lnTo>
                    <a:lnTo>
                      <a:pt x="506" y="598"/>
                    </a:lnTo>
                    <a:lnTo>
                      <a:pt x="494" y="598"/>
                    </a:lnTo>
                    <a:lnTo>
                      <a:pt x="473" y="598"/>
                    </a:lnTo>
                    <a:lnTo>
                      <a:pt x="446" y="598"/>
                    </a:lnTo>
                    <a:lnTo>
                      <a:pt x="414" y="598"/>
                    </a:lnTo>
                    <a:lnTo>
                      <a:pt x="377" y="598"/>
                    </a:lnTo>
                    <a:lnTo>
                      <a:pt x="338" y="598"/>
                    </a:lnTo>
                    <a:lnTo>
                      <a:pt x="297" y="598"/>
                    </a:lnTo>
                    <a:lnTo>
                      <a:pt x="254" y="598"/>
                    </a:lnTo>
                    <a:lnTo>
                      <a:pt x="210" y="598"/>
                    </a:lnTo>
                    <a:lnTo>
                      <a:pt x="169" y="598"/>
                    </a:lnTo>
                    <a:lnTo>
                      <a:pt x="129" y="598"/>
                    </a:lnTo>
                    <a:lnTo>
                      <a:pt x="93" y="598"/>
                    </a:lnTo>
                    <a:lnTo>
                      <a:pt x="60" y="598"/>
                    </a:lnTo>
                    <a:lnTo>
                      <a:pt x="34" y="598"/>
                    </a:lnTo>
                    <a:lnTo>
                      <a:pt x="13" y="598"/>
                    </a:lnTo>
                    <a:lnTo>
                      <a:pt x="0" y="598"/>
                    </a:lnTo>
                    <a:lnTo>
                      <a:pt x="19" y="562"/>
                    </a:lnTo>
                    <a:lnTo>
                      <a:pt x="34" y="526"/>
                    </a:lnTo>
                    <a:lnTo>
                      <a:pt x="46" y="491"/>
                    </a:lnTo>
                    <a:lnTo>
                      <a:pt x="57" y="455"/>
                    </a:lnTo>
                    <a:lnTo>
                      <a:pt x="64" y="419"/>
                    </a:lnTo>
                    <a:lnTo>
                      <a:pt x="69" y="385"/>
                    </a:lnTo>
                    <a:lnTo>
                      <a:pt x="72" y="350"/>
                    </a:lnTo>
                    <a:lnTo>
                      <a:pt x="73" y="317"/>
                    </a:lnTo>
                    <a:lnTo>
                      <a:pt x="71" y="262"/>
                    </a:lnTo>
                    <a:lnTo>
                      <a:pt x="65" y="212"/>
                    </a:lnTo>
                    <a:lnTo>
                      <a:pt x="56" y="166"/>
                    </a:lnTo>
                    <a:lnTo>
                      <a:pt x="45" y="122"/>
                    </a:lnTo>
                    <a:lnTo>
                      <a:pt x="34" y="83"/>
                    </a:lnTo>
                    <a:lnTo>
                      <a:pt x="21" y="49"/>
                    </a:lnTo>
                    <a:lnTo>
                      <a:pt x="10" y="22"/>
                    </a:lnTo>
                    <a:lnTo>
                      <a:pt x="0" y="0"/>
                    </a:lnTo>
                    <a:lnTo>
                      <a:pt x="13" y="0"/>
                    </a:lnTo>
                    <a:lnTo>
                      <a:pt x="33" y="0"/>
                    </a:lnTo>
                    <a:lnTo>
                      <a:pt x="60" y="0"/>
                    </a:lnTo>
                    <a:lnTo>
                      <a:pt x="93" y="0"/>
                    </a:lnTo>
                    <a:lnTo>
                      <a:pt x="128" y="0"/>
                    </a:lnTo>
                    <a:lnTo>
                      <a:pt x="169" y="0"/>
                    </a:lnTo>
                    <a:lnTo>
                      <a:pt x="210" y="0"/>
                    </a:lnTo>
                    <a:lnTo>
                      <a:pt x="254" y="0"/>
                    </a:lnTo>
                    <a:lnTo>
                      <a:pt x="297" y="0"/>
                    </a:lnTo>
                    <a:lnTo>
                      <a:pt x="338" y="0"/>
                    </a:lnTo>
                    <a:lnTo>
                      <a:pt x="378" y="0"/>
                    </a:lnTo>
                    <a:lnTo>
                      <a:pt x="414" y="0"/>
                    </a:lnTo>
                    <a:lnTo>
                      <a:pt x="446" y="0"/>
                    </a:lnTo>
                    <a:lnTo>
                      <a:pt x="474" y="0"/>
                    </a:lnTo>
                    <a:lnTo>
                      <a:pt x="494" y="0"/>
                    </a:lnTo>
                    <a:lnTo>
                      <a:pt x="506" y="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70" name="Rectangle 1674">
                <a:extLst>
                  <a:ext uri="{FF2B5EF4-FFF2-40B4-BE49-F238E27FC236}">
                    <a16:creationId xmlns:a16="http://schemas.microsoft.com/office/drawing/2014/main" id="{AF0CF14C-A63C-4619-8B7D-3AFFACD500AD}"/>
                  </a:ext>
                </a:extLst>
              </p:cNvPr>
              <p:cNvSpPr>
                <a:spLocks noChangeArrowheads="1"/>
              </p:cNvSpPr>
              <p:nvPr/>
            </p:nvSpPr>
            <p:spPr bwMode="gray">
              <a:xfrm>
                <a:off x="2774" y="4007"/>
                <a:ext cx="244" cy="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171" name="Freeform 947">
                <a:extLst>
                  <a:ext uri="{FF2B5EF4-FFF2-40B4-BE49-F238E27FC236}">
                    <a16:creationId xmlns:a16="http://schemas.microsoft.com/office/drawing/2014/main" id="{868B172E-05FF-4D95-B797-7FF377195DBE}"/>
                  </a:ext>
                </a:extLst>
              </p:cNvPr>
              <p:cNvSpPr>
                <a:spLocks/>
              </p:cNvSpPr>
              <p:nvPr/>
            </p:nvSpPr>
            <p:spPr bwMode="gray">
              <a:xfrm>
                <a:off x="2756" y="3730"/>
                <a:ext cx="279" cy="78"/>
              </a:xfrm>
              <a:custGeom>
                <a:avLst/>
                <a:gdLst>
                  <a:gd name="T0" fmla="*/ 0 w 559"/>
                  <a:gd name="T1" fmla="*/ 1 h 156"/>
                  <a:gd name="T2" fmla="*/ 0 w 559"/>
                  <a:gd name="T3" fmla="*/ 1 h 156"/>
                  <a:gd name="T4" fmla="*/ 0 w 559"/>
                  <a:gd name="T5" fmla="*/ 1 h 156"/>
                  <a:gd name="T6" fmla="*/ 0 w 559"/>
                  <a:gd name="T7" fmla="*/ 1 h 156"/>
                  <a:gd name="T8" fmla="*/ 0 w 559"/>
                  <a:gd name="T9" fmla="*/ 1 h 156"/>
                  <a:gd name="T10" fmla="*/ 0 w 559"/>
                  <a:gd name="T11" fmla="*/ 1 h 156"/>
                  <a:gd name="T12" fmla="*/ 0 w 559"/>
                  <a:gd name="T13" fmla="*/ 1 h 156"/>
                  <a:gd name="T14" fmla="*/ 0 w 559"/>
                  <a:gd name="T15" fmla="*/ 1 h 156"/>
                  <a:gd name="T16" fmla="*/ 0 w 559"/>
                  <a:gd name="T17" fmla="*/ 1 h 156"/>
                  <a:gd name="T18" fmla="*/ 0 w 559"/>
                  <a:gd name="T19" fmla="*/ 1 h 156"/>
                  <a:gd name="T20" fmla="*/ 0 w 559"/>
                  <a:gd name="T21" fmla="*/ 1 h 156"/>
                  <a:gd name="T22" fmla="*/ 0 w 559"/>
                  <a:gd name="T23" fmla="*/ 1 h 156"/>
                  <a:gd name="T24" fmla="*/ 0 w 559"/>
                  <a:gd name="T25" fmla="*/ 1 h 156"/>
                  <a:gd name="T26" fmla="*/ 0 w 559"/>
                  <a:gd name="T27" fmla="*/ 1 h 156"/>
                  <a:gd name="T28" fmla="*/ 0 w 559"/>
                  <a:gd name="T29" fmla="*/ 1 h 156"/>
                  <a:gd name="T30" fmla="*/ 0 w 559"/>
                  <a:gd name="T31" fmla="*/ 1 h 156"/>
                  <a:gd name="T32" fmla="*/ 0 w 559"/>
                  <a:gd name="T33" fmla="*/ 1 h 156"/>
                  <a:gd name="T34" fmla="*/ 0 w 559"/>
                  <a:gd name="T35" fmla="*/ 1 h 156"/>
                  <a:gd name="T36" fmla="*/ 0 w 559"/>
                  <a:gd name="T37" fmla="*/ 1 h 156"/>
                  <a:gd name="T38" fmla="*/ 0 w 559"/>
                  <a:gd name="T39" fmla="*/ 1 h 156"/>
                  <a:gd name="T40" fmla="*/ 0 w 559"/>
                  <a:gd name="T41" fmla="*/ 0 h 156"/>
                  <a:gd name="T42" fmla="*/ 0 w 559"/>
                  <a:gd name="T43" fmla="*/ 0 h 156"/>
                  <a:gd name="T44" fmla="*/ 0 w 559"/>
                  <a:gd name="T45" fmla="*/ 1 h 156"/>
                  <a:gd name="T46" fmla="*/ 0 w 559"/>
                  <a:gd name="T47" fmla="*/ 1 h 156"/>
                  <a:gd name="T48" fmla="*/ 0 w 559"/>
                  <a:gd name="T49" fmla="*/ 1 h 156"/>
                  <a:gd name="T50" fmla="*/ 0 w 559"/>
                  <a:gd name="T51" fmla="*/ 1 h 156"/>
                  <a:gd name="T52" fmla="*/ 0 w 559"/>
                  <a:gd name="T53" fmla="*/ 1 h 156"/>
                  <a:gd name="T54" fmla="*/ 0 w 559"/>
                  <a:gd name="T55" fmla="*/ 1 h 156"/>
                  <a:gd name="T56" fmla="*/ 0 w 559"/>
                  <a:gd name="T57" fmla="*/ 1 h 156"/>
                  <a:gd name="T58" fmla="*/ 0 w 559"/>
                  <a:gd name="T59" fmla="*/ 1 h 156"/>
                  <a:gd name="T60" fmla="*/ 0 w 559"/>
                  <a:gd name="T61" fmla="*/ 1 h 156"/>
                  <a:gd name="T62" fmla="*/ 0 w 559"/>
                  <a:gd name="T63" fmla="*/ 1 h 156"/>
                  <a:gd name="T64" fmla="*/ 0 w 559"/>
                  <a:gd name="T65" fmla="*/ 1 h 156"/>
                  <a:gd name="T66" fmla="*/ 0 w 559"/>
                  <a:gd name="T67" fmla="*/ 1 h 156"/>
                  <a:gd name="T68" fmla="*/ 0 w 559"/>
                  <a:gd name="T69" fmla="*/ 1 h 156"/>
                  <a:gd name="T70" fmla="*/ 0 w 559"/>
                  <a:gd name="T71" fmla="*/ 1 h 156"/>
                  <a:gd name="T72" fmla="*/ 0 w 559"/>
                  <a:gd name="T73" fmla="*/ 1 h 156"/>
                  <a:gd name="T74" fmla="*/ 0 w 559"/>
                  <a:gd name="T75" fmla="*/ 1 h 156"/>
                  <a:gd name="T76" fmla="*/ 0 w 559"/>
                  <a:gd name="T77" fmla="*/ 1 h 156"/>
                  <a:gd name="T78" fmla="*/ 0 w 559"/>
                  <a:gd name="T79" fmla="*/ 1 h 156"/>
                  <a:gd name="T80" fmla="*/ 0 w 559"/>
                  <a:gd name="T81" fmla="*/ 1 h 156"/>
                  <a:gd name="T82" fmla="*/ 0 w 559"/>
                  <a:gd name="T83" fmla="*/ 1 h 1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59" h="156">
                    <a:moveTo>
                      <a:pt x="280" y="156"/>
                    </a:moveTo>
                    <a:lnTo>
                      <a:pt x="301" y="156"/>
                    </a:lnTo>
                    <a:lnTo>
                      <a:pt x="320" y="154"/>
                    </a:lnTo>
                    <a:lnTo>
                      <a:pt x="340" y="152"/>
                    </a:lnTo>
                    <a:lnTo>
                      <a:pt x="359" y="148"/>
                    </a:lnTo>
                    <a:lnTo>
                      <a:pt x="378" y="144"/>
                    </a:lnTo>
                    <a:lnTo>
                      <a:pt x="396" y="139"/>
                    </a:lnTo>
                    <a:lnTo>
                      <a:pt x="414" y="132"/>
                    </a:lnTo>
                    <a:lnTo>
                      <a:pt x="431" y="125"/>
                    </a:lnTo>
                    <a:lnTo>
                      <a:pt x="447" y="118"/>
                    </a:lnTo>
                    <a:lnTo>
                      <a:pt x="462" y="109"/>
                    </a:lnTo>
                    <a:lnTo>
                      <a:pt x="477" y="100"/>
                    </a:lnTo>
                    <a:lnTo>
                      <a:pt x="491" y="91"/>
                    </a:lnTo>
                    <a:lnTo>
                      <a:pt x="503" y="79"/>
                    </a:lnTo>
                    <a:lnTo>
                      <a:pt x="516" y="69"/>
                    </a:lnTo>
                    <a:lnTo>
                      <a:pt x="527" y="57"/>
                    </a:lnTo>
                    <a:lnTo>
                      <a:pt x="537" y="45"/>
                    </a:lnTo>
                    <a:lnTo>
                      <a:pt x="546" y="25"/>
                    </a:lnTo>
                    <a:lnTo>
                      <a:pt x="553" y="11"/>
                    </a:lnTo>
                    <a:lnTo>
                      <a:pt x="558" y="3"/>
                    </a:lnTo>
                    <a:lnTo>
                      <a:pt x="559" y="0"/>
                    </a:lnTo>
                    <a:lnTo>
                      <a:pt x="0" y="0"/>
                    </a:lnTo>
                    <a:lnTo>
                      <a:pt x="1" y="2"/>
                    </a:lnTo>
                    <a:lnTo>
                      <a:pt x="6" y="9"/>
                    </a:lnTo>
                    <a:lnTo>
                      <a:pt x="11" y="21"/>
                    </a:lnTo>
                    <a:lnTo>
                      <a:pt x="18" y="36"/>
                    </a:lnTo>
                    <a:lnTo>
                      <a:pt x="27" y="49"/>
                    </a:lnTo>
                    <a:lnTo>
                      <a:pt x="39" y="62"/>
                    </a:lnTo>
                    <a:lnTo>
                      <a:pt x="51" y="74"/>
                    </a:lnTo>
                    <a:lnTo>
                      <a:pt x="63" y="85"/>
                    </a:lnTo>
                    <a:lnTo>
                      <a:pt x="77" y="96"/>
                    </a:lnTo>
                    <a:lnTo>
                      <a:pt x="92" y="106"/>
                    </a:lnTo>
                    <a:lnTo>
                      <a:pt x="108" y="115"/>
                    </a:lnTo>
                    <a:lnTo>
                      <a:pt x="124" y="123"/>
                    </a:lnTo>
                    <a:lnTo>
                      <a:pt x="142" y="131"/>
                    </a:lnTo>
                    <a:lnTo>
                      <a:pt x="160" y="137"/>
                    </a:lnTo>
                    <a:lnTo>
                      <a:pt x="178" y="142"/>
                    </a:lnTo>
                    <a:lnTo>
                      <a:pt x="198" y="147"/>
                    </a:lnTo>
                    <a:lnTo>
                      <a:pt x="218" y="152"/>
                    </a:lnTo>
                    <a:lnTo>
                      <a:pt x="238" y="154"/>
                    </a:lnTo>
                    <a:lnTo>
                      <a:pt x="259" y="156"/>
                    </a:lnTo>
                    <a:lnTo>
                      <a:pt x="280" y="1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72" name="Freeform 948">
                <a:extLst>
                  <a:ext uri="{FF2B5EF4-FFF2-40B4-BE49-F238E27FC236}">
                    <a16:creationId xmlns:a16="http://schemas.microsoft.com/office/drawing/2014/main" id="{E95E2D26-536C-4B07-A004-510A27184E6D}"/>
                  </a:ext>
                </a:extLst>
              </p:cNvPr>
              <p:cNvSpPr>
                <a:spLocks/>
              </p:cNvSpPr>
              <p:nvPr/>
            </p:nvSpPr>
            <p:spPr bwMode="gray">
              <a:xfrm>
                <a:off x="2880" y="3638"/>
                <a:ext cx="90" cy="139"/>
              </a:xfrm>
              <a:custGeom>
                <a:avLst/>
                <a:gdLst>
                  <a:gd name="T0" fmla="*/ 1 w 180"/>
                  <a:gd name="T1" fmla="*/ 1 h 278"/>
                  <a:gd name="T2" fmla="*/ 1 w 180"/>
                  <a:gd name="T3" fmla="*/ 0 h 278"/>
                  <a:gd name="T4" fmla="*/ 1 w 180"/>
                  <a:gd name="T5" fmla="*/ 1 h 278"/>
                  <a:gd name="T6" fmla="*/ 1 w 180"/>
                  <a:gd name="T7" fmla="*/ 1 h 278"/>
                  <a:gd name="T8" fmla="*/ 1 w 180"/>
                  <a:gd name="T9" fmla="*/ 1 h 278"/>
                  <a:gd name="T10" fmla="*/ 1 w 180"/>
                  <a:gd name="T11" fmla="*/ 1 h 278"/>
                  <a:gd name="T12" fmla="*/ 1 w 180"/>
                  <a:gd name="T13" fmla="*/ 1 h 278"/>
                  <a:gd name="T14" fmla="*/ 1 w 180"/>
                  <a:gd name="T15" fmla="*/ 1 h 278"/>
                  <a:gd name="T16" fmla="*/ 1 w 180"/>
                  <a:gd name="T17" fmla="*/ 1 h 278"/>
                  <a:gd name="T18" fmla="*/ 1 w 180"/>
                  <a:gd name="T19" fmla="*/ 1 h 278"/>
                  <a:gd name="T20" fmla="*/ 1 w 180"/>
                  <a:gd name="T21" fmla="*/ 1 h 278"/>
                  <a:gd name="T22" fmla="*/ 1 w 180"/>
                  <a:gd name="T23" fmla="*/ 1 h 278"/>
                  <a:gd name="T24" fmla="*/ 1 w 180"/>
                  <a:gd name="T25" fmla="*/ 1 h 278"/>
                  <a:gd name="T26" fmla="*/ 1 w 180"/>
                  <a:gd name="T27" fmla="*/ 1 h 278"/>
                  <a:gd name="T28" fmla="*/ 1 w 180"/>
                  <a:gd name="T29" fmla="*/ 1 h 278"/>
                  <a:gd name="T30" fmla="*/ 1 w 180"/>
                  <a:gd name="T31" fmla="*/ 1 h 278"/>
                  <a:gd name="T32" fmla="*/ 1 w 180"/>
                  <a:gd name="T33" fmla="*/ 1 h 278"/>
                  <a:gd name="T34" fmla="*/ 1 w 180"/>
                  <a:gd name="T35" fmla="*/ 1 h 278"/>
                  <a:gd name="T36" fmla="*/ 1 w 180"/>
                  <a:gd name="T37" fmla="*/ 1 h 278"/>
                  <a:gd name="T38" fmla="*/ 1 w 180"/>
                  <a:gd name="T39" fmla="*/ 1 h 278"/>
                  <a:gd name="T40" fmla="*/ 1 w 180"/>
                  <a:gd name="T41" fmla="*/ 1 h 278"/>
                  <a:gd name="T42" fmla="*/ 1 w 180"/>
                  <a:gd name="T43" fmla="*/ 1 h 278"/>
                  <a:gd name="T44" fmla="*/ 1 w 180"/>
                  <a:gd name="T45" fmla="*/ 1 h 278"/>
                  <a:gd name="T46" fmla="*/ 1 w 180"/>
                  <a:gd name="T47" fmla="*/ 1 h 278"/>
                  <a:gd name="T48" fmla="*/ 1 w 180"/>
                  <a:gd name="T49" fmla="*/ 1 h 278"/>
                  <a:gd name="T50" fmla="*/ 1 w 180"/>
                  <a:gd name="T51" fmla="*/ 1 h 278"/>
                  <a:gd name="T52" fmla="*/ 1 w 180"/>
                  <a:gd name="T53" fmla="*/ 1 h 278"/>
                  <a:gd name="T54" fmla="*/ 1 w 180"/>
                  <a:gd name="T55" fmla="*/ 1 h 278"/>
                  <a:gd name="T56" fmla="*/ 1 w 180"/>
                  <a:gd name="T57" fmla="*/ 1 h 278"/>
                  <a:gd name="T58" fmla="*/ 1 w 180"/>
                  <a:gd name="T59" fmla="*/ 1 h 278"/>
                  <a:gd name="T60" fmla="*/ 1 w 180"/>
                  <a:gd name="T61" fmla="*/ 1 h 278"/>
                  <a:gd name="T62" fmla="*/ 1 w 180"/>
                  <a:gd name="T63" fmla="*/ 1 h 278"/>
                  <a:gd name="T64" fmla="*/ 1 w 180"/>
                  <a:gd name="T65" fmla="*/ 1 h 27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0" h="278">
                    <a:moveTo>
                      <a:pt x="127" y="4"/>
                    </a:moveTo>
                    <a:lnTo>
                      <a:pt x="120" y="2"/>
                    </a:lnTo>
                    <a:lnTo>
                      <a:pt x="113" y="0"/>
                    </a:lnTo>
                    <a:lnTo>
                      <a:pt x="105" y="0"/>
                    </a:lnTo>
                    <a:lnTo>
                      <a:pt x="98" y="0"/>
                    </a:lnTo>
                    <a:lnTo>
                      <a:pt x="91" y="2"/>
                    </a:lnTo>
                    <a:lnTo>
                      <a:pt x="84" y="3"/>
                    </a:lnTo>
                    <a:lnTo>
                      <a:pt x="77" y="5"/>
                    </a:lnTo>
                    <a:lnTo>
                      <a:pt x="70" y="8"/>
                    </a:lnTo>
                    <a:lnTo>
                      <a:pt x="63" y="12"/>
                    </a:lnTo>
                    <a:lnTo>
                      <a:pt x="57" y="16"/>
                    </a:lnTo>
                    <a:lnTo>
                      <a:pt x="52" y="22"/>
                    </a:lnTo>
                    <a:lnTo>
                      <a:pt x="46" y="28"/>
                    </a:lnTo>
                    <a:lnTo>
                      <a:pt x="41" y="34"/>
                    </a:lnTo>
                    <a:lnTo>
                      <a:pt x="38" y="41"/>
                    </a:lnTo>
                    <a:lnTo>
                      <a:pt x="34" y="48"/>
                    </a:lnTo>
                    <a:lnTo>
                      <a:pt x="32" y="55"/>
                    </a:lnTo>
                    <a:lnTo>
                      <a:pt x="31" y="60"/>
                    </a:lnTo>
                    <a:lnTo>
                      <a:pt x="30" y="66"/>
                    </a:lnTo>
                    <a:lnTo>
                      <a:pt x="29" y="72"/>
                    </a:lnTo>
                    <a:lnTo>
                      <a:pt x="29" y="78"/>
                    </a:lnTo>
                    <a:lnTo>
                      <a:pt x="30" y="91"/>
                    </a:lnTo>
                    <a:lnTo>
                      <a:pt x="33" y="104"/>
                    </a:lnTo>
                    <a:lnTo>
                      <a:pt x="39" y="116"/>
                    </a:lnTo>
                    <a:lnTo>
                      <a:pt x="47" y="127"/>
                    </a:lnTo>
                    <a:lnTo>
                      <a:pt x="45" y="136"/>
                    </a:lnTo>
                    <a:lnTo>
                      <a:pt x="40" y="152"/>
                    </a:lnTo>
                    <a:lnTo>
                      <a:pt x="33" y="174"/>
                    </a:lnTo>
                    <a:lnTo>
                      <a:pt x="25" y="199"/>
                    </a:lnTo>
                    <a:lnTo>
                      <a:pt x="17" y="224"/>
                    </a:lnTo>
                    <a:lnTo>
                      <a:pt x="10" y="247"/>
                    </a:lnTo>
                    <a:lnTo>
                      <a:pt x="4" y="265"/>
                    </a:lnTo>
                    <a:lnTo>
                      <a:pt x="1" y="277"/>
                    </a:lnTo>
                    <a:lnTo>
                      <a:pt x="0" y="278"/>
                    </a:lnTo>
                    <a:lnTo>
                      <a:pt x="86" y="278"/>
                    </a:lnTo>
                    <a:lnTo>
                      <a:pt x="86" y="276"/>
                    </a:lnTo>
                    <a:lnTo>
                      <a:pt x="91" y="262"/>
                    </a:lnTo>
                    <a:lnTo>
                      <a:pt x="95" y="245"/>
                    </a:lnTo>
                    <a:lnTo>
                      <a:pt x="101" y="225"/>
                    </a:lnTo>
                    <a:lnTo>
                      <a:pt x="108" y="204"/>
                    </a:lnTo>
                    <a:lnTo>
                      <a:pt x="114" y="186"/>
                    </a:lnTo>
                    <a:lnTo>
                      <a:pt x="118" y="170"/>
                    </a:lnTo>
                    <a:lnTo>
                      <a:pt x="122" y="158"/>
                    </a:lnTo>
                    <a:lnTo>
                      <a:pt x="124" y="151"/>
                    </a:lnTo>
                    <a:lnTo>
                      <a:pt x="133" y="148"/>
                    </a:lnTo>
                    <a:lnTo>
                      <a:pt x="142" y="144"/>
                    </a:lnTo>
                    <a:lnTo>
                      <a:pt x="150" y="139"/>
                    </a:lnTo>
                    <a:lnTo>
                      <a:pt x="156" y="133"/>
                    </a:lnTo>
                    <a:lnTo>
                      <a:pt x="162" y="126"/>
                    </a:lnTo>
                    <a:lnTo>
                      <a:pt x="168" y="118"/>
                    </a:lnTo>
                    <a:lnTo>
                      <a:pt x="173" y="110"/>
                    </a:lnTo>
                    <a:lnTo>
                      <a:pt x="176" y="101"/>
                    </a:lnTo>
                    <a:lnTo>
                      <a:pt x="177" y="95"/>
                    </a:lnTo>
                    <a:lnTo>
                      <a:pt x="178" y="89"/>
                    </a:lnTo>
                    <a:lnTo>
                      <a:pt x="180" y="83"/>
                    </a:lnTo>
                    <a:lnTo>
                      <a:pt x="180" y="78"/>
                    </a:lnTo>
                    <a:lnTo>
                      <a:pt x="178" y="65"/>
                    </a:lnTo>
                    <a:lnTo>
                      <a:pt x="176" y="53"/>
                    </a:lnTo>
                    <a:lnTo>
                      <a:pt x="171" y="42"/>
                    </a:lnTo>
                    <a:lnTo>
                      <a:pt x="166" y="31"/>
                    </a:lnTo>
                    <a:lnTo>
                      <a:pt x="158" y="23"/>
                    </a:lnTo>
                    <a:lnTo>
                      <a:pt x="148" y="15"/>
                    </a:lnTo>
                    <a:lnTo>
                      <a:pt x="138" y="8"/>
                    </a:lnTo>
                    <a:lnTo>
                      <a:pt x="127" y="4"/>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73" name="Freeform 949">
                <a:extLst>
                  <a:ext uri="{FF2B5EF4-FFF2-40B4-BE49-F238E27FC236}">
                    <a16:creationId xmlns:a16="http://schemas.microsoft.com/office/drawing/2014/main" id="{26989453-9067-415C-8511-A687165B3C55}"/>
                  </a:ext>
                </a:extLst>
              </p:cNvPr>
              <p:cNvSpPr>
                <a:spLocks/>
              </p:cNvSpPr>
              <p:nvPr/>
            </p:nvSpPr>
            <p:spPr bwMode="gray">
              <a:xfrm>
                <a:off x="2878" y="3631"/>
                <a:ext cx="96" cy="147"/>
              </a:xfrm>
              <a:custGeom>
                <a:avLst/>
                <a:gdLst>
                  <a:gd name="T0" fmla="*/ 0 w 193"/>
                  <a:gd name="T1" fmla="*/ 1 h 293"/>
                  <a:gd name="T2" fmla="*/ 0 w 193"/>
                  <a:gd name="T3" fmla="*/ 0 h 293"/>
                  <a:gd name="T4" fmla="*/ 0 w 193"/>
                  <a:gd name="T5" fmla="*/ 1 h 293"/>
                  <a:gd name="T6" fmla="*/ 0 w 193"/>
                  <a:gd name="T7" fmla="*/ 1 h 293"/>
                  <a:gd name="T8" fmla="*/ 0 w 193"/>
                  <a:gd name="T9" fmla="*/ 1 h 293"/>
                  <a:gd name="T10" fmla="*/ 0 w 193"/>
                  <a:gd name="T11" fmla="*/ 1 h 293"/>
                  <a:gd name="T12" fmla="*/ 0 w 193"/>
                  <a:gd name="T13" fmla="*/ 1 h 293"/>
                  <a:gd name="T14" fmla="*/ 0 w 193"/>
                  <a:gd name="T15" fmla="*/ 1 h 293"/>
                  <a:gd name="T16" fmla="*/ 0 w 193"/>
                  <a:gd name="T17" fmla="*/ 1 h 293"/>
                  <a:gd name="T18" fmla="*/ 0 w 193"/>
                  <a:gd name="T19" fmla="*/ 1 h 293"/>
                  <a:gd name="T20" fmla="*/ 0 w 193"/>
                  <a:gd name="T21" fmla="*/ 1 h 293"/>
                  <a:gd name="T22" fmla="*/ 0 w 193"/>
                  <a:gd name="T23" fmla="*/ 1 h 293"/>
                  <a:gd name="T24" fmla="*/ 0 w 193"/>
                  <a:gd name="T25" fmla="*/ 1 h 293"/>
                  <a:gd name="T26" fmla="*/ 0 w 193"/>
                  <a:gd name="T27" fmla="*/ 1 h 293"/>
                  <a:gd name="T28" fmla="*/ 0 w 193"/>
                  <a:gd name="T29" fmla="*/ 1 h 293"/>
                  <a:gd name="T30" fmla="*/ 0 w 193"/>
                  <a:gd name="T31" fmla="*/ 1 h 293"/>
                  <a:gd name="T32" fmla="*/ 0 w 193"/>
                  <a:gd name="T33" fmla="*/ 1 h 293"/>
                  <a:gd name="T34" fmla="*/ 0 w 193"/>
                  <a:gd name="T35" fmla="*/ 1 h 293"/>
                  <a:gd name="T36" fmla="*/ 0 w 193"/>
                  <a:gd name="T37" fmla="*/ 1 h 293"/>
                  <a:gd name="T38" fmla="*/ 0 w 193"/>
                  <a:gd name="T39" fmla="*/ 1 h 293"/>
                  <a:gd name="T40" fmla="*/ 0 w 193"/>
                  <a:gd name="T41" fmla="*/ 1 h 293"/>
                  <a:gd name="T42" fmla="*/ 0 w 193"/>
                  <a:gd name="T43" fmla="*/ 1 h 293"/>
                  <a:gd name="T44" fmla="*/ 0 w 193"/>
                  <a:gd name="T45" fmla="*/ 1 h 293"/>
                  <a:gd name="T46" fmla="*/ 0 w 193"/>
                  <a:gd name="T47" fmla="*/ 1 h 293"/>
                  <a:gd name="T48" fmla="*/ 0 w 193"/>
                  <a:gd name="T49" fmla="*/ 1 h 293"/>
                  <a:gd name="T50" fmla="*/ 0 w 193"/>
                  <a:gd name="T51" fmla="*/ 1 h 293"/>
                  <a:gd name="T52" fmla="*/ 0 w 193"/>
                  <a:gd name="T53" fmla="*/ 1 h 293"/>
                  <a:gd name="T54" fmla="*/ 0 w 193"/>
                  <a:gd name="T55" fmla="*/ 1 h 293"/>
                  <a:gd name="T56" fmla="*/ 0 w 193"/>
                  <a:gd name="T57" fmla="*/ 1 h 293"/>
                  <a:gd name="T58" fmla="*/ 0 w 193"/>
                  <a:gd name="T59" fmla="*/ 1 h 293"/>
                  <a:gd name="T60" fmla="*/ 0 w 193"/>
                  <a:gd name="T61" fmla="*/ 1 h 293"/>
                  <a:gd name="T62" fmla="*/ 0 w 193"/>
                  <a:gd name="T63" fmla="*/ 1 h 293"/>
                  <a:gd name="T64" fmla="*/ 0 w 193"/>
                  <a:gd name="T65" fmla="*/ 1 h 293"/>
                  <a:gd name="T66" fmla="*/ 0 w 193"/>
                  <a:gd name="T67" fmla="*/ 1 h 293"/>
                  <a:gd name="T68" fmla="*/ 0 w 193"/>
                  <a:gd name="T69" fmla="*/ 1 h 293"/>
                  <a:gd name="T70" fmla="*/ 0 w 193"/>
                  <a:gd name="T71" fmla="*/ 1 h 293"/>
                  <a:gd name="T72" fmla="*/ 0 w 193"/>
                  <a:gd name="T73" fmla="*/ 1 h 293"/>
                  <a:gd name="T74" fmla="*/ 0 w 193"/>
                  <a:gd name="T75" fmla="*/ 1 h 293"/>
                  <a:gd name="T76" fmla="*/ 0 w 193"/>
                  <a:gd name="T77" fmla="*/ 1 h 293"/>
                  <a:gd name="T78" fmla="*/ 0 w 193"/>
                  <a:gd name="T79" fmla="*/ 1 h 293"/>
                  <a:gd name="T80" fmla="*/ 0 w 193"/>
                  <a:gd name="T81" fmla="*/ 1 h 293"/>
                  <a:gd name="T82" fmla="*/ 0 w 193"/>
                  <a:gd name="T83" fmla="*/ 1 h 293"/>
                  <a:gd name="T84" fmla="*/ 0 w 193"/>
                  <a:gd name="T85" fmla="*/ 1 h 293"/>
                  <a:gd name="T86" fmla="*/ 0 w 193"/>
                  <a:gd name="T87" fmla="*/ 1 h 293"/>
                  <a:gd name="T88" fmla="*/ 0 w 193"/>
                  <a:gd name="T89" fmla="*/ 1 h 293"/>
                  <a:gd name="T90" fmla="*/ 0 w 193"/>
                  <a:gd name="T91" fmla="*/ 1 h 293"/>
                  <a:gd name="T92" fmla="*/ 0 w 193"/>
                  <a:gd name="T93" fmla="*/ 1 h 293"/>
                  <a:gd name="T94" fmla="*/ 0 w 193"/>
                  <a:gd name="T95" fmla="*/ 1 h 293"/>
                  <a:gd name="T96" fmla="*/ 0 w 193"/>
                  <a:gd name="T97" fmla="*/ 1 h 2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93" h="293">
                    <a:moveTo>
                      <a:pt x="135" y="3"/>
                    </a:moveTo>
                    <a:lnTo>
                      <a:pt x="127" y="1"/>
                    </a:lnTo>
                    <a:lnTo>
                      <a:pt x="119" y="0"/>
                    </a:lnTo>
                    <a:lnTo>
                      <a:pt x="111" y="0"/>
                    </a:lnTo>
                    <a:lnTo>
                      <a:pt x="104" y="0"/>
                    </a:lnTo>
                    <a:lnTo>
                      <a:pt x="96" y="1"/>
                    </a:lnTo>
                    <a:lnTo>
                      <a:pt x="88" y="3"/>
                    </a:lnTo>
                    <a:lnTo>
                      <a:pt x="80" y="5"/>
                    </a:lnTo>
                    <a:lnTo>
                      <a:pt x="73" y="9"/>
                    </a:lnTo>
                    <a:lnTo>
                      <a:pt x="66" y="13"/>
                    </a:lnTo>
                    <a:lnTo>
                      <a:pt x="59" y="18"/>
                    </a:lnTo>
                    <a:lnTo>
                      <a:pt x="53" y="24"/>
                    </a:lnTo>
                    <a:lnTo>
                      <a:pt x="47" y="29"/>
                    </a:lnTo>
                    <a:lnTo>
                      <a:pt x="43" y="35"/>
                    </a:lnTo>
                    <a:lnTo>
                      <a:pt x="38" y="43"/>
                    </a:lnTo>
                    <a:lnTo>
                      <a:pt x="35" y="50"/>
                    </a:lnTo>
                    <a:lnTo>
                      <a:pt x="31" y="58"/>
                    </a:lnTo>
                    <a:lnTo>
                      <a:pt x="30" y="65"/>
                    </a:lnTo>
                    <a:lnTo>
                      <a:pt x="29" y="71"/>
                    </a:lnTo>
                    <a:lnTo>
                      <a:pt x="28" y="78"/>
                    </a:lnTo>
                    <a:lnTo>
                      <a:pt x="28" y="84"/>
                    </a:lnTo>
                    <a:lnTo>
                      <a:pt x="29" y="99"/>
                    </a:lnTo>
                    <a:lnTo>
                      <a:pt x="32" y="112"/>
                    </a:lnTo>
                    <a:lnTo>
                      <a:pt x="39" y="126"/>
                    </a:lnTo>
                    <a:lnTo>
                      <a:pt x="47" y="139"/>
                    </a:lnTo>
                    <a:lnTo>
                      <a:pt x="45" y="147"/>
                    </a:lnTo>
                    <a:lnTo>
                      <a:pt x="40" y="162"/>
                    </a:lnTo>
                    <a:lnTo>
                      <a:pt x="35" y="183"/>
                    </a:lnTo>
                    <a:lnTo>
                      <a:pt x="28" y="206"/>
                    </a:lnTo>
                    <a:lnTo>
                      <a:pt x="20" y="231"/>
                    </a:lnTo>
                    <a:lnTo>
                      <a:pt x="12" y="255"/>
                    </a:lnTo>
                    <a:lnTo>
                      <a:pt x="6" y="277"/>
                    </a:lnTo>
                    <a:lnTo>
                      <a:pt x="0" y="293"/>
                    </a:lnTo>
                    <a:lnTo>
                      <a:pt x="26" y="293"/>
                    </a:lnTo>
                    <a:lnTo>
                      <a:pt x="75" y="132"/>
                    </a:lnTo>
                    <a:lnTo>
                      <a:pt x="70" y="127"/>
                    </a:lnTo>
                    <a:lnTo>
                      <a:pt x="60" y="114"/>
                    </a:lnTo>
                    <a:lnTo>
                      <a:pt x="53" y="99"/>
                    </a:lnTo>
                    <a:lnTo>
                      <a:pt x="52" y="83"/>
                    </a:lnTo>
                    <a:lnTo>
                      <a:pt x="54" y="65"/>
                    </a:lnTo>
                    <a:lnTo>
                      <a:pt x="59" y="55"/>
                    </a:lnTo>
                    <a:lnTo>
                      <a:pt x="66" y="44"/>
                    </a:lnTo>
                    <a:lnTo>
                      <a:pt x="74" y="36"/>
                    </a:lnTo>
                    <a:lnTo>
                      <a:pt x="84" y="29"/>
                    </a:lnTo>
                    <a:lnTo>
                      <a:pt x="90" y="27"/>
                    </a:lnTo>
                    <a:lnTo>
                      <a:pt x="95" y="25"/>
                    </a:lnTo>
                    <a:lnTo>
                      <a:pt x="100" y="24"/>
                    </a:lnTo>
                    <a:lnTo>
                      <a:pt x="106" y="24"/>
                    </a:lnTo>
                    <a:lnTo>
                      <a:pt x="111" y="24"/>
                    </a:lnTo>
                    <a:lnTo>
                      <a:pt x="117" y="24"/>
                    </a:lnTo>
                    <a:lnTo>
                      <a:pt x="122" y="25"/>
                    </a:lnTo>
                    <a:lnTo>
                      <a:pt x="128" y="26"/>
                    </a:lnTo>
                    <a:lnTo>
                      <a:pt x="138" y="31"/>
                    </a:lnTo>
                    <a:lnTo>
                      <a:pt x="148" y="38"/>
                    </a:lnTo>
                    <a:lnTo>
                      <a:pt x="156" y="46"/>
                    </a:lnTo>
                    <a:lnTo>
                      <a:pt x="161" y="56"/>
                    </a:lnTo>
                    <a:lnTo>
                      <a:pt x="166" y="66"/>
                    </a:lnTo>
                    <a:lnTo>
                      <a:pt x="168" y="78"/>
                    </a:lnTo>
                    <a:lnTo>
                      <a:pt x="168" y="89"/>
                    </a:lnTo>
                    <a:lnTo>
                      <a:pt x="166" y="102"/>
                    </a:lnTo>
                    <a:lnTo>
                      <a:pt x="163" y="110"/>
                    </a:lnTo>
                    <a:lnTo>
                      <a:pt x="159" y="117"/>
                    </a:lnTo>
                    <a:lnTo>
                      <a:pt x="155" y="124"/>
                    </a:lnTo>
                    <a:lnTo>
                      <a:pt x="149" y="130"/>
                    </a:lnTo>
                    <a:lnTo>
                      <a:pt x="143" y="134"/>
                    </a:lnTo>
                    <a:lnTo>
                      <a:pt x="136" y="138"/>
                    </a:lnTo>
                    <a:lnTo>
                      <a:pt x="129" y="141"/>
                    </a:lnTo>
                    <a:lnTo>
                      <a:pt x="121" y="144"/>
                    </a:lnTo>
                    <a:lnTo>
                      <a:pt x="113" y="145"/>
                    </a:lnTo>
                    <a:lnTo>
                      <a:pt x="68" y="293"/>
                    </a:lnTo>
                    <a:lnTo>
                      <a:pt x="94" y="293"/>
                    </a:lnTo>
                    <a:lnTo>
                      <a:pt x="98" y="277"/>
                    </a:lnTo>
                    <a:lnTo>
                      <a:pt x="104" y="259"/>
                    </a:lnTo>
                    <a:lnTo>
                      <a:pt x="111" y="238"/>
                    </a:lnTo>
                    <a:lnTo>
                      <a:pt x="117" y="217"/>
                    </a:lnTo>
                    <a:lnTo>
                      <a:pt x="122" y="199"/>
                    </a:lnTo>
                    <a:lnTo>
                      <a:pt x="127" y="183"/>
                    </a:lnTo>
                    <a:lnTo>
                      <a:pt x="130" y="170"/>
                    </a:lnTo>
                    <a:lnTo>
                      <a:pt x="133" y="164"/>
                    </a:lnTo>
                    <a:lnTo>
                      <a:pt x="142" y="161"/>
                    </a:lnTo>
                    <a:lnTo>
                      <a:pt x="151" y="156"/>
                    </a:lnTo>
                    <a:lnTo>
                      <a:pt x="160" y="150"/>
                    </a:lnTo>
                    <a:lnTo>
                      <a:pt x="168" y="144"/>
                    </a:lnTo>
                    <a:lnTo>
                      <a:pt x="174" y="137"/>
                    </a:lnTo>
                    <a:lnTo>
                      <a:pt x="181" y="129"/>
                    </a:lnTo>
                    <a:lnTo>
                      <a:pt x="186" y="119"/>
                    </a:lnTo>
                    <a:lnTo>
                      <a:pt x="189" y="109"/>
                    </a:lnTo>
                    <a:lnTo>
                      <a:pt x="190" y="103"/>
                    </a:lnTo>
                    <a:lnTo>
                      <a:pt x="191" y="96"/>
                    </a:lnTo>
                    <a:lnTo>
                      <a:pt x="193" y="91"/>
                    </a:lnTo>
                    <a:lnTo>
                      <a:pt x="193" y="84"/>
                    </a:lnTo>
                    <a:lnTo>
                      <a:pt x="191" y="71"/>
                    </a:lnTo>
                    <a:lnTo>
                      <a:pt x="189" y="57"/>
                    </a:lnTo>
                    <a:lnTo>
                      <a:pt x="183" y="46"/>
                    </a:lnTo>
                    <a:lnTo>
                      <a:pt x="178" y="34"/>
                    </a:lnTo>
                    <a:lnTo>
                      <a:pt x="168" y="24"/>
                    </a:lnTo>
                    <a:lnTo>
                      <a:pt x="159" y="16"/>
                    </a:lnTo>
                    <a:lnTo>
                      <a:pt x="148" y="9"/>
                    </a:lnTo>
                    <a:lnTo>
                      <a:pt x="135" y="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74" name="Freeform 950">
                <a:extLst>
                  <a:ext uri="{FF2B5EF4-FFF2-40B4-BE49-F238E27FC236}">
                    <a16:creationId xmlns:a16="http://schemas.microsoft.com/office/drawing/2014/main" id="{95B8E76D-328F-4FD6-BC83-773DDA5C176F}"/>
                  </a:ext>
                </a:extLst>
              </p:cNvPr>
              <p:cNvSpPr>
                <a:spLocks/>
              </p:cNvSpPr>
              <p:nvPr/>
            </p:nvSpPr>
            <p:spPr bwMode="gray">
              <a:xfrm>
                <a:off x="2857" y="3850"/>
                <a:ext cx="77" cy="99"/>
              </a:xfrm>
              <a:custGeom>
                <a:avLst/>
                <a:gdLst>
                  <a:gd name="T0" fmla="*/ 1 w 153"/>
                  <a:gd name="T1" fmla="*/ 0 h 199"/>
                  <a:gd name="T2" fmla="*/ 1 w 153"/>
                  <a:gd name="T3" fmla="*/ 0 h 199"/>
                  <a:gd name="T4" fmla="*/ 1 w 153"/>
                  <a:gd name="T5" fmla="*/ 0 h 199"/>
                  <a:gd name="T6" fmla="*/ 1 w 153"/>
                  <a:gd name="T7" fmla="*/ 0 h 199"/>
                  <a:gd name="T8" fmla="*/ 1 w 153"/>
                  <a:gd name="T9" fmla="*/ 0 h 199"/>
                  <a:gd name="T10" fmla="*/ 1 w 153"/>
                  <a:gd name="T11" fmla="*/ 0 h 199"/>
                  <a:gd name="T12" fmla="*/ 1 w 153"/>
                  <a:gd name="T13" fmla="*/ 0 h 199"/>
                  <a:gd name="T14" fmla="*/ 1 w 153"/>
                  <a:gd name="T15" fmla="*/ 0 h 199"/>
                  <a:gd name="T16" fmla="*/ 1 w 153"/>
                  <a:gd name="T17" fmla="*/ 0 h 199"/>
                  <a:gd name="T18" fmla="*/ 1 w 153"/>
                  <a:gd name="T19" fmla="*/ 0 h 199"/>
                  <a:gd name="T20" fmla="*/ 1 w 153"/>
                  <a:gd name="T21" fmla="*/ 0 h 199"/>
                  <a:gd name="T22" fmla="*/ 1 w 153"/>
                  <a:gd name="T23" fmla="*/ 0 h 199"/>
                  <a:gd name="T24" fmla="*/ 1 w 153"/>
                  <a:gd name="T25" fmla="*/ 0 h 199"/>
                  <a:gd name="T26" fmla="*/ 1 w 153"/>
                  <a:gd name="T27" fmla="*/ 0 h 199"/>
                  <a:gd name="T28" fmla="*/ 1 w 153"/>
                  <a:gd name="T29" fmla="*/ 0 h 199"/>
                  <a:gd name="T30" fmla="*/ 1 w 153"/>
                  <a:gd name="T31" fmla="*/ 0 h 199"/>
                  <a:gd name="T32" fmla="*/ 1 w 153"/>
                  <a:gd name="T33" fmla="*/ 0 h 199"/>
                  <a:gd name="T34" fmla="*/ 1 w 153"/>
                  <a:gd name="T35" fmla="*/ 0 h 199"/>
                  <a:gd name="T36" fmla="*/ 1 w 153"/>
                  <a:gd name="T37" fmla="*/ 0 h 199"/>
                  <a:gd name="T38" fmla="*/ 1 w 153"/>
                  <a:gd name="T39" fmla="*/ 0 h 199"/>
                  <a:gd name="T40" fmla="*/ 1 w 153"/>
                  <a:gd name="T41" fmla="*/ 0 h 199"/>
                  <a:gd name="T42" fmla="*/ 1 w 153"/>
                  <a:gd name="T43" fmla="*/ 0 h 199"/>
                  <a:gd name="T44" fmla="*/ 1 w 153"/>
                  <a:gd name="T45" fmla="*/ 0 h 199"/>
                  <a:gd name="T46" fmla="*/ 1 w 153"/>
                  <a:gd name="T47" fmla="*/ 0 h 199"/>
                  <a:gd name="T48" fmla="*/ 1 w 153"/>
                  <a:gd name="T49" fmla="*/ 0 h 199"/>
                  <a:gd name="T50" fmla="*/ 1 w 153"/>
                  <a:gd name="T51" fmla="*/ 0 h 199"/>
                  <a:gd name="T52" fmla="*/ 1 w 153"/>
                  <a:gd name="T53" fmla="*/ 0 h 199"/>
                  <a:gd name="T54" fmla="*/ 1 w 153"/>
                  <a:gd name="T55" fmla="*/ 0 h 199"/>
                  <a:gd name="T56" fmla="*/ 1 w 153"/>
                  <a:gd name="T57" fmla="*/ 0 h 199"/>
                  <a:gd name="T58" fmla="*/ 1 w 153"/>
                  <a:gd name="T59" fmla="*/ 0 h 199"/>
                  <a:gd name="T60" fmla="*/ 1 w 153"/>
                  <a:gd name="T61" fmla="*/ 0 h 199"/>
                  <a:gd name="T62" fmla="*/ 1 w 153"/>
                  <a:gd name="T63" fmla="*/ 0 h 199"/>
                  <a:gd name="T64" fmla="*/ 1 w 153"/>
                  <a:gd name="T65" fmla="*/ 0 h 199"/>
                  <a:gd name="T66" fmla="*/ 1 w 153"/>
                  <a:gd name="T67" fmla="*/ 0 h 199"/>
                  <a:gd name="T68" fmla="*/ 0 w 153"/>
                  <a:gd name="T69" fmla="*/ 0 h 199"/>
                  <a:gd name="T70" fmla="*/ 0 w 153"/>
                  <a:gd name="T71" fmla="*/ 0 h 199"/>
                  <a:gd name="T72" fmla="*/ 1 w 153"/>
                  <a:gd name="T73" fmla="*/ 0 h 199"/>
                  <a:gd name="T74" fmla="*/ 1 w 153"/>
                  <a:gd name="T75" fmla="*/ 0 h 199"/>
                  <a:gd name="T76" fmla="*/ 1 w 153"/>
                  <a:gd name="T77" fmla="*/ 0 h 199"/>
                  <a:gd name="T78" fmla="*/ 1 w 153"/>
                  <a:gd name="T79" fmla="*/ 0 h 199"/>
                  <a:gd name="T80" fmla="*/ 1 w 153"/>
                  <a:gd name="T81" fmla="*/ 0 h 199"/>
                  <a:gd name="T82" fmla="*/ 1 w 153"/>
                  <a:gd name="T83" fmla="*/ 0 h 199"/>
                  <a:gd name="T84" fmla="*/ 1 w 153"/>
                  <a:gd name="T85" fmla="*/ 0 h 199"/>
                  <a:gd name="T86" fmla="*/ 1 w 153"/>
                  <a:gd name="T87" fmla="*/ 0 h 199"/>
                  <a:gd name="T88" fmla="*/ 1 w 153"/>
                  <a:gd name="T89" fmla="*/ 0 h 199"/>
                  <a:gd name="T90" fmla="*/ 1 w 153"/>
                  <a:gd name="T91" fmla="*/ 0 h 199"/>
                  <a:gd name="T92" fmla="*/ 1 w 153"/>
                  <a:gd name="T93" fmla="*/ 0 h 199"/>
                  <a:gd name="T94" fmla="*/ 1 w 153"/>
                  <a:gd name="T95" fmla="*/ 0 h 199"/>
                  <a:gd name="T96" fmla="*/ 1 w 153"/>
                  <a:gd name="T97" fmla="*/ 0 h 199"/>
                  <a:gd name="T98" fmla="*/ 1 w 153"/>
                  <a:gd name="T99" fmla="*/ 0 h 199"/>
                  <a:gd name="T100" fmla="*/ 1 w 153"/>
                  <a:gd name="T101" fmla="*/ 0 h 199"/>
                  <a:gd name="T102" fmla="*/ 1 w 153"/>
                  <a:gd name="T103" fmla="*/ 0 h 199"/>
                  <a:gd name="T104" fmla="*/ 1 w 153"/>
                  <a:gd name="T105" fmla="*/ 0 h 199"/>
                  <a:gd name="T106" fmla="*/ 1 w 153"/>
                  <a:gd name="T107" fmla="*/ 0 h 199"/>
                  <a:gd name="T108" fmla="*/ 1 w 153"/>
                  <a:gd name="T109" fmla="*/ 0 h 199"/>
                  <a:gd name="T110" fmla="*/ 1 w 153"/>
                  <a:gd name="T111" fmla="*/ 0 h 199"/>
                  <a:gd name="T112" fmla="*/ 1 w 153"/>
                  <a:gd name="T113" fmla="*/ 0 h 19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3" h="199">
                    <a:moveTo>
                      <a:pt x="153" y="197"/>
                    </a:moveTo>
                    <a:lnTo>
                      <a:pt x="113" y="131"/>
                    </a:lnTo>
                    <a:lnTo>
                      <a:pt x="148" y="76"/>
                    </a:lnTo>
                    <a:lnTo>
                      <a:pt x="120" y="76"/>
                    </a:lnTo>
                    <a:lnTo>
                      <a:pt x="99" y="107"/>
                    </a:lnTo>
                    <a:lnTo>
                      <a:pt x="93" y="97"/>
                    </a:lnTo>
                    <a:lnTo>
                      <a:pt x="88" y="91"/>
                    </a:lnTo>
                    <a:lnTo>
                      <a:pt x="85" y="86"/>
                    </a:lnTo>
                    <a:lnTo>
                      <a:pt x="81" y="81"/>
                    </a:lnTo>
                    <a:lnTo>
                      <a:pt x="79" y="78"/>
                    </a:lnTo>
                    <a:lnTo>
                      <a:pt x="77" y="75"/>
                    </a:lnTo>
                    <a:lnTo>
                      <a:pt x="73" y="73"/>
                    </a:lnTo>
                    <a:lnTo>
                      <a:pt x="70" y="71"/>
                    </a:lnTo>
                    <a:lnTo>
                      <a:pt x="67" y="68"/>
                    </a:lnTo>
                    <a:lnTo>
                      <a:pt x="73" y="66"/>
                    </a:lnTo>
                    <a:lnTo>
                      <a:pt x="80" y="64"/>
                    </a:lnTo>
                    <a:lnTo>
                      <a:pt x="86" y="60"/>
                    </a:lnTo>
                    <a:lnTo>
                      <a:pt x="91" y="57"/>
                    </a:lnTo>
                    <a:lnTo>
                      <a:pt x="94" y="52"/>
                    </a:lnTo>
                    <a:lnTo>
                      <a:pt x="96" y="46"/>
                    </a:lnTo>
                    <a:lnTo>
                      <a:pt x="98" y="41"/>
                    </a:lnTo>
                    <a:lnTo>
                      <a:pt x="99" y="34"/>
                    </a:lnTo>
                    <a:lnTo>
                      <a:pt x="99" y="29"/>
                    </a:lnTo>
                    <a:lnTo>
                      <a:pt x="98" y="23"/>
                    </a:lnTo>
                    <a:lnTo>
                      <a:pt x="95" y="19"/>
                    </a:lnTo>
                    <a:lnTo>
                      <a:pt x="93" y="15"/>
                    </a:lnTo>
                    <a:lnTo>
                      <a:pt x="91" y="11"/>
                    </a:lnTo>
                    <a:lnTo>
                      <a:pt x="87" y="7"/>
                    </a:lnTo>
                    <a:lnTo>
                      <a:pt x="84" y="5"/>
                    </a:lnTo>
                    <a:lnTo>
                      <a:pt x="79" y="3"/>
                    </a:lnTo>
                    <a:lnTo>
                      <a:pt x="75" y="1"/>
                    </a:lnTo>
                    <a:lnTo>
                      <a:pt x="68" y="1"/>
                    </a:lnTo>
                    <a:lnTo>
                      <a:pt x="60" y="0"/>
                    </a:lnTo>
                    <a:lnTo>
                      <a:pt x="50" y="0"/>
                    </a:lnTo>
                    <a:lnTo>
                      <a:pt x="0" y="0"/>
                    </a:lnTo>
                    <a:lnTo>
                      <a:pt x="0" y="121"/>
                    </a:lnTo>
                    <a:lnTo>
                      <a:pt x="24" y="121"/>
                    </a:lnTo>
                    <a:lnTo>
                      <a:pt x="24" y="71"/>
                    </a:lnTo>
                    <a:lnTo>
                      <a:pt x="28" y="71"/>
                    </a:lnTo>
                    <a:lnTo>
                      <a:pt x="33" y="71"/>
                    </a:lnTo>
                    <a:lnTo>
                      <a:pt x="37" y="71"/>
                    </a:lnTo>
                    <a:lnTo>
                      <a:pt x="39" y="71"/>
                    </a:lnTo>
                    <a:lnTo>
                      <a:pt x="41" y="72"/>
                    </a:lnTo>
                    <a:lnTo>
                      <a:pt x="43" y="73"/>
                    </a:lnTo>
                    <a:lnTo>
                      <a:pt x="45" y="74"/>
                    </a:lnTo>
                    <a:lnTo>
                      <a:pt x="47" y="75"/>
                    </a:lnTo>
                    <a:lnTo>
                      <a:pt x="48" y="78"/>
                    </a:lnTo>
                    <a:lnTo>
                      <a:pt x="50" y="80"/>
                    </a:lnTo>
                    <a:lnTo>
                      <a:pt x="54" y="83"/>
                    </a:lnTo>
                    <a:lnTo>
                      <a:pt x="57" y="89"/>
                    </a:lnTo>
                    <a:lnTo>
                      <a:pt x="62" y="95"/>
                    </a:lnTo>
                    <a:lnTo>
                      <a:pt x="84" y="132"/>
                    </a:lnTo>
                    <a:lnTo>
                      <a:pt x="39" y="199"/>
                    </a:lnTo>
                    <a:lnTo>
                      <a:pt x="69" y="199"/>
                    </a:lnTo>
                    <a:lnTo>
                      <a:pt x="98" y="154"/>
                    </a:lnTo>
                    <a:lnTo>
                      <a:pt x="124" y="197"/>
                    </a:lnTo>
                    <a:lnTo>
                      <a:pt x="153" y="1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75" name="Freeform 951">
                <a:extLst>
                  <a:ext uri="{FF2B5EF4-FFF2-40B4-BE49-F238E27FC236}">
                    <a16:creationId xmlns:a16="http://schemas.microsoft.com/office/drawing/2014/main" id="{97E6A6D0-C995-4416-BEFA-2060A90353A5}"/>
                  </a:ext>
                </a:extLst>
              </p:cNvPr>
              <p:cNvSpPr>
                <a:spLocks/>
              </p:cNvSpPr>
              <p:nvPr/>
            </p:nvSpPr>
            <p:spPr bwMode="gray">
              <a:xfrm>
                <a:off x="2869" y="3860"/>
                <a:ext cx="25" cy="15"/>
              </a:xfrm>
              <a:custGeom>
                <a:avLst/>
                <a:gdLst>
                  <a:gd name="T0" fmla="*/ 1 w 49"/>
                  <a:gd name="T1" fmla="*/ 1 h 30"/>
                  <a:gd name="T2" fmla="*/ 0 w 49"/>
                  <a:gd name="T3" fmla="*/ 1 h 30"/>
                  <a:gd name="T4" fmla="*/ 0 w 49"/>
                  <a:gd name="T5" fmla="*/ 0 h 30"/>
                  <a:gd name="T6" fmla="*/ 1 w 49"/>
                  <a:gd name="T7" fmla="*/ 0 h 30"/>
                  <a:gd name="T8" fmla="*/ 1 w 49"/>
                  <a:gd name="T9" fmla="*/ 0 h 30"/>
                  <a:gd name="T10" fmla="*/ 1 w 49"/>
                  <a:gd name="T11" fmla="*/ 0 h 30"/>
                  <a:gd name="T12" fmla="*/ 1 w 49"/>
                  <a:gd name="T13" fmla="*/ 0 h 30"/>
                  <a:gd name="T14" fmla="*/ 1 w 49"/>
                  <a:gd name="T15" fmla="*/ 0 h 30"/>
                  <a:gd name="T16" fmla="*/ 1 w 49"/>
                  <a:gd name="T17" fmla="*/ 0 h 30"/>
                  <a:gd name="T18" fmla="*/ 1 w 49"/>
                  <a:gd name="T19" fmla="*/ 1 h 30"/>
                  <a:gd name="T20" fmla="*/ 1 w 49"/>
                  <a:gd name="T21" fmla="*/ 1 h 30"/>
                  <a:gd name="T22" fmla="*/ 1 w 49"/>
                  <a:gd name="T23" fmla="*/ 1 h 30"/>
                  <a:gd name="T24" fmla="*/ 1 w 49"/>
                  <a:gd name="T25" fmla="*/ 1 h 30"/>
                  <a:gd name="T26" fmla="*/ 1 w 49"/>
                  <a:gd name="T27" fmla="*/ 1 h 30"/>
                  <a:gd name="T28" fmla="*/ 1 w 49"/>
                  <a:gd name="T29" fmla="*/ 1 h 30"/>
                  <a:gd name="T30" fmla="*/ 1 w 49"/>
                  <a:gd name="T31" fmla="*/ 1 h 30"/>
                  <a:gd name="T32" fmla="*/ 1 w 49"/>
                  <a:gd name="T33" fmla="*/ 1 h 30"/>
                  <a:gd name="T34" fmla="*/ 1 w 49"/>
                  <a:gd name="T35" fmla="*/ 1 h 30"/>
                  <a:gd name="T36" fmla="*/ 1 w 49"/>
                  <a:gd name="T37" fmla="*/ 1 h 30"/>
                  <a:gd name="T38" fmla="*/ 1 w 49"/>
                  <a:gd name="T39" fmla="*/ 1 h 30"/>
                  <a:gd name="T40" fmla="*/ 1 w 49"/>
                  <a:gd name="T41" fmla="*/ 1 h 30"/>
                  <a:gd name="T42" fmla="*/ 1 w 49"/>
                  <a:gd name="T43" fmla="*/ 1 h 30"/>
                  <a:gd name="T44" fmla="*/ 1 w 49"/>
                  <a:gd name="T45" fmla="*/ 1 h 30"/>
                  <a:gd name="T46" fmla="*/ 1 w 49"/>
                  <a:gd name="T47" fmla="*/ 1 h 30"/>
                  <a:gd name="T48" fmla="*/ 1 w 49"/>
                  <a:gd name="T49" fmla="*/ 1 h 30"/>
                  <a:gd name="T50" fmla="*/ 1 w 49"/>
                  <a:gd name="T51" fmla="*/ 1 h 30"/>
                  <a:gd name="T52" fmla="*/ 1 w 49"/>
                  <a:gd name="T53" fmla="*/ 1 h 30"/>
                  <a:gd name="T54" fmla="*/ 1 w 49"/>
                  <a:gd name="T55" fmla="*/ 1 h 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9" h="30">
                    <a:moveTo>
                      <a:pt x="18" y="30"/>
                    </a:moveTo>
                    <a:lnTo>
                      <a:pt x="0" y="30"/>
                    </a:lnTo>
                    <a:lnTo>
                      <a:pt x="0" y="0"/>
                    </a:lnTo>
                    <a:lnTo>
                      <a:pt x="19" y="0"/>
                    </a:lnTo>
                    <a:lnTo>
                      <a:pt x="25" y="0"/>
                    </a:lnTo>
                    <a:lnTo>
                      <a:pt x="31" y="0"/>
                    </a:lnTo>
                    <a:lnTo>
                      <a:pt x="34" y="0"/>
                    </a:lnTo>
                    <a:lnTo>
                      <a:pt x="37" y="0"/>
                    </a:lnTo>
                    <a:lnTo>
                      <a:pt x="39" y="0"/>
                    </a:lnTo>
                    <a:lnTo>
                      <a:pt x="41" y="1"/>
                    </a:lnTo>
                    <a:lnTo>
                      <a:pt x="44" y="3"/>
                    </a:lnTo>
                    <a:lnTo>
                      <a:pt x="46" y="5"/>
                    </a:lnTo>
                    <a:lnTo>
                      <a:pt x="47" y="7"/>
                    </a:lnTo>
                    <a:lnTo>
                      <a:pt x="48" y="9"/>
                    </a:lnTo>
                    <a:lnTo>
                      <a:pt x="49" y="12"/>
                    </a:lnTo>
                    <a:lnTo>
                      <a:pt x="49" y="15"/>
                    </a:lnTo>
                    <a:lnTo>
                      <a:pt x="49" y="17"/>
                    </a:lnTo>
                    <a:lnTo>
                      <a:pt x="48" y="20"/>
                    </a:lnTo>
                    <a:lnTo>
                      <a:pt x="48" y="22"/>
                    </a:lnTo>
                    <a:lnTo>
                      <a:pt x="47" y="24"/>
                    </a:lnTo>
                    <a:lnTo>
                      <a:pt x="46" y="25"/>
                    </a:lnTo>
                    <a:lnTo>
                      <a:pt x="44" y="27"/>
                    </a:lnTo>
                    <a:lnTo>
                      <a:pt x="43" y="28"/>
                    </a:lnTo>
                    <a:lnTo>
                      <a:pt x="40" y="29"/>
                    </a:lnTo>
                    <a:lnTo>
                      <a:pt x="37" y="30"/>
                    </a:lnTo>
                    <a:lnTo>
                      <a:pt x="32" y="30"/>
                    </a:lnTo>
                    <a:lnTo>
                      <a:pt x="26" y="30"/>
                    </a:lnTo>
                    <a:lnTo>
                      <a:pt x="18" y="3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grpSp>
      <p:sp>
        <p:nvSpPr>
          <p:cNvPr id="176" name="ZoneTexte 1680">
            <a:extLst>
              <a:ext uri="{FF2B5EF4-FFF2-40B4-BE49-F238E27FC236}">
                <a16:creationId xmlns:a16="http://schemas.microsoft.com/office/drawing/2014/main" id="{F8DB2B89-A03B-4C33-96EF-382FA79049B8}"/>
              </a:ext>
            </a:extLst>
          </p:cNvPr>
          <p:cNvSpPr txBox="1">
            <a:spLocks noChangeArrowheads="1"/>
          </p:cNvSpPr>
          <p:nvPr>
            <p:custDataLst>
              <p:tags r:id="rId11"/>
            </p:custDataLst>
          </p:nvPr>
        </p:nvSpPr>
        <p:spPr bwMode="gray">
          <a:xfrm>
            <a:off x="4385674" y="4619382"/>
            <a:ext cx="71913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000">
                <a:solidFill>
                  <a:prstClr val="black"/>
                </a:solidFill>
                <a:latin typeface="Gill Sans MT" panose="020B0502020104020203" pitchFamily="34" charset="0"/>
              </a:rPr>
              <a:t>Pharmacie</a:t>
            </a:r>
          </a:p>
        </p:txBody>
      </p:sp>
      <p:grpSp>
        <p:nvGrpSpPr>
          <p:cNvPr id="177" name="Groupe 7">
            <a:extLst>
              <a:ext uri="{FF2B5EF4-FFF2-40B4-BE49-F238E27FC236}">
                <a16:creationId xmlns:a16="http://schemas.microsoft.com/office/drawing/2014/main" id="{EF2208A6-95C5-4F3F-966F-3D509FE9BCDF}"/>
              </a:ext>
            </a:extLst>
          </p:cNvPr>
          <p:cNvGrpSpPr>
            <a:grpSpLocks/>
          </p:cNvGrpSpPr>
          <p:nvPr>
            <p:custDataLst>
              <p:tags r:id="rId12"/>
            </p:custDataLst>
          </p:nvPr>
        </p:nvGrpSpPr>
        <p:grpSpPr bwMode="auto">
          <a:xfrm>
            <a:off x="5281734" y="1679757"/>
            <a:ext cx="4856079" cy="4120082"/>
            <a:chOff x="3041734" y="1249654"/>
            <a:chExt cx="4856079" cy="4120082"/>
          </a:xfrm>
        </p:grpSpPr>
        <p:sp>
          <p:nvSpPr>
            <p:cNvPr id="178" name="Rectangle 177">
              <a:extLst>
                <a:ext uri="{FF2B5EF4-FFF2-40B4-BE49-F238E27FC236}">
                  <a16:creationId xmlns:a16="http://schemas.microsoft.com/office/drawing/2014/main" id="{9DD8BA76-A6BC-484E-A5F3-F549522F023D}"/>
                </a:ext>
              </a:extLst>
            </p:cNvPr>
            <p:cNvSpPr/>
            <p:nvPr/>
          </p:nvSpPr>
          <p:spPr bwMode="gray">
            <a:xfrm>
              <a:off x="6691295" y="1249654"/>
              <a:ext cx="1133811" cy="4120082"/>
            </a:xfrm>
            <a:prstGeom prst="rect">
              <a:avLst/>
            </a:prstGeom>
            <a:solidFill>
              <a:schemeClr val="accent1">
                <a:lumMod val="20000"/>
                <a:lumOff val="80000"/>
              </a:schemeClr>
            </a:solidFill>
            <a:ln>
              <a:solidFill>
                <a:schemeClr val="accent1">
                  <a:lumMod val="20000"/>
                  <a:lumOff val="80000"/>
                </a:schemeClr>
              </a:solidFill>
            </a:ln>
          </p:spPr>
          <p:style>
            <a:lnRef idx="2">
              <a:schemeClr val="accent1"/>
            </a:lnRef>
            <a:fillRef idx="1">
              <a:schemeClr val="lt1"/>
            </a:fillRef>
            <a:effectRef idx="0">
              <a:schemeClr val="accent1"/>
            </a:effectRef>
            <a:fontRef idx="minor">
              <a:schemeClr val="dk1"/>
            </a:fontRef>
          </p:style>
          <p:txBody>
            <a:bodyPr anchor="ctr"/>
            <a:lstStyle/>
            <a:p>
              <a:pPr algn="ctr" defTabSz="457200" eaLnBrk="0" fontAlgn="base" hangingPunct="0">
                <a:spcBef>
                  <a:spcPct val="0"/>
                </a:spcBef>
                <a:spcAft>
                  <a:spcPct val="0"/>
                </a:spcAft>
                <a:defRPr/>
              </a:pPr>
              <a:endParaRPr lang="fr-CA" dirty="0">
                <a:solidFill>
                  <a:prstClr val="black"/>
                </a:solidFill>
                <a:latin typeface="Calibri"/>
              </a:endParaRPr>
            </a:p>
          </p:txBody>
        </p:sp>
        <p:sp>
          <p:nvSpPr>
            <p:cNvPr id="235" name="Oval 1377">
              <a:extLst>
                <a:ext uri="{FF2B5EF4-FFF2-40B4-BE49-F238E27FC236}">
                  <a16:creationId xmlns:a16="http://schemas.microsoft.com/office/drawing/2014/main" id="{DD83B93A-84D8-4988-BD27-0F0B95AE07A1}"/>
                </a:ext>
              </a:extLst>
            </p:cNvPr>
            <p:cNvSpPr>
              <a:spLocks noChangeArrowheads="1"/>
            </p:cNvSpPr>
            <p:nvPr/>
          </p:nvSpPr>
          <p:spPr bwMode="gray">
            <a:xfrm>
              <a:off x="3041734" y="2072662"/>
              <a:ext cx="0" cy="346132"/>
            </a:xfrm>
            <a:prstGeom prst="ellipse">
              <a:avLst/>
            </a:prstGeom>
            <a:solidFill>
              <a:schemeClr val="bg1"/>
            </a:solidFill>
            <a:ln w="9525" algn="ctr">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182" name="ZoneTexte 1639">
              <a:extLst>
                <a:ext uri="{FF2B5EF4-FFF2-40B4-BE49-F238E27FC236}">
                  <a16:creationId xmlns:a16="http://schemas.microsoft.com/office/drawing/2014/main" id="{91E791A0-4AD0-4180-BCCF-3FDED38E2CC0}"/>
                </a:ext>
              </a:extLst>
            </p:cNvPr>
            <p:cNvSpPr txBox="1">
              <a:spLocks noChangeArrowheads="1"/>
            </p:cNvSpPr>
            <p:nvPr/>
          </p:nvSpPr>
          <p:spPr bwMode="gray">
            <a:xfrm>
              <a:off x="6662738" y="1416017"/>
              <a:ext cx="12350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000">
                  <a:solidFill>
                    <a:prstClr val="black"/>
                  </a:solidFill>
                  <a:latin typeface="Gill Sans MT" panose="020B0502020104020203" pitchFamily="34" charset="0"/>
                </a:rPr>
                <a:t>UNITÉ DE SOINS 2</a:t>
              </a:r>
            </a:p>
          </p:txBody>
        </p:sp>
        <p:sp>
          <p:nvSpPr>
            <p:cNvPr id="186" name="ZoneTexte 1680">
              <a:extLst>
                <a:ext uri="{FF2B5EF4-FFF2-40B4-BE49-F238E27FC236}">
                  <a16:creationId xmlns:a16="http://schemas.microsoft.com/office/drawing/2014/main" id="{5AE55F96-6EA6-475D-9570-50E8C9088964}"/>
                </a:ext>
              </a:extLst>
            </p:cNvPr>
            <p:cNvSpPr txBox="1">
              <a:spLocks noChangeArrowheads="1"/>
            </p:cNvSpPr>
            <p:nvPr/>
          </p:nvSpPr>
          <p:spPr bwMode="gray">
            <a:xfrm>
              <a:off x="6900327" y="4073838"/>
              <a:ext cx="71913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000" dirty="0">
                  <a:solidFill>
                    <a:prstClr val="black"/>
                  </a:solidFill>
                  <a:latin typeface="Gill Sans MT" panose="020B0502020104020203" pitchFamily="34" charset="0"/>
                </a:rPr>
                <a:t>Pharmacie</a:t>
              </a:r>
            </a:p>
          </p:txBody>
        </p:sp>
        <p:sp>
          <p:nvSpPr>
            <p:cNvPr id="187" name="ZoneTexte 1651">
              <a:extLst>
                <a:ext uri="{FF2B5EF4-FFF2-40B4-BE49-F238E27FC236}">
                  <a16:creationId xmlns:a16="http://schemas.microsoft.com/office/drawing/2014/main" id="{63F0BD1C-A69F-480B-845D-F731F405F75C}"/>
                </a:ext>
              </a:extLst>
            </p:cNvPr>
            <p:cNvSpPr txBox="1">
              <a:spLocks noChangeArrowheads="1"/>
            </p:cNvSpPr>
            <p:nvPr/>
          </p:nvSpPr>
          <p:spPr bwMode="gray">
            <a:xfrm>
              <a:off x="6799263" y="4949622"/>
              <a:ext cx="101123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eaLnBrk="0" fontAlgn="base" hangingPunct="0">
                <a:spcBef>
                  <a:spcPct val="0"/>
                </a:spcBef>
                <a:spcAft>
                  <a:spcPct val="0"/>
                </a:spcAft>
                <a:buNone/>
              </a:pPr>
              <a:r>
                <a:rPr lang="fr-CA" altLang="fr-FR" sz="1000" dirty="0">
                  <a:solidFill>
                    <a:prstClr val="black"/>
                  </a:solidFill>
                  <a:latin typeface="Gill Sans MT" panose="020B0502020104020203" pitchFamily="34" charset="0"/>
                </a:rPr>
                <a:t>Réadaptation</a:t>
              </a:r>
            </a:p>
          </p:txBody>
        </p:sp>
      </p:grpSp>
      <p:grpSp>
        <p:nvGrpSpPr>
          <p:cNvPr id="243" name="Groupe 8">
            <a:extLst>
              <a:ext uri="{FF2B5EF4-FFF2-40B4-BE49-F238E27FC236}">
                <a16:creationId xmlns:a16="http://schemas.microsoft.com/office/drawing/2014/main" id="{1FE89263-7DE6-4177-A791-71F5C9C8C081}"/>
              </a:ext>
            </a:extLst>
          </p:cNvPr>
          <p:cNvGrpSpPr>
            <a:grpSpLocks/>
          </p:cNvGrpSpPr>
          <p:nvPr>
            <p:custDataLst>
              <p:tags r:id="rId13"/>
            </p:custDataLst>
          </p:nvPr>
        </p:nvGrpSpPr>
        <p:grpSpPr bwMode="auto">
          <a:xfrm>
            <a:off x="2591310" y="4962579"/>
            <a:ext cx="7989887" cy="712582"/>
            <a:chOff x="697551" y="5576627"/>
            <a:chExt cx="7989249" cy="712510"/>
          </a:xfrm>
        </p:grpSpPr>
        <p:cxnSp>
          <p:nvCxnSpPr>
            <p:cNvPr id="244" name="Connecteur droit avec flèche 243">
              <a:extLst>
                <a:ext uri="{FF2B5EF4-FFF2-40B4-BE49-F238E27FC236}">
                  <a16:creationId xmlns:a16="http://schemas.microsoft.com/office/drawing/2014/main" id="{5939A68D-4F86-4C47-8520-30873CFC9D49}"/>
                </a:ext>
              </a:extLst>
            </p:cNvPr>
            <p:cNvCxnSpPr/>
            <p:nvPr/>
          </p:nvCxnSpPr>
          <p:spPr bwMode="gray">
            <a:xfrm>
              <a:off x="697551" y="5978330"/>
              <a:ext cx="7989249" cy="39684"/>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245" name="Groupe 5">
              <a:extLst>
                <a:ext uri="{FF2B5EF4-FFF2-40B4-BE49-F238E27FC236}">
                  <a16:creationId xmlns:a16="http://schemas.microsoft.com/office/drawing/2014/main" id="{DAE91DF5-8A7F-491D-B2D9-2AAC7991A93E}"/>
                </a:ext>
              </a:extLst>
            </p:cNvPr>
            <p:cNvGrpSpPr>
              <a:grpSpLocks/>
            </p:cNvGrpSpPr>
            <p:nvPr/>
          </p:nvGrpSpPr>
          <p:grpSpPr bwMode="auto">
            <a:xfrm>
              <a:off x="2726068" y="5576627"/>
              <a:ext cx="3633637" cy="712510"/>
              <a:chOff x="1755390" y="5396254"/>
              <a:chExt cx="5221258" cy="1004547"/>
            </a:xfrm>
          </p:grpSpPr>
          <p:sp>
            <p:nvSpPr>
              <p:cNvPr id="247" name="Oval 666">
                <a:extLst>
                  <a:ext uri="{FF2B5EF4-FFF2-40B4-BE49-F238E27FC236}">
                    <a16:creationId xmlns:a16="http://schemas.microsoft.com/office/drawing/2014/main" id="{792073E5-BF84-47DA-9348-EF6194520210}"/>
                  </a:ext>
                </a:extLst>
              </p:cNvPr>
              <p:cNvSpPr>
                <a:spLocks noChangeArrowheads="1"/>
              </p:cNvSpPr>
              <p:nvPr/>
            </p:nvSpPr>
            <p:spPr bwMode="gray">
              <a:xfrm>
                <a:off x="2182098" y="5693054"/>
                <a:ext cx="129" cy="488095"/>
              </a:xfrm>
              <a:prstGeom prst="ellipse">
                <a:avLst/>
              </a:prstGeom>
              <a:solidFill>
                <a:schemeClr val="tx2"/>
              </a:solidFill>
              <a:ln w="9525" algn="ctr">
                <a:solidFill>
                  <a:srgbClr val="94AFAF"/>
                </a:solidFill>
                <a:round/>
                <a:headEnd/>
                <a:tailEnd/>
              </a:ln>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248" name="Oval 666">
                <a:extLst>
                  <a:ext uri="{FF2B5EF4-FFF2-40B4-BE49-F238E27FC236}">
                    <a16:creationId xmlns:a16="http://schemas.microsoft.com/office/drawing/2014/main" id="{11EC2759-3ED0-4415-B53F-79069B503E48}"/>
                  </a:ext>
                </a:extLst>
              </p:cNvPr>
              <p:cNvSpPr>
                <a:spLocks noChangeArrowheads="1"/>
              </p:cNvSpPr>
              <p:nvPr/>
            </p:nvSpPr>
            <p:spPr bwMode="gray">
              <a:xfrm>
                <a:off x="3702669" y="5698458"/>
                <a:ext cx="129" cy="488095"/>
              </a:xfrm>
              <a:prstGeom prst="ellipse">
                <a:avLst/>
              </a:prstGeom>
              <a:solidFill>
                <a:schemeClr val="tx2"/>
              </a:solidFill>
              <a:ln w="9525" algn="ctr">
                <a:solidFill>
                  <a:srgbClr val="94AFAF"/>
                </a:solidFill>
                <a:round/>
                <a:headEnd/>
                <a:tailEnd/>
              </a:ln>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249" name="Group 1073">
                <a:extLst>
                  <a:ext uri="{FF2B5EF4-FFF2-40B4-BE49-F238E27FC236}">
                    <a16:creationId xmlns:a16="http://schemas.microsoft.com/office/drawing/2014/main" id="{D5E07987-3ED1-4EB0-BA63-ADF443BF70E7}"/>
                  </a:ext>
                </a:extLst>
              </p:cNvPr>
              <p:cNvGrpSpPr>
                <a:grpSpLocks/>
              </p:cNvGrpSpPr>
              <p:nvPr/>
            </p:nvGrpSpPr>
            <p:grpSpPr bwMode="auto">
              <a:xfrm>
                <a:off x="1755390" y="5611814"/>
                <a:ext cx="828640" cy="788987"/>
                <a:chOff x="1858" y="2526"/>
                <a:chExt cx="844" cy="738"/>
              </a:xfrm>
            </p:grpSpPr>
            <p:grpSp>
              <p:nvGrpSpPr>
                <p:cNvPr id="296" name="Group 980">
                  <a:extLst>
                    <a:ext uri="{FF2B5EF4-FFF2-40B4-BE49-F238E27FC236}">
                      <a16:creationId xmlns:a16="http://schemas.microsoft.com/office/drawing/2014/main" id="{6163F783-B949-4B7D-A8C8-E1C3AEB409E5}"/>
                    </a:ext>
                  </a:extLst>
                </p:cNvPr>
                <p:cNvGrpSpPr>
                  <a:grpSpLocks/>
                </p:cNvGrpSpPr>
                <p:nvPr/>
              </p:nvGrpSpPr>
              <p:grpSpPr bwMode="auto">
                <a:xfrm>
                  <a:off x="2158" y="2893"/>
                  <a:ext cx="363" cy="371"/>
                  <a:chOff x="1073" y="2828"/>
                  <a:chExt cx="399" cy="407"/>
                </a:xfrm>
              </p:grpSpPr>
              <p:sp>
                <p:nvSpPr>
                  <p:cNvPr id="308" name="Freeform 981">
                    <a:extLst>
                      <a:ext uri="{FF2B5EF4-FFF2-40B4-BE49-F238E27FC236}">
                        <a16:creationId xmlns:a16="http://schemas.microsoft.com/office/drawing/2014/main" id="{EE785EFD-5F5A-4650-BD31-D70C83C83013}"/>
                      </a:ext>
                    </a:extLst>
                  </p:cNvPr>
                  <p:cNvSpPr>
                    <a:spLocks/>
                  </p:cNvSpPr>
                  <p:nvPr/>
                </p:nvSpPr>
                <p:spPr bwMode="gray">
                  <a:xfrm>
                    <a:off x="1265" y="2844"/>
                    <a:ext cx="191" cy="192"/>
                  </a:xfrm>
                  <a:custGeom>
                    <a:avLst/>
                    <a:gdLst>
                      <a:gd name="T0" fmla="*/ 1 w 382"/>
                      <a:gd name="T1" fmla="*/ 1 h 384"/>
                      <a:gd name="T2" fmla="*/ 1 w 382"/>
                      <a:gd name="T3" fmla="*/ 1 h 384"/>
                      <a:gd name="T4" fmla="*/ 1 w 382"/>
                      <a:gd name="T5" fmla="*/ 1 h 384"/>
                      <a:gd name="T6" fmla="*/ 1 w 382"/>
                      <a:gd name="T7" fmla="*/ 1 h 384"/>
                      <a:gd name="T8" fmla="*/ 1 w 382"/>
                      <a:gd name="T9" fmla="*/ 1 h 384"/>
                      <a:gd name="T10" fmla="*/ 1 w 382"/>
                      <a:gd name="T11" fmla="*/ 1 h 384"/>
                      <a:gd name="T12" fmla="*/ 1 w 382"/>
                      <a:gd name="T13" fmla="*/ 1 h 384"/>
                      <a:gd name="T14" fmla="*/ 1 w 382"/>
                      <a:gd name="T15" fmla="*/ 1 h 384"/>
                      <a:gd name="T16" fmla="*/ 1 w 382"/>
                      <a:gd name="T17" fmla="*/ 1 h 384"/>
                      <a:gd name="T18" fmla="*/ 1 w 382"/>
                      <a:gd name="T19" fmla="*/ 1 h 384"/>
                      <a:gd name="T20" fmla="*/ 1 w 382"/>
                      <a:gd name="T21" fmla="*/ 1 h 384"/>
                      <a:gd name="T22" fmla="*/ 1 w 382"/>
                      <a:gd name="T23" fmla="*/ 1 h 384"/>
                      <a:gd name="T24" fmla="*/ 1 w 382"/>
                      <a:gd name="T25" fmla="*/ 1 h 384"/>
                      <a:gd name="T26" fmla="*/ 1 w 382"/>
                      <a:gd name="T27" fmla="*/ 1 h 384"/>
                      <a:gd name="T28" fmla="*/ 1 w 382"/>
                      <a:gd name="T29" fmla="*/ 1 h 384"/>
                      <a:gd name="T30" fmla="*/ 1 w 382"/>
                      <a:gd name="T31" fmla="*/ 1 h 384"/>
                      <a:gd name="T32" fmla="*/ 1 w 382"/>
                      <a:gd name="T33" fmla="*/ 1 h 384"/>
                      <a:gd name="T34" fmla="*/ 1 w 382"/>
                      <a:gd name="T35" fmla="*/ 1 h 384"/>
                      <a:gd name="T36" fmla="*/ 0 w 382"/>
                      <a:gd name="T37" fmla="*/ 1 h 384"/>
                      <a:gd name="T38" fmla="*/ 1 w 382"/>
                      <a:gd name="T39" fmla="*/ 1 h 384"/>
                      <a:gd name="T40" fmla="*/ 1 w 382"/>
                      <a:gd name="T41" fmla="*/ 1 h 384"/>
                      <a:gd name="T42" fmla="*/ 1 w 382"/>
                      <a:gd name="T43" fmla="*/ 1 h 384"/>
                      <a:gd name="T44" fmla="*/ 1 w 382"/>
                      <a:gd name="T45" fmla="*/ 1 h 384"/>
                      <a:gd name="T46" fmla="*/ 1 w 382"/>
                      <a:gd name="T47" fmla="*/ 1 h 384"/>
                      <a:gd name="T48" fmla="*/ 1 w 382"/>
                      <a:gd name="T49" fmla="*/ 0 h 384"/>
                      <a:gd name="T50" fmla="*/ 1 w 382"/>
                      <a:gd name="T51" fmla="*/ 1 h 384"/>
                      <a:gd name="T52" fmla="*/ 1 w 382"/>
                      <a:gd name="T53" fmla="*/ 1 h 384"/>
                      <a:gd name="T54" fmla="*/ 1 w 382"/>
                      <a:gd name="T55" fmla="*/ 1 h 384"/>
                      <a:gd name="T56" fmla="*/ 1 w 382"/>
                      <a:gd name="T57" fmla="*/ 1 h 384"/>
                      <a:gd name="T58" fmla="*/ 1 w 382"/>
                      <a:gd name="T59" fmla="*/ 1 h 38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82" h="384">
                        <a:moveTo>
                          <a:pt x="353" y="28"/>
                        </a:moveTo>
                        <a:lnTo>
                          <a:pt x="357" y="32"/>
                        </a:lnTo>
                        <a:lnTo>
                          <a:pt x="364" y="41"/>
                        </a:lnTo>
                        <a:lnTo>
                          <a:pt x="371" y="54"/>
                        </a:lnTo>
                        <a:lnTo>
                          <a:pt x="378" y="70"/>
                        </a:lnTo>
                        <a:lnTo>
                          <a:pt x="382" y="89"/>
                        </a:lnTo>
                        <a:lnTo>
                          <a:pt x="379" y="108"/>
                        </a:lnTo>
                        <a:lnTo>
                          <a:pt x="371" y="130"/>
                        </a:lnTo>
                        <a:lnTo>
                          <a:pt x="354" y="153"/>
                        </a:lnTo>
                        <a:lnTo>
                          <a:pt x="134" y="378"/>
                        </a:lnTo>
                        <a:lnTo>
                          <a:pt x="129" y="381"/>
                        </a:lnTo>
                        <a:lnTo>
                          <a:pt x="124" y="384"/>
                        </a:lnTo>
                        <a:lnTo>
                          <a:pt x="116" y="384"/>
                        </a:lnTo>
                        <a:lnTo>
                          <a:pt x="108" y="378"/>
                        </a:lnTo>
                        <a:lnTo>
                          <a:pt x="82" y="354"/>
                        </a:lnTo>
                        <a:lnTo>
                          <a:pt x="32" y="306"/>
                        </a:lnTo>
                        <a:lnTo>
                          <a:pt x="7" y="282"/>
                        </a:lnTo>
                        <a:lnTo>
                          <a:pt x="3" y="278"/>
                        </a:lnTo>
                        <a:lnTo>
                          <a:pt x="0" y="271"/>
                        </a:lnTo>
                        <a:lnTo>
                          <a:pt x="2" y="263"/>
                        </a:lnTo>
                        <a:lnTo>
                          <a:pt x="6" y="255"/>
                        </a:lnTo>
                        <a:lnTo>
                          <a:pt x="226" y="30"/>
                        </a:lnTo>
                        <a:lnTo>
                          <a:pt x="248" y="11"/>
                        </a:lnTo>
                        <a:lnTo>
                          <a:pt x="270" y="2"/>
                        </a:lnTo>
                        <a:lnTo>
                          <a:pt x="291" y="0"/>
                        </a:lnTo>
                        <a:lnTo>
                          <a:pt x="309" y="3"/>
                        </a:lnTo>
                        <a:lnTo>
                          <a:pt x="325" y="9"/>
                        </a:lnTo>
                        <a:lnTo>
                          <a:pt x="339" y="17"/>
                        </a:lnTo>
                        <a:lnTo>
                          <a:pt x="348" y="23"/>
                        </a:lnTo>
                        <a:lnTo>
                          <a:pt x="353" y="28"/>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09" name="Freeform 982">
                    <a:extLst>
                      <a:ext uri="{FF2B5EF4-FFF2-40B4-BE49-F238E27FC236}">
                        <a16:creationId xmlns:a16="http://schemas.microsoft.com/office/drawing/2014/main" id="{01143A69-7D42-4FB2-9659-F793B3C6FC2F}"/>
                      </a:ext>
                    </a:extLst>
                  </p:cNvPr>
                  <p:cNvSpPr>
                    <a:spLocks/>
                  </p:cNvSpPr>
                  <p:nvPr/>
                </p:nvSpPr>
                <p:spPr bwMode="gray">
                  <a:xfrm>
                    <a:off x="1073" y="2828"/>
                    <a:ext cx="399" cy="407"/>
                  </a:xfrm>
                  <a:custGeom>
                    <a:avLst/>
                    <a:gdLst>
                      <a:gd name="T0" fmla="*/ 1 w 798"/>
                      <a:gd name="T1" fmla="*/ 1 h 813"/>
                      <a:gd name="T2" fmla="*/ 1 w 798"/>
                      <a:gd name="T3" fmla="*/ 1 h 813"/>
                      <a:gd name="T4" fmla="*/ 1 w 798"/>
                      <a:gd name="T5" fmla="*/ 1 h 813"/>
                      <a:gd name="T6" fmla="*/ 1 w 798"/>
                      <a:gd name="T7" fmla="*/ 1 h 813"/>
                      <a:gd name="T8" fmla="*/ 1 w 798"/>
                      <a:gd name="T9" fmla="*/ 1 h 813"/>
                      <a:gd name="T10" fmla="*/ 1 w 798"/>
                      <a:gd name="T11" fmla="*/ 1 h 813"/>
                      <a:gd name="T12" fmla="*/ 1 w 798"/>
                      <a:gd name="T13" fmla="*/ 1 h 813"/>
                      <a:gd name="T14" fmla="*/ 1 w 798"/>
                      <a:gd name="T15" fmla="*/ 1 h 813"/>
                      <a:gd name="T16" fmla="*/ 1 w 798"/>
                      <a:gd name="T17" fmla="*/ 1 h 813"/>
                      <a:gd name="T18" fmla="*/ 1 w 798"/>
                      <a:gd name="T19" fmla="*/ 1 h 813"/>
                      <a:gd name="T20" fmla="*/ 1 w 798"/>
                      <a:gd name="T21" fmla="*/ 1 h 813"/>
                      <a:gd name="T22" fmla="*/ 1 w 798"/>
                      <a:gd name="T23" fmla="*/ 1 h 813"/>
                      <a:gd name="T24" fmla="*/ 1 w 798"/>
                      <a:gd name="T25" fmla="*/ 1 h 813"/>
                      <a:gd name="T26" fmla="*/ 1 w 798"/>
                      <a:gd name="T27" fmla="*/ 1 h 813"/>
                      <a:gd name="T28" fmla="*/ 1 w 798"/>
                      <a:gd name="T29" fmla="*/ 1 h 813"/>
                      <a:gd name="T30" fmla="*/ 0 w 798"/>
                      <a:gd name="T31" fmla="*/ 1 h 813"/>
                      <a:gd name="T32" fmla="*/ 1 w 798"/>
                      <a:gd name="T33" fmla="*/ 1 h 813"/>
                      <a:gd name="T34" fmla="*/ 1 w 798"/>
                      <a:gd name="T35" fmla="*/ 1 h 813"/>
                      <a:gd name="T36" fmla="*/ 1 w 798"/>
                      <a:gd name="T37" fmla="*/ 1 h 813"/>
                      <a:gd name="T38" fmla="*/ 1 w 798"/>
                      <a:gd name="T39" fmla="*/ 1 h 813"/>
                      <a:gd name="T40" fmla="*/ 1 w 798"/>
                      <a:gd name="T41" fmla="*/ 1 h 813"/>
                      <a:gd name="T42" fmla="*/ 1 w 798"/>
                      <a:gd name="T43" fmla="*/ 1 h 813"/>
                      <a:gd name="T44" fmla="*/ 1 w 798"/>
                      <a:gd name="T45" fmla="*/ 1 h 813"/>
                      <a:gd name="T46" fmla="*/ 1 w 798"/>
                      <a:gd name="T47" fmla="*/ 1 h 813"/>
                      <a:gd name="T48" fmla="*/ 1 w 798"/>
                      <a:gd name="T49" fmla="*/ 1 h 813"/>
                      <a:gd name="T50" fmla="*/ 1 w 798"/>
                      <a:gd name="T51" fmla="*/ 1 h 813"/>
                      <a:gd name="T52" fmla="*/ 1 w 798"/>
                      <a:gd name="T53" fmla="*/ 1 h 813"/>
                      <a:gd name="T54" fmla="*/ 1 w 798"/>
                      <a:gd name="T55" fmla="*/ 1 h 813"/>
                      <a:gd name="T56" fmla="*/ 1 w 798"/>
                      <a:gd name="T57" fmla="*/ 1 h 813"/>
                      <a:gd name="T58" fmla="*/ 1 w 798"/>
                      <a:gd name="T59" fmla="*/ 1 h 813"/>
                      <a:gd name="T60" fmla="*/ 1 w 798"/>
                      <a:gd name="T61" fmla="*/ 1 h 813"/>
                      <a:gd name="T62" fmla="*/ 1 w 798"/>
                      <a:gd name="T63" fmla="*/ 1 h 813"/>
                      <a:gd name="T64" fmla="*/ 1 w 798"/>
                      <a:gd name="T65" fmla="*/ 1 h 813"/>
                      <a:gd name="T66" fmla="*/ 1 w 798"/>
                      <a:gd name="T67" fmla="*/ 1 h 813"/>
                      <a:gd name="T68" fmla="*/ 1 w 798"/>
                      <a:gd name="T69" fmla="*/ 1 h 813"/>
                      <a:gd name="T70" fmla="*/ 1 w 798"/>
                      <a:gd name="T71" fmla="*/ 1 h 813"/>
                      <a:gd name="T72" fmla="*/ 1 w 798"/>
                      <a:gd name="T73" fmla="*/ 1 h 813"/>
                      <a:gd name="T74" fmla="*/ 1 w 798"/>
                      <a:gd name="T75" fmla="*/ 1 h 813"/>
                      <a:gd name="T76" fmla="*/ 1 w 798"/>
                      <a:gd name="T77" fmla="*/ 1 h 813"/>
                      <a:gd name="T78" fmla="*/ 1 w 798"/>
                      <a:gd name="T79" fmla="*/ 1 h 813"/>
                      <a:gd name="T80" fmla="*/ 1 w 798"/>
                      <a:gd name="T81" fmla="*/ 1 h 813"/>
                      <a:gd name="T82" fmla="*/ 1 w 798"/>
                      <a:gd name="T83" fmla="*/ 1 h 813"/>
                      <a:gd name="T84" fmla="*/ 1 w 798"/>
                      <a:gd name="T85" fmla="*/ 1 h 813"/>
                      <a:gd name="T86" fmla="*/ 1 w 798"/>
                      <a:gd name="T87" fmla="*/ 1 h 813"/>
                      <a:gd name="T88" fmla="*/ 1 w 798"/>
                      <a:gd name="T89" fmla="*/ 0 h 813"/>
                      <a:gd name="T90" fmla="*/ 1 w 798"/>
                      <a:gd name="T91" fmla="*/ 1 h 813"/>
                      <a:gd name="T92" fmla="*/ 1 w 798"/>
                      <a:gd name="T93" fmla="*/ 1 h 813"/>
                      <a:gd name="T94" fmla="*/ 1 w 798"/>
                      <a:gd name="T95" fmla="*/ 1 h 813"/>
                      <a:gd name="T96" fmla="*/ 1 w 798"/>
                      <a:gd name="T97" fmla="*/ 1 h 813"/>
                      <a:gd name="T98" fmla="*/ 1 w 798"/>
                      <a:gd name="T99" fmla="*/ 1 h 81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798" h="813">
                        <a:moveTo>
                          <a:pt x="219" y="516"/>
                        </a:moveTo>
                        <a:lnTo>
                          <a:pt x="214" y="521"/>
                        </a:lnTo>
                        <a:lnTo>
                          <a:pt x="209" y="526"/>
                        </a:lnTo>
                        <a:lnTo>
                          <a:pt x="205" y="531"/>
                        </a:lnTo>
                        <a:lnTo>
                          <a:pt x="200" y="536"/>
                        </a:lnTo>
                        <a:lnTo>
                          <a:pt x="196" y="540"/>
                        </a:lnTo>
                        <a:lnTo>
                          <a:pt x="191" y="545"/>
                        </a:lnTo>
                        <a:lnTo>
                          <a:pt x="186" y="550"/>
                        </a:lnTo>
                        <a:lnTo>
                          <a:pt x="183" y="553"/>
                        </a:lnTo>
                        <a:lnTo>
                          <a:pt x="171" y="566"/>
                        </a:lnTo>
                        <a:lnTo>
                          <a:pt x="162" y="575"/>
                        </a:lnTo>
                        <a:lnTo>
                          <a:pt x="155" y="582"/>
                        </a:lnTo>
                        <a:lnTo>
                          <a:pt x="153" y="584"/>
                        </a:lnTo>
                        <a:lnTo>
                          <a:pt x="148" y="585"/>
                        </a:lnTo>
                        <a:lnTo>
                          <a:pt x="139" y="589"/>
                        </a:lnTo>
                        <a:lnTo>
                          <a:pt x="128" y="593"/>
                        </a:lnTo>
                        <a:lnTo>
                          <a:pt x="115" y="597"/>
                        </a:lnTo>
                        <a:lnTo>
                          <a:pt x="103" y="601"/>
                        </a:lnTo>
                        <a:lnTo>
                          <a:pt x="93" y="605"/>
                        </a:lnTo>
                        <a:lnTo>
                          <a:pt x="85" y="607"/>
                        </a:lnTo>
                        <a:lnTo>
                          <a:pt x="83" y="608"/>
                        </a:lnTo>
                        <a:lnTo>
                          <a:pt x="82" y="609"/>
                        </a:lnTo>
                        <a:lnTo>
                          <a:pt x="79" y="611"/>
                        </a:lnTo>
                        <a:lnTo>
                          <a:pt x="78" y="612"/>
                        </a:lnTo>
                        <a:lnTo>
                          <a:pt x="76" y="613"/>
                        </a:lnTo>
                        <a:lnTo>
                          <a:pt x="76" y="614"/>
                        </a:lnTo>
                        <a:lnTo>
                          <a:pt x="75" y="614"/>
                        </a:lnTo>
                        <a:lnTo>
                          <a:pt x="75" y="615"/>
                        </a:lnTo>
                        <a:lnTo>
                          <a:pt x="74" y="616"/>
                        </a:lnTo>
                        <a:lnTo>
                          <a:pt x="1" y="741"/>
                        </a:lnTo>
                        <a:lnTo>
                          <a:pt x="0" y="745"/>
                        </a:lnTo>
                        <a:lnTo>
                          <a:pt x="0" y="750"/>
                        </a:lnTo>
                        <a:lnTo>
                          <a:pt x="1" y="756"/>
                        </a:lnTo>
                        <a:lnTo>
                          <a:pt x="4" y="760"/>
                        </a:lnTo>
                        <a:lnTo>
                          <a:pt x="54" y="809"/>
                        </a:lnTo>
                        <a:lnTo>
                          <a:pt x="59" y="812"/>
                        </a:lnTo>
                        <a:lnTo>
                          <a:pt x="64" y="813"/>
                        </a:lnTo>
                        <a:lnTo>
                          <a:pt x="69" y="813"/>
                        </a:lnTo>
                        <a:lnTo>
                          <a:pt x="74" y="811"/>
                        </a:lnTo>
                        <a:lnTo>
                          <a:pt x="197" y="735"/>
                        </a:lnTo>
                        <a:lnTo>
                          <a:pt x="198" y="735"/>
                        </a:lnTo>
                        <a:lnTo>
                          <a:pt x="198" y="734"/>
                        </a:lnTo>
                        <a:lnTo>
                          <a:pt x="199" y="733"/>
                        </a:lnTo>
                        <a:lnTo>
                          <a:pt x="200" y="732"/>
                        </a:lnTo>
                        <a:lnTo>
                          <a:pt x="201" y="730"/>
                        </a:lnTo>
                        <a:lnTo>
                          <a:pt x="203" y="728"/>
                        </a:lnTo>
                        <a:lnTo>
                          <a:pt x="204" y="727"/>
                        </a:lnTo>
                        <a:lnTo>
                          <a:pt x="207" y="717"/>
                        </a:lnTo>
                        <a:lnTo>
                          <a:pt x="214" y="694"/>
                        </a:lnTo>
                        <a:lnTo>
                          <a:pt x="221" y="669"/>
                        </a:lnTo>
                        <a:lnTo>
                          <a:pt x="226" y="656"/>
                        </a:lnTo>
                        <a:lnTo>
                          <a:pt x="228" y="652"/>
                        </a:lnTo>
                        <a:lnTo>
                          <a:pt x="236" y="645"/>
                        </a:lnTo>
                        <a:lnTo>
                          <a:pt x="246" y="634"/>
                        </a:lnTo>
                        <a:lnTo>
                          <a:pt x="260" y="620"/>
                        </a:lnTo>
                        <a:lnTo>
                          <a:pt x="277" y="603"/>
                        </a:lnTo>
                        <a:lnTo>
                          <a:pt x="296" y="583"/>
                        </a:lnTo>
                        <a:lnTo>
                          <a:pt x="315" y="563"/>
                        </a:lnTo>
                        <a:lnTo>
                          <a:pt x="336" y="541"/>
                        </a:lnTo>
                        <a:lnTo>
                          <a:pt x="357" y="521"/>
                        </a:lnTo>
                        <a:lnTo>
                          <a:pt x="378" y="500"/>
                        </a:lnTo>
                        <a:lnTo>
                          <a:pt x="396" y="479"/>
                        </a:lnTo>
                        <a:lnTo>
                          <a:pt x="414" y="462"/>
                        </a:lnTo>
                        <a:lnTo>
                          <a:pt x="429" y="446"/>
                        </a:lnTo>
                        <a:lnTo>
                          <a:pt x="441" y="433"/>
                        </a:lnTo>
                        <a:lnTo>
                          <a:pt x="450" y="424"/>
                        </a:lnTo>
                        <a:lnTo>
                          <a:pt x="455" y="419"/>
                        </a:lnTo>
                        <a:lnTo>
                          <a:pt x="469" y="432"/>
                        </a:lnTo>
                        <a:lnTo>
                          <a:pt x="479" y="440"/>
                        </a:lnTo>
                        <a:lnTo>
                          <a:pt x="489" y="445"/>
                        </a:lnTo>
                        <a:lnTo>
                          <a:pt x="500" y="447"/>
                        </a:lnTo>
                        <a:lnTo>
                          <a:pt x="509" y="447"/>
                        </a:lnTo>
                        <a:lnTo>
                          <a:pt x="518" y="445"/>
                        </a:lnTo>
                        <a:lnTo>
                          <a:pt x="527" y="441"/>
                        </a:lnTo>
                        <a:lnTo>
                          <a:pt x="535" y="437"/>
                        </a:lnTo>
                        <a:lnTo>
                          <a:pt x="541" y="432"/>
                        </a:lnTo>
                        <a:lnTo>
                          <a:pt x="761" y="207"/>
                        </a:lnTo>
                        <a:lnTo>
                          <a:pt x="782" y="181"/>
                        </a:lnTo>
                        <a:lnTo>
                          <a:pt x="793" y="155"/>
                        </a:lnTo>
                        <a:lnTo>
                          <a:pt x="798" y="130"/>
                        </a:lnTo>
                        <a:lnTo>
                          <a:pt x="797" y="107"/>
                        </a:lnTo>
                        <a:lnTo>
                          <a:pt x="790" y="85"/>
                        </a:lnTo>
                        <a:lnTo>
                          <a:pt x="781" y="66"/>
                        </a:lnTo>
                        <a:lnTo>
                          <a:pt x="770" y="48"/>
                        </a:lnTo>
                        <a:lnTo>
                          <a:pt x="759" y="36"/>
                        </a:lnTo>
                        <a:lnTo>
                          <a:pt x="746" y="24"/>
                        </a:lnTo>
                        <a:lnTo>
                          <a:pt x="729" y="14"/>
                        </a:lnTo>
                        <a:lnTo>
                          <a:pt x="709" y="6"/>
                        </a:lnTo>
                        <a:lnTo>
                          <a:pt x="687" y="0"/>
                        </a:lnTo>
                        <a:lnTo>
                          <a:pt x="663" y="0"/>
                        </a:lnTo>
                        <a:lnTo>
                          <a:pt x="638" y="4"/>
                        </a:lnTo>
                        <a:lnTo>
                          <a:pt x="612" y="17"/>
                        </a:lnTo>
                        <a:lnTo>
                          <a:pt x="587" y="38"/>
                        </a:lnTo>
                        <a:lnTo>
                          <a:pt x="367" y="264"/>
                        </a:lnTo>
                        <a:lnTo>
                          <a:pt x="355" y="284"/>
                        </a:lnTo>
                        <a:lnTo>
                          <a:pt x="352" y="304"/>
                        </a:lnTo>
                        <a:lnTo>
                          <a:pt x="358" y="322"/>
                        </a:lnTo>
                        <a:lnTo>
                          <a:pt x="368" y="336"/>
                        </a:lnTo>
                        <a:lnTo>
                          <a:pt x="382" y="349"/>
                        </a:lnTo>
                        <a:lnTo>
                          <a:pt x="219" y="516"/>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10" name="Freeform 983">
                    <a:extLst>
                      <a:ext uri="{FF2B5EF4-FFF2-40B4-BE49-F238E27FC236}">
                        <a16:creationId xmlns:a16="http://schemas.microsoft.com/office/drawing/2014/main" id="{2921660C-CC7E-4996-90E1-A51637CA62E8}"/>
                      </a:ext>
                    </a:extLst>
                  </p:cNvPr>
                  <p:cNvSpPr>
                    <a:spLocks/>
                  </p:cNvSpPr>
                  <p:nvPr/>
                </p:nvSpPr>
                <p:spPr bwMode="gray">
                  <a:xfrm>
                    <a:off x="1091" y="3013"/>
                    <a:ext cx="198" cy="204"/>
                  </a:xfrm>
                  <a:custGeom>
                    <a:avLst/>
                    <a:gdLst>
                      <a:gd name="T0" fmla="*/ 0 w 397"/>
                      <a:gd name="T1" fmla="*/ 0 h 408"/>
                      <a:gd name="T2" fmla="*/ 0 w 397"/>
                      <a:gd name="T3" fmla="*/ 1 h 408"/>
                      <a:gd name="T4" fmla="*/ 0 w 397"/>
                      <a:gd name="T5" fmla="*/ 1 h 408"/>
                      <a:gd name="T6" fmla="*/ 0 w 397"/>
                      <a:gd name="T7" fmla="*/ 1 h 408"/>
                      <a:gd name="T8" fmla="*/ 0 w 397"/>
                      <a:gd name="T9" fmla="*/ 1 h 408"/>
                      <a:gd name="T10" fmla="*/ 0 w 397"/>
                      <a:gd name="T11" fmla="*/ 1 h 408"/>
                      <a:gd name="T12" fmla="*/ 0 w 397"/>
                      <a:gd name="T13" fmla="*/ 1 h 408"/>
                      <a:gd name="T14" fmla="*/ 0 w 397"/>
                      <a:gd name="T15" fmla="*/ 1 h 408"/>
                      <a:gd name="T16" fmla="*/ 0 w 397"/>
                      <a:gd name="T17" fmla="*/ 1 h 408"/>
                      <a:gd name="T18" fmla="*/ 0 w 397"/>
                      <a:gd name="T19" fmla="*/ 1 h 408"/>
                      <a:gd name="T20" fmla="*/ 0 w 397"/>
                      <a:gd name="T21" fmla="*/ 1 h 408"/>
                      <a:gd name="T22" fmla="*/ 0 w 397"/>
                      <a:gd name="T23" fmla="*/ 1 h 408"/>
                      <a:gd name="T24" fmla="*/ 0 w 397"/>
                      <a:gd name="T25" fmla="*/ 1 h 408"/>
                      <a:gd name="T26" fmla="*/ 0 w 397"/>
                      <a:gd name="T27" fmla="*/ 1 h 408"/>
                      <a:gd name="T28" fmla="*/ 0 w 397"/>
                      <a:gd name="T29" fmla="*/ 1 h 408"/>
                      <a:gd name="T30" fmla="*/ 0 w 397"/>
                      <a:gd name="T31" fmla="*/ 1 h 408"/>
                      <a:gd name="T32" fmla="*/ 0 w 397"/>
                      <a:gd name="T33" fmla="*/ 1 h 408"/>
                      <a:gd name="T34" fmla="*/ 0 w 397"/>
                      <a:gd name="T35" fmla="*/ 1 h 408"/>
                      <a:gd name="T36" fmla="*/ 0 w 397"/>
                      <a:gd name="T37" fmla="*/ 1 h 408"/>
                      <a:gd name="T38" fmla="*/ 0 w 397"/>
                      <a:gd name="T39" fmla="*/ 1 h 408"/>
                      <a:gd name="T40" fmla="*/ 0 w 397"/>
                      <a:gd name="T41" fmla="*/ 1 h 408"/>
                      <a:gd name="T42" fmla="*/ 0 w 397"/>
                      <a:gd name="T43" fmla="*/ 1 h 408"/>
                      <a:gd name="T44" fmla="*/ 0 w 397"/>
                      <a:gd name="T45" fmla="*/ 1 h 408"/>
                      <a:gd name="T46" fmla="*/ 0 w 397"/>
                      <a:gd name="T47" fmla="*/ 1 h 408"/>
                      <a:gd name="T48" fmla="*/ 0 w 397"/>
                      <a:gd name="T49" fmla="*/ 1 h 408"/>
                      <a:gd name="T50" fmla="*/ 0 w 397"/>
                      <a:gd name="T51" fmla="*/ 1 h 408"/>
                      <a:gd name="T52" fmla="*/ 0 w 397"/>
                      <a:gd name="T53" fmla="*/ 1 h 408"/>
                      <a:gd name="T54" fmla="*/ 0 w 397"/>
                      <a:gd name="T55" fmla="*/ 1 h 408"/>
                      <a:gd name="T56" fmla="*/ 0 w 397"/>
                      <a:gd name="T57" fmla="*/ 1 h 408"/>
                      <a:gd name="T58" fmla="*/ 0 w 397"/>
                      <a:gd name="T59" fmla="*/ 1 h 408"/>
                      <a:gd name="T60" fmla="*/ 0 w 397"/>
                      <a:gd name="T61" fmla="*/ 1 h 408"/>
                      <a:gd name="T62" fmla="*/ 0 w 397"/>
                      <a:gd name="T63" fmla="*/ 1 h 408"/>
                      <a:gd name="T64" fmla="*/ 0 w 397"/>
                      <a:gd name="T65" fmla="*/ 1 h 408"/>
                      <a:gd name="T66" fmla="*/ 0 w 397"/>
                      <a:gd name="T67" fmla="*/ 1 h 408"/>
                      <a:gd name="T68" fmla="*/ 0 w 397"/>
                      <a:gd name="T69" fmla="*/ 1 h 408"/>
                      <a:gd name="T70" fmla="*/ 0 w 397"/>
                      <a:gd name="T71" fmla="*/ 1 h 408"/>
                      <a:gd name="T72" fmla="*/ 0 w 397"/>
                      <a:gd name="T73" fmla="*/ 1 h 408"/>
                      <a:gd name="T74" fmla="*/ 0 w 397"/>
                      <a:gd name="T75" fmla="*/ 1 h 408"/>
                      <a:gd name="T76" fmla="*/ 0 w 397"/>
                      <a:gd name="T77" fmla="*/ 1 h 408"/>
                      <a:gd name="T78" fmla="*/ 0 w 397"/>
                      <a:gd name="T79" fmla="*/ 1 h 408"/>
                      <a:gd name="T80" fmla="*/ 0 w 397"/>
                      <a:gd name="T81" fmla="*/ 1 h 408"/>
                      <a:gd name="T82" fmla="*/ 0 w 397"/>
                      <a:gd name="T83" fmla="*/ 1 h 408"/>
                      <a:gd name="T84" fmla="*/ 0 w 397"/>
                      <a:gd name="T85" fmla="*/ 0 h 40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97" h="408">
                        <a:moveTo>
                          <a:pt x="369" y="0"/>
                        </a:moveTo>
                        <a:lnTo>
                          <a:pt x="376" y="7"/>
                        </a:lnTo>
                        <a:lnTo>
                          <a:pt x="383" y="14"/>
                        </a:lnTo>
                        <a:lnTo>
                          <a:pt x="390" y="19"/>
                        </a:lnTo>
                        <a:lnTo>
                          <a:pt x="397" y="26"/>
                        </a:lnTo>
                        <a:lnTo>
                          <a:pt x="164" y="266"/>
                        </a:lnTo>
                        <a:lnTo>
                          <a:pt x="163" y="267"/>
                        </a:lnTo>
                        <a:lnTo>
                          <a:pt x="162" y="268"/>
                        </a:lnTo>
                        <a:lnTo>
                          <a:pt x="161" y="271"/>
                        </a:lnTo>
                        <a:lnTo>
                          <a:pt x="161" y="272"/>
                        </a:lnTo>
                        <a:lnTo>
                          <a:pt x="157" y="281"/>
                        </a:lnTo>
                        <a:lnTo>
                          <a:pt x="150" y="303"/>
                        </a:lnTo>
                        <a:lnTo>
                          <a:pt x="143" y="326"/>
                        </a:lnTo>
                        <a:lnTo>
                          <a:pt x="139" y="341"/>
                        </a:lnTo>
                        <a:lnTo>
                          <a:pt x="132" y="345"/>
                        </a:lnTo>
                        <a:lnTo>
                          <a:pt x="120" y="352"/>
                        </a:lnTo>
                        <a:lnTo>
                          <a:pt x="105" y="362"/>
                        </a:lnTo>
                        <a:lnTo>
                          <a:pt x="88" y="372"/>
                        </a:lnTo>
                        <a:lnTo>
                          <a:pt x="70" y="383"/>
                        </a:lnTo>
                        <a:lnTo>
                          <a:pt x="54" y="394"/>
                        </a:lnTo>
                        <a:lnTo>
                          <a:pt x="41" y="402"/>
                        </a:lnTo>
                        <a:lnTo>
                          <a:pt x="32" y="408"/>
                        </a:lnTo>
                        <a:lnTo>
                          <a:pt x="24" y="400"/>
                        </a:lnTo>
                        <a:lnTo>
                          <a:pt x="16" y="392"/>
                        </a:lnTo>
                        <a:lnTo>
                          <a:pt x="6" y="383"/>
                        </a:lnTo>
                        <a:lnTo>
                          <a:pt x="0" y="375"/>
                        </a:lnTo>
                        <a:lnTo>
                          <a:pt x="4" y="366"/>
                        </a:lnTo>
                        <a:lnTo>
                          <a:pt x="12" y="352"/>
                        </a:lnTo>
                        <a:lnTo>
                          <a:pt x="23" y="336"/>
                        </a:lnTo>
                        <a:lnTo>
                          <a:pt x="33" y="318"/>
                        </a:lnTo>
                        <a:lnTo>
                          <a:pt x="43" y="301"/>
                        </a:lnTo>
                        <a:lnTo>
                          <a:pt x="51" y="286"/>
                        </a:lnTo>
                        <a:lnTo>
                          <a:pt x="59" y="273"/>
                        </a:lnTo>
                        <a:lnTo>
                          <a:pt x="63" y="267"/>
                        </a:lnTo>
                        <a:lnTo>
                          <a:pt x="69" y="265"/>
                        </a:lnTo>
                        <a:lnTo>
                          <a:pt x="78" y="261"/>
                        </a:lnTo>
                        <a:lnTo>
                          <a:pt x="88" y="258"/>
                        </a:lnTo>
                        <a:lnTo>
                          <a:pt x="101" y="253"/>
                        </a:lnTo>
                        <a:lnTo>
                          <a:pt x="111" y="250"/>
                        </a:lnTo>
                        <a:lnTo>
                          <a:pt x="122" y="246"/>
                        </a:lnTo>
                        <a:lnTo>
                          <a:pt x="129" y="244"/>
                        </a:lnTo>
                        <a:lnTo>
                          <a:pt x="131" y="243"/>
                        </a:lnTo>
                        <a:lnTo>
                          <a:pt x="36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11" name="Freeform 984">
                    <a:extLst>
                      <a:ext uri="{FF2B5EF4-FFF2-40B4-BE49-F238E27FC236}">
                        <a16:creationId xmlns:a16="http://schemas.microsoft.com/office/drawing/2014/main" id="{B06638EA-FF73-4105-82B7-43EDD58E7790}"/>
                      </a:ext>
                    </a:extLst>
                  </p:cNvPr>
                  <p:cNvSpPr>
                    <a:spLocks/>
                  </p:cNvSpPr>
                  <p:nvPr/>
                </p:nvSpPr>
                <p:spPr bwMode="gray">
                  <a:xfrm>
                    <a:off x="1265" y="2844"/>
                    <a:ext cx="191" cy="192"/>
                  </a:xfrm>
                  <a:custGeom>
                    <a:avLst/>
                    <a:gdLst>
                      <a:gd name="T0" fmla="*/ 1 w 382"/>
                      <a:gd name="T1" fmla="*/ 1 h 384"/>
                      <a:gd name="T2" fmla="*/ 1 w 382"/>
                      <a:gd name="T3" fmla="*/ 1 h 384"/>
                      <a:gd name="T4" fmla="*/ 1 w 382"/>
                      <a:gd name="T5" fmla="*/ 1 h 384"/>
                      <a:gd name="T6" fmla="*/ 1 w 382"/>
                      <a:gd name="T7" fmla="*/ 1 h 384"/>
                      <a:gd name="T8" fmla="*/ 1 w 382"/>
                      <a:gd name="T9" fmla="*/ 1 h 384"/>
                      <a:gd name="T10" fmla="*/ 1 w 382"/>
                      <a:gd name="T11" fmla="*/ 1 h 384"/>
                      <a:gd name="T12" fmla="*/ 1 w 382"/>
                      <a:gd name="T13" fmla="*/ 1 h 384"/>
                      <a:gd name="T14" fmla="*/ 1 w 382"/>
                      <a:gd name="T15" fmla="*/ 1 h 384"/>
                      <a:gd name="T16" fmla="*/ 1 w 382"/>
                      <a:gd name="T17" fmla="*/ 1 h 384"/>
                      <a:gd name="T18" fmla="*/ 1 w 382"/>
                      <a:gd name="T19" fmla="*/ 1 h 384"/>
                      <a:gd name="T20" fmla="*/ 1 w 382"/>
                      <a:gd name="T21" fmla="*/ 1 h 384"/>
                      <a:gd name="T22" fmla="*/ 1 w 382"/>
                      <a:gd name="T23" fmla="*/ 1 h 384"/>
                      <a:gd name="T24" fmla="*/ 1 w 382"/>
                      <a:gd name="T25" fmla="*/ 1 h 384"/>
                      <a:gd name="T26" fmla="*/ 1 w 382"/>
                      <a:gd name="T27" fmla="*/ 1 h 384"/>
                      <a:gd name="T28" fmla="*/ 1 w 382"/>
                      <a:gd name="T29" fmla="*/ 1 h 384"/>
                      <a:gd name="T30" fmla="*/ 1 w 382"/>
                      <a:gd name="T31" fmla="*/ 1 h 384"/>
                      <a:gd name="T32" fmla="*/ 1 w 382"/>
                      <a:gd name="T33" fmla="*/ 1 h 384"/>
                      <a:gd name="T34" fmla="*/ 1 w 382"/>
                      <a:gd name="T35" fmla="*/ 1 h 384"/>
                      <a:gd name="T36" fmla="*/ 0 w 382"/>
                      <a:gd name="T37" fmla="*/ 1 h 384"/>
                      <a:gd name="T38" fmla="*/ 1 w 382"/>
                      <a:gd name="T39" fmla="*/ 1 h 384"/>
                      <a:gd name="T40" fmla="*/ 1 w 382"/>
                      <a:gd name="T41" fmla="*/ 1 h 384"/>
                      <a:gd name="T42" fmla="*/ 1 w 382"/>
                      <a:gd name="T43" fmla="*/ 1 h 384"/>
                      <a:gd name="T44" fmla="*/ 1 w 382"/>
                      <a:gd name="T45" fmla="*/ 1 h 384"/>
                      <a:gd name="T46" fmla="*/ 1 w 382"/>
                      <a:gd name="T47" fmla="*/ 1 h 384"/>
                      <a:gd name="T48" fmla="*/ 1 w 382"/>
                      <a:gd name="T49" fmla="*/ 0 h 384"/>
                      <a:gd name="T50" fmla="*/ 1 w 382"/>
                      <a:gd name="T51" fmla="*/ 1 h 384"/>
                      <a:gd name="T52" fmla="*/ 1 w 382"/>
                      <a:gd name="T53" fmla="*/ 1 h 384"/>
                      <a:gd name="T54" fmla="*/ 1 w 382"/>
                      <a:gd name="T55" fmla="*/ 1 h 384"/>
                      <a:gd name="T56" fmla="*/ 1 w 382"/>
                      <a:gd name="T57" fmla="*/ 1 h 384"/>
                      <a:gd name="T58" fmla="*/ 1 w 382"/>
                      <a:gd name="T59" fmla="*/ 1 h 38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82" h="384">
                        <a:moveTo>
                          <a:pt x="353" y="28"/>
                        </a:moveTo>
                        <a:lnTo>
                          <a:pt x="357" y="32"/>
                        </a:lnTo>
                        <a:lnTo>
                          <a:pt x="364" y="41"/>
                        </a:lnTo>
                        <a:lnTo>
                          <a:pt x="371" y="54"/>
                        </a:lnTo>
                        <a:lnTo>
                          <a:pt x="378" y="70"/>
                        </a:lnTo>
                        <a:lnTo>
                          <a:pt x="382" y="89"/>
                        </a:lnTo>
                        <a:lnTo>
                          <a:pt x="379" y="108"/>
                        </a:lnTo>
                        <a:lnTo>
                          <a:pt x="371" y="130"/>
                        </a:lnTo>
                        <a:lnTo>
                          <a:pt x="354" y="153"/>
                        </a:lnTo>
                        <a:lnTo>
                          <a:pt x="134" y="378"/>
                        </a:lnTo>
                        <a:lnTo>
                          <a:pt x="129" y="381"/>
                        </a:lnTo>
                        <a:lnTo>
                          <a:pt x="124" y="384"/>
                        </a:lnTo>
                        <a:lnTo>
                          <a:pt x="116" y="384"/>
                        </a:lnTo>
                        <a:lnTo>
                          <a:pt x="108" y="378"/>
                        </a:lnTo>
                        <a:lnTo>
                          <a:pt x="82" y="354"/>
                        </a:lnTo>
                        <a:lnTo>
                          <a:pt x="32" y="306"/>
                        </a:lnTo>
                        <a:lnTo>
                          <a:pt x="7" y="282"/>
                        </a:lnTo>
                        <a:lnTo>
                          <a:pt x="3" y="278"/>
                        </a:lnTo>
                        <a:lnTo>
                          <a:pt x="0" y="271"/>
                        </a:lnTo>
                        <a:lnTo>
                          <a:pt x="2" y="263"/>
                        </a:lnTo>
                        <a:lnTo>
                          <a:pt x="6" y="255"/>
                        </a:lnTo>
                        <a:lnTo>
                          <a:pt x="226" y="30"/>
                        </a:lnTo>
                        <a:lnTo>
                          <a:pt x="248" y="11"/>
                        </a:lnTo>
                        <a:lnTo>
                          <a:pt x="270" y="2"/>
                        </a:lnTo>
                        <a:lnTo>
                          <a:pt x="291" y="0"/>
                        </a:lnTo>
                        <a:lnTo>
                          <a:pt x="309" y="3"/>
                        </a:lnTo>
                        <a:lnTo>
                          <a:pt x="325" y="9"/>
                        </a:lnTo>
                        <a:lnTo>
                          <a:pt x="339" y="17"/>
                        </a:lnTo>
                        <a:lnTo>
                          <a:pt x="348" y="23"/>
                        </a:lnTo>
                        <a:lnTo>
                          <a:pt x="353" y="28"/>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sp>
              <p:nvSpPr>
                <p:cNvPr id="297" name="Freeform 973">
                  <a:extLst>
                    <a:ext uri="{FF2B5EF4-FFF2-40B4-BE49-F238E27FC236}">
                      <a16:creationId xmlns:a16="http://schemas.microsoft.com/office/drawing/2014/main" id="{75064135-6143-406B-8A14-421062B9C373}"/>
                    </a:ext>
                  </a:extLst>
                </p:cNvPr>
                <p:cNvSpPr>
                  <a:spLocks/>
                </p:cNvSpPr>
                <p:nvPr/>
              </p:nvSpPr>
              <p:spPr bwMode="gray">
                <a:xfrm flipH="1">
                  <a:off x="2220" y="2550"/>
                  <a:ext cx="250" cy="119"/>
                </a:xfrm>
                <a:custGeom>
                  <a:avLst/>
                  <a:gdLst>
                    <a:gd name="T0" fmla="*/ 0 w 367"/>
                    <a:gd name="T1" fmla="*/ 1 h 174"/>
                    <a:gd name="T2" fmla="*/ 1 w 367"/>
                    <a:gd name="T3" fmla="*/ 1 h 174"/>
                    <a:gd name="T4" fmla="*/ 1 w 367"/>
                    <a:gd name="T5" fmla="*/ 1 h 174"/>
                    <a:gd name="T6" fmla="*/ 1 w 367"/>
                    <a:gd name="T7" fmla="*/ 1 h 174"/>
                    <a:gd name="T8" fmla="*/ 1 w 367"/>
                    <a:gd name="T9" fmla="*/ 1 h 174"/>
                    <a:gd name="T10" fmla="*/ 1 w 367"/>
                    <a:gd name="T11" fmla="*/ 1 h 174"/>
                    <a:gd name="T12" fmla="*/ 1 w 367"/>
                    <a:gd name="T13" fmla="*/ 1 h 174"/>
                    <a:gd name="T14" fmla="*/ 1 w 367"/>
                    <a:gd name="T15" fmla="*/ 1 h 174"/>
                    <a:gd name="T16" fmla="*/ 1 w 367"/>
                    <a:gd name="T17" fmla="*/ 1 h 174"/>
                    <a:gd name="T18" fmla="*/ 1 w 367"/>
                    <a:gd name="T19" fmla="*/ 1 h 174"/>
                    <a:gd name="T20" fmla="*/ 1 w 367"/>
                    <a:gd name="T21" fmla="*/ 1 h 174"/>
                    <a:gd name="T22" fmla="*/ 1 w 367"/>
                    <a:gd name="T23" fmla="*/ 1 h 174"/>
                    <a:gd name="T24" fmla="*/ 1 w 367"/>
                    <a:gd name="T25" fmla="*/ 1 h 174"/>
                    <a:gd name="T26" fmla="*/ 1 w 367"/>
                    <a:gd name="T27" fmla="*/ 1 h 174"/>
                    <a:gd name="T28" fmla="*/ 1 w 367"/>
                    <a:gd name="T29" fmla="*/ 1 h 174"/>
                    <a:gd name="T30" fmla="*/ 1 w 367"/>
                    <a:gd name="T31" fmla="*/ 1 h 174"/>
                    <a:gd name="T32" fmla="*/ 1 w 367"/>
                    <a:gd name="T33" fmla="*/ 1 h 174"/>
                    <a:gd name="T34" fmla="*/ 1 w 367"/>
                    <a:gd name="T35" fmla="*/ 1 h 174"/>
                    <a:gd name="T36" fmla="*/ 1 w 367"/>
                    <a:gd name="T37" fmla="*/ 1 h 174"/>
                    <a:gd name="T38" fmla="*/ 1 w 367"/>
                    <a:gd name="T39" fmla="*/ 1 h 174"/>
                    <a:gd name="T40" fmla="*/ 1 w 367"/>
                    <a:gd name="T41" fmla="*/ 1 h 174"/>
                    <a:gd name="T42" fmla="*/ 1 w 367"/>
                    <a:gd name="T43" fmla="*/ 1 h 174"/>
                    <a:gd name="T44" fmla="*/ 1 w 367"/>
                    <a:gd name="T45" fmla="*/ 1 h 174"/>
                    <a:gd name="T46" fmla="*/ 1 w 367"/>
                    <a:gd name="T47" fmla="*/ 1 h 174"/>
                    <a:gd name="T48" fmla="*/ 1 w 367"/>
                    <a:gd name="T49" fmla="*/ 1 h 174"/>
                    <a:gd name="T50" fmla="*/ 1 w 367"/>
                    <a:gd name="T51" fmla="*/ 1 h 174"/>
                    <a:gd name="T52" fmla="*/ 1 w 367"/>
                    <a:gd name="T53" fmla="*/ 1 h 174"/>
                    <a:gd name="T54" fmla="*/ 1 w 367"/>
                    <a:gd name="T55" fmla="*/ 1 h 174"/>
                    <a:gd name="T56" fmla="*/ 1 w 367"/>
                    <a:gd name="T57" fmla="*/ 1 h 174"/>
                    <a:gd name="T58" fmla="*/ 1 w 367"/>
                    <a:gd name="T59" fmla="*/ 1 h 174"/>
                    <a:gd name="T60" fmla="*/ 1 w 367"/>
                    <a:gd name="T61" fmla="*/ 0 h 174"/>
                    <a:gd name="T62" fmla="*/ 1 w 367"/>
                    <a:gd name="T63" fmla="*/ 1 h 174"/>
                    <a:gd name="T64" fmla="*/ 1 w 367"/>
                    <a:gd name="T65" fmla="*/ 1 h 174"/>
                    <a:gd name="T66" fmla="*/ 1 w 367"/>
                    <a:gd name="T67" fmla="*/ 1 h 174"/>
                    <a:gd name="T68" fmla="*/ 0 w 367"/>
                    <a:gd name="T69" fmla="*/ 1 h 17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67" h="174">
                      <a:moveTo>
                        <a:pt x="0" y="47"/>
                      </a:moveTo>
                      <a:lnTo>
                        <a:pt x="61" y="123"/>
                      </a:lnTo>
                      <a:lnTo>
                        <a:pt x="63" y="123"/>
                      </a:lnTo>
                      <a:lnTo>
                        <a:pt x="68" y="121"/>
                      </a:lnTo>
                      <a:lnTo>
                        <a:pt x="76" y="120"/>
                      </a:lnTo>
                      <a:lnTo>
                        <a:pt x="87" y="117"/>
                      </a:lnTo>
                      <a:lnTo>
                        <a:pt x="100" y="115"/>
                      </a:lnTo>
                      <a:lnTo>
                        <a:pt x="115" y="114"/>
                      </a:lnTo>
                      <a:lnTo>
                        <a:pt x="132" y="113"/>
                      </a:lnTo>
                      <a:lnTo>
                        <a:pt x="150" y="113"/>
                      </a:lnTo>
                      <a:lnTo>
                        <a:pt x="169" y="114"/>
                      </a:lnTo>
                      <a:lnTo>
                        <a:pt x="189" y="116"/>
                      </a:lnTo>
                      <a:lnTo>
                        <a:pt x="208" y="120"/>
                      </a:lnTo>
                      <a:lnTo>
                        <a:pt x="229" y="125"/>
                      </a:lnTo>
                      <a:lnTo>
                        <a:pt x="248" y="133"/>
                      </a:lnTo>
                      <a:lnTo>
                        <a:pt x="267" y="144"/>
                      </a:lnTo>
                      <a:lnTo>
                        <a:pt x="284" y="158"/>
                      </a:lnTo>
                      <a:lnTo>
                        <a:pt x="300" y="174"/>
                      </a:lnTo>
                      <a:lnTo>
                        <a:pt x="367" y="108"/>
                      </a:lnTo>
                      <a:lnTo>
                        <a:pt x="365" y="106"/>
                      </a:lnTo>
                      <a:lnTo>
                        <a:pt x="358" y="100"/>
                      </a:lnTo>
                      <a:lnTo>
                        <a:pt x="347" y="91"/>
                      </a:lnTo>
                      <a:lnTo>
                        <a:pt x="332" y="79"/>
                      </a:lnTo>
                      <a:lnTo>
                        <a:pt x="313" y="67"/>
                      </a:lnTo>
                      <a:lnTo>
                        <a:pt x="291" y="53"/>
                      </a:lnTo>
                      <a:lnTo>
                        <a:pt x="268" y="40"/>
                      </a:lnTo>
                      <a:lnTo>
                        <a:pt x="242" y="27"/>
                      </a:lnTo>
                      <a:lnTo>
                        <a:pt x="213" y="16"/>
                      </a:lnTo>
                      <a:lnTo>
                        <a:pt x="184" y="7"/>
                      </a:lnTo>
                      <a:lnTo>
                        <a:pt x="153" y="1"/>
                      </a:lnTo>
                      <a:lnTo>
                        <a:pt x="122" y="0"/>
                      </a:lnTo>
                      <a:lnTo>
                        <a:pt x="91" y="2"/>
                      </a:lnTo>
                      <a:lnTo>
                        <a:pt x="60" y="11"/>
                      </a:lnTo>
                      <a:lnTo>
                        <a:pt x="30" y="25"/>
                      </a:lnTo>
                      <a:lnTo>
                        <a:pt x="0" y="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98" name="Freeform 974">
                  <a:extLst>
                    <a:ext uri="{FF2B5EF4-FFF2-40B4-BE49-F238E27FC236}">
                      <a16:creationId xmlns:a16="http://schemas.microsoft.com/office/drawing/2014/main" id="{6EB8E105-0359-48AF-8D1F-85813A97DF73}"/>
                    </a:ext>
                  </a:extLst>
                </p:cNvPr>
                <p:cNvSpPr>
                  <a:spLocks/>
                </p:cNvSpPr>
                <p:nvPr/>
              </p:nvSpPr>
              <p:spPr bwMode="gray">
                <a:xfrm flipH="1">
                  <a:off x="2439" y="2595"/>
                  <a:ext cx="244" cy="236"/>
                </a:xfrm>
                <a:custGeom>
                  <a:avLst/>
                  <a:gdLst>
                    <a:gd name="T0" fmla="*/ 1 w 359"/>
                    <a:gd name="T1" fmla="*/ 1 h 349"/>
                    <a:gd name="T2" fmla="*/ 0 w 359"/>
                    <a:gd name="T3" fmla="*/ 1 h 349"/>
                    <a:gd name="T4" fmla="*/ 1 w 359"/>
                    <a:gd name="T5" fmla="*/ 1 h 349"/>
                    <a:gd name="T6" fmla="*/ 1 w 359"/>
                    <a:gd name="T7" fmla="*/ 1 h 349"/>
                    <a:gd name="T8" fmla="*/ 1 w 359"/>
                    <a:gd name="T9" fmla="*/ 1 h 349"/>
                    <a:gd name="T10" fmla="*/ 1 w 359"/>
                    <a:gd name="T11" fmla="*/ 1 h 349"/>
                    <a:gd name="T12" fmla="*/ 1 w 359"/>
                    <a:gd name="T13" fmla="*/ 1 h 349"/>
                    <a:gd name="T14" fmla="*/ 1 w 359"/>
                    <a:gd name="T15" fmla="*/ 1 h 349"/>
                    <a:gd name="T16" fmla="*/ 1 w 359"/>
                    <a:gd name="T17" fmla="*/ 1 h 349"/>
                    <a:gd name="T18" fmla="*/ 1 w 359"/>
                    <a:gd name="T19" fmla="*/ 1 h 349"/>
                    <a:gd name="T20" fmla="*/ 1 w 359"/>
                    <a:gd name="T21" fmla="*/ 1 h 349"/>
                    <a:gd name="T22" fmla="*/ 1 w 359"/>
                    <a:gd name="T23" fmla="*/ 1 h 349"/>
                    <a:gd name="T24" fmla="*/ 1 w 359"/>
                    <a:gd name="T25" fmla="*/ 1 h 349"/>
                    <a:gd name="T26" fmla="*/ 1 w 359"/>
                    <a:gd name="T27" fmla="*/ 0 h 349"/>
                    <a:gd name="T28" fmla="*/ 1 w 359"/>
                    <a:gd name="T29" fmla="*/ 1 h 349"/>
                    <a:gd name="T30" fmla="*/ 1 w 359"/>
                    <a:gd name="T31" fmla="*/ 1 h 349"/>
                    <a:gd name="T32" fmla="*/ 1 w 359"/>
                    <a:gd name="T33" fmla="*/ 1 h 349"/>
                    <a:gd name="T34" fmla="*/ 1 w 359"/>
                    <a:gd name="T35" fmla="*/ 1 h 349"/>
                    <a:gd name="T36" fmla="*/ 1 w 359"/>
                    <a:gd name="T37" fmla="*/ 1 h 349"/>
                    <a:gd name="T38" fmla="*/ 1 w 359"/>
                    <a:gd name="T39" fmla="*/ 1 h 349"/>
                    <a:gd name="T40" fmla="*/ 1 w 359"/>
                    <a:gd name="T41" fmla="*/ 1 h 349"/>
                    <a:gd name="T42" fmla="*/ 1 w 359"/>
                    <a:gd name="T43" fmla="*/ 1 h 349"/>
                    <a:gd name="T44" fmla="*/ 1 w 359"/>
                    <a:gd name="T45" fmla="*/ 1 h 349"/>
                    <a:gd name="T46" fmla="*/ 1 w 359"/>
                    <a:gd name="T47" fmla="*/ 1 h 34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59" h="349">
                      <a:moveTo>
                        <a:pt x="114" y="58"/>
                      </a:moveTo>
                      <a:lnTo>
                        <a:pt x="0" y="147"/>
                      </a:lnTo>
                      <a:lnTo>
                        <a:pt x="167" y="349"/>
                      </a:lnTo>
                      <a:lnTo>
                        <a:pt x="283" y="253"/>
                      </a:lnTo>
                      <a:lnTo>
                        <a:pt x="249" y="203"/>
                      </a:lnTo>
                      <a:lnTo>
                        <a:pt x="253" y="199"/>
                      </a:lnTo>
                      <a:lnTo>
                        <a:pt x="262" y="187"/>
                      </a:lnTo>
                      <a:lnTo>
                        <a:pt x="276" y="170"/>
                      </a:lnTo>
                      <a:lnTo>
                        <a:pt x="292" y="149"/>
                      </a:lnTo>
                      <a:lnTo>
                        <a:pt x="310" y="128"/>
                      </a:lnTo>
                      <a:lnTo>
                        <a:pt x="329" y="110"/>
                      </a:lnTo>
                      <a:lnTo>
                        <a:pt x="345" y="94"/>
                      </a:lnTo>
                      <a:lnTo>
                        <a:pt x="359" y="85"/>
                      </a:lnTo>
                      <a:lnTo>
                        <a:pt x="263" y="0"/>
                      </a:lnTo>
                      <a:lnTo>
                        <a:pt x="259" y="3"/>
                      </a:lnTo>
                      <a:lnTo>
                        <a:pt x="247" y="9"/>
                      </a:lnTo>
                      <a:lnTo>
                        <a:pt x="230" y="19"/>
                      </a:lnTo>
                      <a:lnTo>
                        <a:pt x="209" y="30"/>
                      </a:lnTo>
                      <a:lnTo>
                        <a:pt x="188" y="44"/>
                      </a:lnTo>
                      <a:lnTo>
                        <a:pt x="170" y="59"/>
                      </a:lnTo>
                      <a:lnTo>
                        <a:pt x="154" y="74"/>
                      </a:lnTo>
                      <a:lnTo>
                        <a:pt x="145" y="88"/>
                      </a:lnTo>
                      <a:lnTo>
                        <a:pt x="126" y="71"/>
                      </a:lnTo>
                      <a:lnTo>
                        <a:pt x="114"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99" name="Freeform 975">
                  <a:extLst>
                    <a:ext uri="{FF2B5EF4-FFF2-40B4-BE49-F238E27FC236}">
                      <a16:creationId xmlns:a16="http://schemas.microsoft.com/office/drawing/2014/main" id="{728BC762-E0F7-46E4-939F-B8349BD64350}"/>
                    </a:ext>
                  </a:extLst>
                </p:cNvPr>
                <p:cNvSpPr>
                  <a:spLocks/>
                </p:cNvSpPr>
                <p:nvPr/>
              </p:nvSpPr>
              <p:spPr bwMode="gray">
                <a:xfrm flipH="1">
                  <a:off x="2090" y="2526"/>
                  <a:ext cx="464" cy="532"/>
                </a:xfrm>
                <a:custGeom>
                  <a:avLst/>
                  <a:gdLst>
                    <a:gd name="T0" fmla="*/ 1 w 684"/>
                    <a:gd name="T1" fmla="*/ 1 h 785"/>
                    <a:gd name="T2" fmla="*/ 1 w 684"/>
                    <a:gd name="T3" fmla="*/ 1 h 785"/>
                    <a:gd name="T4" fmla="*/ 0 w 684"/>
                    <a:gd name="T5" fmla="*/ 1 h 785"/>
                    <a:gd name="T6" fmla="*/ 1 w 684"/>
                    <a:gd name="T7" fmla="*/ 0 h 785"/>
                    <a:gd name="T8" fmla="*/ 1 w 684"/>
                    <a:gd name="T9" fmla="*/ 1 h 785"/>
                    <a:gd name="T10" fmla="*/ 1 w 684"/>
                    <a:gd name="T11" fmla="*/ 1 h 785"/>
                    <a:gd name="T12" fmla="*/ 1 w 684"/>
                    <a:gd name="T13" fmla="*/ 1 h 785"/>
                    <a:gd name="T14" fmla="*/ 1 w 684"/>
                    <a:gd name="T15" fmla="*/ 1 h 785"/>
                    <a:gd name="T16" fmla="*/ 1 w 684"/>
                    <a:gd name="T17" fmla="*/ 1 h 785"/>
                    <a:gd name="T18" fmla="*/ 1 w 684"/>
                    <a:gd name="T19" fmla="*/ 1 h 78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84" h="785">
                      <a:moveTo>
                        <a:pt x="126" y="233"/>
                      </a:moveTo>
                      <a:lnTo>
                        <a:pt x="46" y="128"/>
                      </a:lnTo>
                      <a:lnTo>
                        <a:pt x="0" y="67"/>
                      </a:lnTo>
                      <a:lnTo>
                        <a:pt x="82" y="0"/>
                      </a:lnTo>
                      <a:lnTo>
                        <a:pt x="134" y="58"/>
                      </a:lnTo>
                      <a:lnTo>
                        <a:pt x="220" y="154"/>
                      </a:lnTo>
                      <a:lnTo>
                        <a:pt x="684" y="671"/>
                      </a:lnTo>
                      <a:lnTo>
                        <a:pt x="546" y="785"/>
                      </a:lnTo>
                      <a:lnTo>
                        <a:pt x="508" y="734"/>
                      </a:lnTo>
                      <a:lnTo>
                        <a:pt x="126" y="233"/>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00" name="Freeform 976">
                  <a:extLst>
                    <a:ext uri="{FF2B5EF4-FFF2-40B4-BE49-F238E27FC236}">
                      <a16:creationId xmlns:a16="http://schemas.microsoft.com/office/drawing/2014/main" id="{0D9851E8-25C2-49A4-B8B2-64805EF85F3C}"/>
                    </a:ext>
                  </a:extLst>
                </p:cNvPr>
                <p:cNvSpPr>
                  <a:spLocks/>
                </p:cNvSpPr>
                <p:nvPr/>
              </p:nvSpPr>
              <p:spPr bwMode="gray">
                <a:xfrm flipH="1">
                  <a:off x="2209" y="2540"/>
                  <a:ext cx="378" cy="205"/>
                </a:xfrm>
                <a:custGeom>
                  <a:avLst/>
                  <a:gdLst>
                    <a:gd name="T0" fmla="*/ 1 w 556"/>
                    <a:gd name="T1" fmla="*/ 1 h 301"/>
                    <a:gd name="T2" fmla="*/ 1 w 556"/>
                    <a:gd name="T3" fmla="*/ 1 h 301"/>
                    <a:gd name="T4" fmla="*/ 1 w 556"/>
                    <a:gd name="T5" fmla="*/ 1 h 301"/>
                    <a:gd name="T6" fmla="*/ 1 w 556"/>
                    <a:gd name="T7" fmla="*/ 1 h 301"/>
                    <a:gd name="T8" fmla="*/ 1 w 556"/>
                    <a:gd name="T9" fmla="*/ 1 h 301"/>
                    <a:gd name="T10" fmla="*/ 1 w 556"/>
                    <a:gd name="T11" fmla="*/ 1 h 301"/>
                    <a:gd name="T12" fmla="*/ 1 w 556"/>
                    <a:gd name="T13" fmla="*/ 1 h 301"/>
                    <a:gd name="T14" fmla="*/ 1 w 556"/>
                    <a:gd name="T15" fmla="*/ 1 h 301"/>
                    <a:gd name="T16" fmla="*/ 1 w 556"/>
                    <a:gd name="T17" fmla="*/ 1 h 301"/>
                    <a:gd name="T18" fmla="*/ 1 w 556"/>
                    <a:gd name="T19" fmla="*/ 1 h 301"/>
                    <a:gd name="T20" fmla="*/ 1 w 556"/>
                    <a:gd name="T21" fmla="*/ 1 h 301"/>
                    <a:gd name="T22" fmla="*/ 1 w 556"/>
                    <a:gd name="T23" fmla="*/ 1 h 301"/>
                    <a:gd name="T24" fmla="*/ 1 w 556"/>
                    <a:gd name="T25" fmla="*/ 1 h 301"/>
                    <a:gd name="T26" fmla="*/ 1 w 556"/>
                    <a:gd name="T27" fmla="*/ 1 h 301"/>
                    <a:gd name="T28" fmla="*/ 1 w 556"/>
                    <a:gd name="T29" fmla="*/ 1 h 301"/>
                    <a:gd name="T30" fmla="*/ 1 w 556"/>
                    <a:gd name="T31" fmla="*/ 1 h 301"/>
                    <a:gd name="T32" fmla="*/ 1 w 556"/>
                    <a:gd name="T33" fmla="*/ 1 h 301"/>
                    <a:gd name="T34" fmla="*/ 1 w 556"/>
                    <a:gd name="T35" fmla="*/ 1 h 301"/>
                    <a:gd name="T36" fmla="*/ 1 w 556"/>
                    <a:gd name="T37" fmla="*/ 1 h 301"/>
                    <a:gd name="T38" fmla="*/ 1 w 556"/>
                    <a:gd name="T39" fmla="*/ 1 h 301"/>
                    <a:gd name="T40" fmla="*/ 1 w 556"/>
                    <a:gd name="T41" fmla="*/ 1 h 301"/>
                    <a:gd name="T42" fmla="*/ 1 w 556"/>
                    <a:gd name="T43" fmla="*/ 1 h 301"/>
                    <a:gd name="T44" fmla="*/ 1 w 556"/>
                    <a:gd name="T45" fmla="*/ 1 h 301"/>
                    <a:gd name="T46" fmla="*/ 1 w 556"/>
                    <a:gd name="T47" fmla="*/ 1 h 301"/>
                    <a:gd name="T48" fmla="*/ 1 w 556"/>
                    <a:gd name="T49" fmla="*/ 1 h 301"/>
                    <a:gd name="T50" fmla="*/ 1 w 556"/>
                    <a:gd name="T51" fmla="*/ 1 h 301"/>
                    <a:gd name="T52" fmla="*/ 1 w 556"/>
                    <a:gd name="T53" fmla="*/ 1 h 301"/>
                    <a:gd name="T54" fmla="*/ 1 w 556"/>
                    <a:gd name="T55" fmla="*/ 1 h 301"/>
                    <a:gd name="T56" fmla="*/ 1 w 556"/>
                    <a:gd name="T57" fmla="*/ 1 h 301"/>
                    <a:gd name="T58" fmla="*/ 1 w 556"/>
                    <a:gd name="T59" fmla="*/ 1 h 301"/>
                    <a:gd name="T60" fmla="*/ 1 w 556"/>
                    <a:gd name="T61" fmla="*/ 1 h 301"/>
                    <a:gd name="T62" fmla="*/ 1 w 556"/>
                    <a:gd name="T63" fmla="*/ 1 h 301"/>
                    <a:gd name="T64" fmla="*/ 1 w 556"/>
                    <a:gd name="T65" fmla="*/ 1 h 301"/>
                    <a:gd name="T66" fmla="*/ 1 w 556"/>
                    <a:gd name="T67" fmla="*/ 1 h 301"/>
                    <a:gd name="T68" fmla="*/ 1 w 556"/>
                    <a:gd name="T69" fmla="*/ 1 h 301"/>
                    <a:gd name="T70" fmla="*/ 1 w 556"/>
                    <a:gd name="T71" fmla="*/ 1 h 301"/>
                    <a:gd name="T72" fmla="*/ 1 w 556"/>
                    <a:gd name="T73" fmla="*/ 1 h 301"/>
                    <a:gd name="T74" fmla="*/ 1 w 556"/>
                    <a:gd name="T75" fmla="*/ 1 h 301"/>
                    <a:gd name="T76" fmla="*/ 1 w 556"/>
                    <a:gd name="T77" fmla="*/ 1 h 301"/>
                    <a:gd name="T78" fmla="*/ 1 w 556"/>
                    <a:gd name="T79" fmla="*/ 1 h 301"/>
                    <a:gd name="T80" fmla="*/ 1 w 556"/>
                    <a:gd name="T81" fmla="*/ 1 h 301"/>
                    <a:gd name="T82" fmla="*/ 1 w 556"/>
                    <a:gd name="T83" fmla="*/ 1 h 301"/>
                    <a:gd name="T84" fmla="*/ 1 w 556"/>
                    <a:gd name="T85" fmla="*/ 1 h 301"/>
                    <a:gd name="T86" fmla="*/ 1 w 556"/>
                    <a:gd name="T87" fmla="*/ 1 h 301"/>
                    <a:gd name="T88" fmla="*/ 1 w 556"/>
                    <a:gd name="T89" fmla="*/ 1 h 301"/>
                    <a:gd name="T90" fmla="*/ 1 w 556"/>
                    <a:gd name="T91" fmla="*/ 1 h 301"/>
                    <a:gd name="T92" fmla="*/ 1 w 556"/>
                    <a:gd name="T93" fmla="*/ 1 h 301"/>
                    <a:gd name="T94" fmla="*/ 1 w 556"/>
                    <a:gd name="T95" fmla="*/ 1 h 301"/>
                    <a:gd name="T96" fmla="*/ 1 w 556"/>
                    <a:gd name="T97" fmla="*/ 1 h 301"/>
                    <a:gd name="T98" fmla="*/ 1 w 556"/>
                    <a:gd name="T99" fmla="*/ 1 h 301"/>
                    <a:gd name="T100" fmla="*/ 1 w 556"/>
                    <a:gd name="T101" fmla="*/ 1 h 301"/>
                    <a:gd name="T102" fmla="*/ 1 w 556"/>
                    <a:gd name="T103" fmla="*/ 1 h 301"/>
                    <a:gd name="T104" fmla="*/ 1 w 556"/>
                    <a:gd name="T105" fmla="*/ 1 h 301"/>
                    <a:gd name="T106" fmla="*/ 1 w 556"/>
                    <a:gd name="T107" fmla="*/ 1 h 301"/>
                    <a:gd name="T108" fmla="*/ 1 w 556"/>
                    <a:gd name="T109" fmla="*/ 0 h 301"/>
                    <a:gd name="T110" fmla="*/ 1 w 556"/>
                    <a:gd name="T111" fmla="*/ 1 h 301"/>
                    <a:gd name="T112" fmla="*/ 1 w 556"/>
                    <a:gd name="T113" fmla="*/ 1 h 301"/>
                    <a:gd name="T114" fmla="*/ 1 w 556"/>
                    <a:gd name="T115" fmla="*/ 1 h 301"/>
                    <a:gd name="T116" fmla="*/ 1 w 556"/>
                    <a:gd name="T117" fmla="*/ 1 h 301"/>
                    <a:gd name="T118" fmla="*/ 1 w 556"/>
                    <a:gd name="T119" fmla="*/ 1 h 301"/>
                    <a:gd name="T120" fmla="*/ 1 w 556"/>
                    <a:gd name="T121" fmla="*/ 1 h 301"/>
                    <a:gd name="T122" fmla="*/ 1 w 556"/>
                    <a:gd name="T123" fmla="*/ 1 h 301"/>
                    <a:gd name="T124" fmla="*/ 0 w 556"/>
                    <a:gd name="T125" fmla="*/ 1 h 30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56" h="301">
                      <a:moveTo>
                        <a:pt x="0" y="155"/>
                      </a:moveTo>
                      <a:lnTo>
                        <a:pt x="22" y="174"/>
                      </a:lnTo>
                      <a:lnTo>
                        <a:pt x="23" y="171"/>
                      </a:lnTo>
                      <a:lnTo>
                        <a:pt x="28" y="167"/>
                      </a:lnTo>
                      <a:lnTo>
                        <a:pt x="35" y="160"/>
                      </a:lnTo>
                      <a:lnTo>
                        <a:pt x="45" y="150"/>
                      </a:lnTo>
                      <a:lnTo>
                        <a:pt x="57" y="140"/>
                      </a:lnTo>
                      <a:lnTo>
                        <a:pt x="70" y="127"/>
                      </a:lnTo>
                      <a:lnTo>
                        <a:pt x="87" y="115"/>
                      </a:lnTo>
                      <a:lnTo>
                        <a:pt x="105" y="101"/>
                      </a:lnTo>
                      <a:lnTo>
                        <a:pt x="125" y="88"/>
                      </a:lnTo>
                      <a:lnTo>
                        <a:pt x="145" y="74"/>
                      </a:lnTo>
                      <a:lnTo>
                        <a:pt x="168" y="63"/>
                      </a:lnTo>
                      <a:lnTo>
                        <a:pt x="194" y="51"/>
                      </a:lnTo>
                      <a:lnTo>
                        <a:pt x="219" y="42"/>
                      </a:lnTo>
                      <a:lnTo>
                        <a:pt x="245" y="34"/>
                      </a:lnTo>
                      <a:lnTo>
                        <a:pt x="273" y="29"/>
                      </a:lnTo>
                      <a:lnTo>
                        <a:pt x="302" y="27"/>
                      </a:lnTo>
                      <a:lnTo>
                        <a:pt x="317" y="27"/>
                      </a:lnTo>
                      <a:lnTo>
                        <a:pt x="331" y="28"/>
                      </a:lnTo>
                      <a:lnTo>
                        <a:pt x="345" y="31"/>
                      </a:lnTo>
                      <a:lnTo>
                        <a:pt x="358" y="33"/>
                      </a:lnTo>
                      <a:lnTo>
                        <a:pt x="373" y="36"/>
                      </a:lnTo>
                      <a:lnTo>
                        <a:pt x="387" y="40"/>
                      </a:lnTo>
                      <a:lnTo>
                        <a:pt x="401" y="46"/>
                      </a:lnTo>
                      <a:lnTo>
                        <a:pt x="414" y="51"/>
                      </a:lnTo>
                      <a:lnTo>
                        <a:pt x="427" y="58"/>
                      </a:lnTo>
                      <a:lnTo>
                        <a:pt x="441" y="65"/>
                      </a:lnTo>
                      <a:lnTo>
                        <a:pt x="454" y="73"/>
                      </a:lnTo>
                      <a:lnTo>
                        <a:pt x="468" y="82"/>
                      </a:lnTo>
                      <a:lnTo>
                        <a:pt x="480" y="92"/>
                      </a:lnTo>
                      <a:lnTo>
                        <a:pt x="493" y="103"/>
                      </a:lnTo>
                      <a:lnTo>
                        <a:pt x="506" y="114"/>
                      </a:lnTo>
                      <a:lnTo>
                        <a:pt x="518" y="126"/>
                      </a:lnTo>
                      <a:lnTo>
                        <a:pt x="514" y="131"/>
                      </a:lnTo>
                      <a:lnTo>
                        <a:pt x="509" y="137"/>
                      </a:lnTo>
                      <a:lnTo>
                        <a:pt x="505" y="144"/>
                      </a:lnTo>
                      <a:lnTo>
                        <a:pt x="499" y="149"/>
                      </a:lnTo>
                      <a:lnTo>
                        <a:pt x="494" y="155"/>
                      </a:lnTo>
                      <a:lnTo>
                        <a:pt x="488" y="162"/>
                      </a:lnTo>
                      <a:lnTo>
                        <a:pt x="484" y="168"/>
                      </a:lnTo>
                      <a:lnTo>
                        <a:pt x="479" y="172"/>
                      </a:lnTo>
                      <a:lnTo>
                        <a:pt x="469" y="163"/>
                      </a:lnTo>
                      <a:lnTo>
                        <a:pt x="455" y="153"/>
                      </a:lnTo>
                      <a:lnTo>
                        <a:pt x="439" y="141"/>
                      </a:lnTo>
                      <a:lnTo>
                        <a:pt x="419" y="131"/>
                      </a:lnTo>
                      <a:lnTo>
                        <a:pt x="397" y="122"/>
                      </a:lnTo>
                      <a:lnTo>
                        <a:pt x="372" y="115"/>
                      </a:lnTo>
                      <a:lnTo>
                        <a:pt x="346" y="110"/>
                      </a:lnTo>
                      <a:lnTo>
                        <a:pt x="317" y="110"/>
                      </a:lnTo>
                      <a:lnTo>
                        <a:pt x="302" y="112"/>
                      </a:lnTo>
                      <a:lnTo>
                        <a:pt x="287" y="115"/>
                      </a:lnTo>
                      <a:lnTo>
                        <a:pt x="272" y="119"/>
                      </a:lnTo>
                      <a:lnTo>
                        <a:pt x="257" y="125"/>
                      </a:lnTo>
                      <a:lnTo>
                        <a:pt x="243" y="132"/>
                      </a:lnTo>
                      <a:lnTo>
                        <a:pt x="228" y="140"/>
                      </a:lnTo>
                      <a:lnTo>
                        <a:pt x="214" y="149"/>
                      </a:lnTo>
                      <a:lnTo>
                        <a:pt x="199" y="160"/>
                      </a:lnTo>
                      <a:lnTo>
                        <a:pt x="186" y="171"/>
                      </a:lnTo>
                      <a:lnTo>
                        <a:pt x="172" y="184"/>
                      </a:lnTo>
                      <a:lnTo>
                        <a:pt x="158" y="198"/>
                      </a:lnTo>
                      <a:lnTo>
                        <a:pt x="144" y="213"/>
                      </a:lnTo>
                      <a:lnTo>
                        <a:pt x="130" y="230"/>
                      </a:lnTo>
                      <a:lnTo>
                        <a:pt x="118" y="247"/>
                      </a:lnTo>
                      <a:lnTo>
                        <a:pt x="104" y="267"/>
                      </a:lnTo>
                      <a:lnTo>
                        <a:pt x="91" y="286"/>
                      </a:lnTo>
                      <a:lnTo>
                        <a:pt x="114" y="301"/>
                      </a:lnTo>
                      <a:lnTo>
                        <a:pt x="127" y="283"/>
                      </a:lnTo>
                      <a:lnTo>
                        <a:pt x="138" y="266"/>
                      </a:lnTo>
                      <a:lnTo>
                        <a:pt x="151" y="248"/>
                      </a:lnTo>
                      <a:lnTo>
                        <a:pt x="164" y="233"/>
                      </a:lnTo>
                      <a:lnTo>
                        <a:pt x="176" y="220"/>
                      </a:lnTo>
                      <a:lnTo>
                        <a:pt x="189" y="207"/>
                      </a:lnTo>
                      <a:lnTo>
                        <a:pt x="202" y="194"/>
                      </a:lnTo>
                      <a:lnTo>
                        <a:pt x="214" y="184"/>
                      </a:lnTo>
                      <a:lnTo>
                        <a:pt x="227" y="175"/>
                      </a:lnTo>
                      <a:lnTo>
                        <a:pt x="240" y="165"/>
                      </a:lnTo>
                      <a:lnTo>
                        <a:pt x="252" y="159"/>
                      </a:lnTo>
                      <a:lnTo>
                        <a:pt x="265" y="153"/>
                      </a:lnTo>
                      <a:lnTo>
                        <a:pt x="279" y="147"/>
                      </a:lnTo>
                      <a:lnTo>
                        <a:pt x="292" y="144"/>
                      </a:lnTo>
                      <a:lnTo>
                        <a:pt x="305" y="140"/>
                      </a:lnTo>
                      <a:lnTo>
                        <a:pt x="318" y="139"/>
                      </a:lnTo>
                      <a:lnTo>
                        <a:pt x="349" y="139"/>
                      </a:lnTo>
                      <a:lnTo>
                        <a:pt x="379" y="146"/>
                      </a:lnTo>
                      <a:lnTo>
                        <a:pt x="404" y="155"/>
                      </a:lnTo>
                      <a:lnTo>
                        <a:pt x="426" y="168"/>
                      </a:lnTo>
                      <a:lnTo>
                        <a:pt x="445" y="180"/>
                      </a:lnTo>
                      <a:lnTo>
                        <a:pt x="459" y="191"/>
                      </a:lnTo>
                      <a:lnTo>
                        <a:pt x="467" y="199"/>
                      </a:lnTo>
                      <a:lnTo>
                        <a:pt x="470" y="202"/>
                      </a:lnTo>
                      <a:lnTo>
                        <a:pt x="480" y="215"/>
                      </a:lnTo>
                      <a:lnTo>
                        <a:pt x="556" y="125"/>
                      </a:lnTo>
                      <a:lnTo>
                        <a:pt x="548" y="116"/>
                      </a:lnTo>
                      <a:lnTo>
                        <a:pt x="535" y="101"/>
                      </a:lnTo>
                      <a:lnTo>
                        <a:pt x="520" y="88"/>
                      </a:lnTo>
                      <a:lnTo>
                        <a:pt x="506" y="76"/>
                      </a:lnTo>
                      <a:lnTo>
                        <a:pt x="491" y="64"/>
                      </a:lnTo>
                      <a:lnTo>
                        <a:pt x="476" y="54"/>
                      </a:lnTo>
                      <a:lnTo>
                        <a:pt x="461" y="43"/>
                      </a:lnTo>
                      <a:lnTo>
                        <a:pt x="446" y="35"/>
                      </a:lnTo>
                      <a:lnTo>
                        <a:pt x="430" y="27"/>
                      </a:lnTo>
                      <a:lnTo>
                        <a:pt x="415" y="20"/>
                      </a:lnTo>
                      <a:lnTo>
                        <a:pt x="399" y="14"/>
                      </a:lnTo>
                      <a:lnTo>
                        <a:pt x="383" y="10"/>
                      </a:lnTo>
                      <a:lnTo>
                        <a:pt x="366" y="5"/>
                      </a:lnTo>
                      <a:lnTo>
                        <a:pt x="350" y="3"/>
                      </a:lnTo>
                      <a:lnTo>
                        <a:pt x="334" y="1"/>
                      </a:lnTo>
                      <a:lnTo>
                        <a:pt x="318" y="0"/>
                      </a:lnTo>
                      <a:lnTo>
                        <a:pt x="301" y="0"/>
                      </a:lnTo>
                      <a:lnTo>
                        <a:pt x="270" y="2"/>
                      </a:lnTo>
                      <a:lnTo>
                        <a:pt x="240" y="6"/>
                      </a:lnTo>
                      <a:lnTo>
                        <a:pt x="211" y="14"/>
                      </a:lnTo>
                      <a:lnTo>
                        <a:pt x="184" y="25"/>
                      </a:lnTo>
                      <a:lnTo>
                        <a:pt x="158" y="36"/>
                      </a:lnTo>
                      <a:lnTo>
                        <a:pt x="134" y="49"/>
                      </a:lnTo>
                      <a:lnTo>
                        <a:pt x="111" y="63"/>
                      </a:lnTo>
                      <a:lnTo>
                        <a:pt x="90" y="77"/>
                      </a:lnTo>
                      <a:lnTo>
                        <a:pt x="70" y="91"/>
                      </a:lnTo>
                      <a:lnTo>
                        <a:pt x="54" y="104"/>
                      </a:lnTo>
                      <a:lnTo>
                        <a:pt x="39" y="117"/>
                      </a:lnTo>
                      <a:lnTo>
                        <a:pt x="27" y="129"/>
                      </a:lnTo>
                      <a:lnTo>
                        <a:pt x="16" y="139"/>
                      </a:lnTo>
                      <a:lnTo>
                        <a:pt x="8" y="147"/>
                      </a:lnTo>
                      <a:lnTo>
                        <a:pt x="3" y="153"/>
                      </a:lnTo>
                      <a:lnTo>
                        <a:pt x="0" y="155"/>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01" name="Freeform 977">
                  <a:extLst>
                    <a:ext uri="{FF2B5EF4-FFF2-40B4-BE49-F238E27FC236}">
                      <a16:creationId xmlns:a16="http://schemas.microsoft.com/office/drawing/2014/main" id="{A5888606-0296-4708-BDD0-FE673890DDDD}"/>
                    </a:ext>
                  </a:extLst>
                </p:cNvPr>
                <p:cNvSpPr>
                  <a:spLocks noEditPoints="1"/>
                </p:cNvSpPr>
                <p:nvPr/>
              </p:nvSpPr>
              <p:spPr bwMode="gray">
                <a:xfrm flipH="1">
                  <a:off x="2475" y="2616"/>
                  <a:ext cx="227" cy="236"/>
                </a:xfrm>
                <a:custGeom>
                  <a:avLst/>
                  <a:gdLst>
                    <a:gd name="T0" fmla="*/ 1 w 334"/>
                    <a:gd name="T1" fmla="*/ 1 h 347"/>
                    <a:gd name="T2" fmla="*/ 0 w 334"/>
                    <a:gd name="T3" fmla="*/ 1 h 347"/>
                    <a:gd name="T4" fmla="*/ 1 w 334"/>
                    <a:gd name="T5" fmla="*/ 1 h 347"/>
                    <a:gd name="T6" fmla="*/ 1 w 334"/>
                    <a:gd name="T7" fmla="*/ 1 h 347"/>
                    <a:gd name="T8" fmla="*/ 1 w 334"/>
                    <a:gd name="T9" fmla="*/ 0 h 347"/>
                    <a:gd name="T10" fmla="*/ 1 w 334"/>
                    <a:gd name="T11" fmla="*/ 1 h 347"/>
                    <a:gd name="T12" fmla="*/ 1 w 334"/>
                    <a:gd name="T13" fmla="*/ 1 h 347"/>
                    <a:gd name="T14" fmla="*/ 1 w 334"/>
                    <a:gd name="T15" fmla="*/ 1 h 347"/>
                    <a:gd name="T16" fmla="*/ 1 w 334"/>
                    <a:gd name="T17" fmla="*/ 1 h 347"/>
                    <a:gd name="T18" fmla="*/ 1 w 334"/>
                    <a:gd name="T19" fmla="*/ 1 h 347"/>
                    <a:gd name="T20" fmla="*/ 1 w 334"/>
                    <a:gd name="T21" fmla="*/ 1 h 347"/>
                    <a:gd name="T22" fmla="*/ 1 w 334"/>
                    <a:gd name="T23" fmla="*/ 1 h 347"/>
                    <a:gd name="T24" fmla="*/ 1 w 334"/>
                    <a:gd name="T25" fmla="*/ 1 h 347"/>
                    <a:gd name="T26" fmla="*/ 1 w 334"/>
                    <a:gd name="T27" fmla="*/ 1 h 347"/>
                    <a:gd name="T28" fmla="*/ 1 w 334"/>
                    <a:gd name="T29" fmla="*/ 1 h 347"/>
                    <a:gd name="T30" fmla="*/ 1 w 334"/>
                    <a:gd name="T31" fmla="*/ 1 h 347"/>
                    <a:gd name="T32" fmla="*/ 1 w 334"/>
                    <a:gd name="T33" fmla="*/ 1 h 347"/>
                    <a:gd name="T34" fmla="*/ 1 w 334"/>
                    <a:gd name="T35" fmla="*/ 1 h 347"/>
                    <a:gd name="T36" fmla="*/ 1 w 334"/>
                    <a:gd name="T37" fmla="*/ 1 h 347"/>
                    <a:gd name="T38" fmla="*/ 1 w 334"/>
                    <a:gd name="T39" fmla="*/ 1 h 347"/>
                    <a:gd name="T40" fmla="*/ 1 w 334"/>
                    <a:gd name="T41" fmla="*/ 1 h 347"/>
                    <a:gd name="T42" fmla="*/ 1 w 334"/>
                    <a:gd name="T43" fmla="*/ 1 h 347"/>
                    <a:gd name="T44" fmla="*/ 1 w 334"/>
                    <a:gd name="T45" fmla="*/ 1 h 347"/>
                    <a:gd name="T46" fmla="*/ 1 w 334"/>
                    <a:gd name="T47" fmla="*/ 1 h 347"/>
                    <a:gd name="T48" fmla="*/ 1 w 334"/>
                    <a:gd name="T49" fmla="*/ 1 h 347"/>
                    <a:gd name="T50" fmla="*/ 1 w 334"/>
                    <a:gd name="T51" fmla="*/ 1 h 347"/>
                    <a:gd name="T52" fmla="*/ 1 w 334"/>
                    <a:gd name="T53" fmla="*/ 1 h 347"/>
                    <a:gd name="T54" fmla="*/ 1 w 334"/>
                    <a:gd name="T55" fmla="*/ 1 h 347"/>
                    <a:gd name="T56" fmla="*/ 1 w 334"/>
                    <a:gd name="T57" fmla="*/ 1 h 347"/>
                    <a:gd name="T58" fmla="*/ 1 w 334"/>
                    <a:gd name="T59" fmla="*/ 1 h 347"/>
                    <a:gd name="T60" fmla="*/ 1 w 334"/>
                    <a:gd name="T61" fmla="*/ 1 h 347"/>
                    <a:gd name="T62" fmla="*/ 1 w 334"/>
                    <a:gd name="T63" fmla="*/ 1 h 347"/>
                    <a:gd name="T64" fmla="*/ 1 w 334"/>
                    <a:gd name="T65" fmla="*/ 1 h 347"/>
                    <a:gd name="T66" fmla="*/ 1 w 334"/>
                    <a:gd name="T67" fmla="*/ 1 h 347"/>
                    <a:gd name="T68" fmla="*/ 1 w 334"/>
                    <a:gd name="T69" fmla="*/ 1 h 347"/>
                    <a:gd name="T70" fmla="*/ 1 w 334"/>
                    <a:gd name="T71" fmla="*/ 1 h 347"/>
                    <a:gd name="T72" fmla="*/ 1 w 334"/>
                    <a:gd name="T73" fmla="*/ 1 h 347"/>
                    <a:gd name="T74" fmla="*/ 1 w 334"/>
                    <a:gd name="T75" fmla="*/ 1 h 347"/>
                    <a:gd name="T76" fmla="*/ 1 w 334"/>
                    <a:gd name="T77" fmla="*/ 1 h 34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34" h="347">
                      <a:moveTo>
                        <a:pt x="136" y="10"/>
                      </a:moveTo>
                      <a:lnTo>
                        <a:pt x="0" y="121"/>
                      </a:lnTo>
                      <a:lnTo>
                        <a:pt x="186" y="347"/>
                      </a:lnTo>
                      <a:lnTo>
                        <a:pt x="334" y="227"/>
                      </a:lnTo>
                      <a:lnTo>
                        <a:pt x="146" y="0"/>
                      </a:lnTo>
                      <a:lnTo>
                        <a:pt x="136" y="10"/>
                      </a:lnTo>
                      <a:close/>
                      <a:moveTo>
                        <a:pt x="143" y="40"/>
                      </a:moveTo>
                      <a:lnTo>
                        <a:pt x="153" y="52"/>
                      </a:lnTo>
                      <a:lnTo>
                        <a:pt x="170" y="73"/>
                      </a:lnTo>
                      <a:lnTo>
                        <a:pt x="193" y="101"/>
                      </a:lnTo>
                      <a:lnTo>
                        <a:pt x="219" y="132"/>
                      </a:lnTo>
                      <a:lnTo>
                        <a:pt x="243" y="162"/>
                      </a:lnTo>
                      <a:lnTo>
                        <a:pt x="266" y="189"/>
                      </a:lnTo>
                      <a:lnTo>
                        <a:pt x="283" y="211"/>
                      </a:lnTo>
                      <a:lnTo>
                        <a:pt x="294" y="223"/>
                      </a:lnTo>
                      <a:lnTo>
                        <a:pt x="286" y="230"/>
                      </a:lnTo>
                      <a:lnTo>
                        <a:pt x="273" y="240"/>
                      </a:lnTo>
                      <a:lnTo>
                        <a:pt x="258" y="253"/>
                      </a:lnTo>
                      <a:lnTo>
                        <a:pt x="242" y="265"/>
                      </a:lnTo>
                      <a:lnTo>
                        <a:pt x="226" y="278"/>
                      </a:lnTo>
                      <a:lnTo>
                        <a:pt x="211" y="291"/>
                      </a:lnTo>
                      <a:lnTo>
                        <a:pt x="198" y="301"/>
                      </a:lnTo>
                      <a:lnTo>
                        <a:pt x="190" y="308"/>
                      </a:lnTo>
                      <a:lnTo>
                        <a:pt x="182" y="298"/>
                      </a:lnTo>
                      <a:lnTo>
                        <a:pt x="166" y="279"/>
                      </a:lnTo>
                      <a:lnTo>
                        <a:pt x="145" y="254"/>
                      </a:lnTo>
                      <a:lnTo>
                        <a:pt x="122" y="225"/>
                      </a:lnTo>
                      <a:lnTo>
                        <a:pt x="97" y="195"/>
                      </a:lnTo>
                      <a:lnTo>
                        <a:pt x="74" y="166"/>
                      </a:lnTo>
                      <a:lnTo>
                        <a:pt x="53" y="142"/>
                      </a:lnTo>
                      <a:lnTo>
                        <a:pt x="39" y="125"/>
                      </a:lnTo>
                      <a:lnTo>
                        <a:pt x="47" y="118"/>
                      </a:lnTo>
                      <a:lnTo>
                        <a:pt x="60" y="108"/>
                      </a:lnTo>
                      <a:lnTo>
                        <a:pt x="75" y="96"/>
                      </a:lnTo>
                      <a:lnTo>
                        <a:pt x="91" y="82"/>
                      </a:lnTo>
                      <a:lnTo>
                        <a:pt x="107" y="70"/>
                      </a:lnTo>
                      <a:lnTo>
                        <a:pt x="122" y="57"/>
                      </a:lnTo>
                      <a:lnTo>
                        <a:pt x="135" y="47"/>
                      </a:lnTo>
                      <a:lnTo>
                        <a:pt x="143" y="40"/>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02" name="Freeform 978">
                  <a:extLst>
                    <a:ext uri="{FF2B5EF4-FFF2-40B4-BE49-F238E27FC236}">
                      <a16:creationId xmlns:a16="http://schemas.microsoft.com/office/drawing/2014/main" id="{09B8E6E9-6578-4459-AB03-D4EAFFF23DC0}"/>
                    </a:ext>
                  </a:extLst>
                </p:cNvPr>
                <p:cNvSpPr>
                  <a:spLocks/>
                </p:cNvSpPr>
                <p:nvPr/>
              </p:nvSpPr>
              <p:spPr bwMode="gray">
                <a:xfrm flipH="1">
                  <a:off x="2564" y="2698"/>
                  <a:ext cx="122" cy="139"/>
                </a:xfrm>
                <a:custGeom>
                  <a:avLst/>
                  <a:gdLst>
                    <a:gd name="T0" fmla="*/ 1 w 180"/>
                    <a:gd name="T1" fmla="*/ 1 h 204"/>
                    <a:gd name="T2" fmla="*/ 1 w 180"/>
                    <a:gd name="T3" fmla="*/ 1 h 204"/>
                    <a:gd name="T4" fmla="*/ 1 w 180"/>
                    <a:gd name="T5" fmla="*/ 1 h 204"/>
                    <a:gd name="T6" fmla="*/ 1 w 180"/>
                    <a:gd name="T7" fmla="*/ 1 h 204"/>
                    <a:gd name="T8" fmla="*/ 1 w 180"/>
                    <a:gd name="T9" fmla="*/ 1 h 204"/>
                    <a:gd name="T10" fmla="*/ 1 w 180"/>
                    <a:gd name="T11" fmla="*/ 1 h 204"/>
                    <a:gd name="T12" fmla="*/ 1 w 180"/>
                    <a:gd name="T13" fmla="*/ 1 h 204"/>
                    <a:gd name="T14" fmla="*/ 1 w 180"/>
                    <a:gd name="T15" fmla="*/ 1 h 204"/>
                    <a:gd name="T16" fmla="*/ 1 w 180"/>
                    <a:gd name="T17" fmla="*/ 1 h 204"/>
                    <a:gd name="T18" fmla="*/ 1 w 180"/>
                    <a:gd name="T19" fmla="*/ 1 h 204"/>
                    <a:gd name="T20" fmla="*/ 1 w 180"/>
                    <a:gd name="T21" fmla="*/ 1 h 204"/>
                    <a:gd name="T22" fmla="*/ 1 w 180"/>
                    <a:gd name="T23" fmla="*/ 1 h 204"/>
                    <a:gd name="T24" fmla="*/ 1 w 180"/>
                    <a:gd name="T25" fmla="*/ 1 h 204"/>
                    <a:gd name="T26" fmla="*/ 1 w 180"/>
                    <a:gd name="T27" fmla="*/ 1 h 204"/>
                    <a:gd name="T28" fmla="*/ 1 w 180"/>
                    <a:gd name="T29" fmla="*/ 1 h 204"/>
                    <a:gd name="T30" fmla="*/ 1 w 180"/>
                    <a:gd name="T31" fmla="*/ 1 h 204"/>
                    <a:gd name="T32" fmla="*/ 1 w 180"/>
                    <a:gd name="T33" fmla="*/ 1 h 204"/>
                    <a:gd name="T34" fmla="*/ 1 w 180"/>
                    <a:gd name="T35" fmla="*/ 1 h 204"/>
                    <a:gd name="T36" fmla="*/ 1 w 180"/>
                    <a:gd name="T37" fmla="*/ 1 h 204"/>
                    <a:gd name="T38" fmla="*/ 1 w 180"/>
                    <a:gd name="T39" fmla="*/ 1 h 204"/>
                    <a:gd name="T40" fmla="*/ 1 w 180"/>
                    <a:gd name="T41" fmla="*/ 1 h 204"/>
                    <a:gd name="T42" fmla="*/ 1 w 180"/>
                    <a:gd name="T43" fmla="*/ 1 h 204"/>
                    <a:gd name="T44" fmla="*/ 1 w 180"/>
                    <a:gd name="T45" fmla="*/ 1 h 204"/>
                    <a:gd name="T46" fmla="*/ 1 w 180"/>
                    <a:gd name="T47" fmla="*/ 1 h 204"/>
                    <a:gd name="T48" fmla="*/ 1 w 180"/>
                    <a:gd name="T49" fmla="*/ 1 h 204"/>
                    <a:gd name="T50" fmla="*/ 1 w 180"/>
                    <a:gd name="T51" fmla="*/ 1 h 204"/>
                    <a:gd name="T52" fmla="*/ 1 w 180"/>
                    <a:gd name="T53" fmla="*/ 1 h 204"/>
                    <a:gd name="T54" fmla="*/ 1 w 180"/>
                    <a:gd name="T55" fmla="*/ 1 h 204"/>
                    <a:gd name="T56" fmla="*/ 1 w 180"/>
                    <a:gd name="T57" fmla="*/ 1 h 204"/>
                    <a:gd name="T58" fmla="*/ 1 w 180"/>
                    <a:gd name="T59" fmla="*/ 1 h 204"/>
                    <a:gd name="T60" fmla="*/ 1 w 180"/>
                    <a:gd name="T61" fmla="*/ 1 h 204"/>
                    <a:gd name="T62" fmla="*/ 1 w 180"/>
                    <a:gd name="T63" fmla="*/ 0 h 204"/>
                    <a:gd name="T64" fmla="*/ 1 w 180"/>
                    <a:gd name="T65" fmla="*/ 1 h 204"/>
                    <a:gd name="T66" fmla="*/ 0 w 180"/>
                    <a:gd name="T67" fmla="*/ 1 h 204"/>
                    <a:gd name="T68" fmla="*/ 1 w 180"/>
                    <a:gd name="T69" fmla="*/ 1 h 20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80" h="204">
                      <a:moveTo>
                        <a:pt x="6" y="22"/>
                      </a:moveTo>
                      <a:lnTo>
                        <a:pt x="22" y="18"/>
                      </a:lnTo>
                      <a:lnTo>
                        <a:pt x="38" y="18"/>
                      </a:lnTo>
                      <a:lnTo>
                        <a:pt x="55" y="19"/>
                      </a:lnTo>
                      <a:lnTo>
                        <a:pt x="71" y="23"/>
                      </a:lnTo>
                      <a:lnTo>
                        <a:pt x="87" y="30"/>
                      </a:lnTo>
                      <a:lnTo>
                        <a:pt x="104" y="40"/>
                      </a:lnTo>
                      <a:lnTo>
                        <a:pt x="117" y="52"/>
                      </a:lnTo>
                      <a:lnTo>
                        <a:pt x="131" y="66"/>
                      </a:lnTo>
                      <a:lnTo>
                        <a:pt x="143" y="82"/>
                      </a:lnTo>
                      <a:lnTo>
                        <a:pt x="152" y="98"/>
                      </a:lnTo>
                      <a:lnTo>
                        <a:pt x="158" y="116"/>
                      </a:lnTo>
                      <a:lnTo>
                        <a:pt x="162" y="133"/>
                      </a:lnTo>
                      <a:lnTo>
                        <a:pt x="163" y="149"/>
                      </a:lnTo>
                      <a:lnTo>
                        <a:pt x="161" y="166"/>
                      </a:lnTo>
                      <a:lnTo>
                        <a:pt x="158" y="181"/>
                      </a:lnTo>
                      <a:lnTo>
                        <a:pt x="151" y="196"/>
                      </a:lnTo>
                      <a:lnTo>
                        <a:pt x="165" y="204"/>
                      </a:lnTo>
                      <a:lnTo>
                        <a:pt x="173" y="187"/>
                      </a:lnTo>
                      <a:lnTo>
                        <a:pt x="178" y="169"/>
                      </a:lnTo>
                      <a:lnTo>
                        <a:pt x="180" y="150"/>
                      </a:lnTo>
                      <a:lnTo>
                        <a:pt x="178" y="131"/>
                      </a:lnTo>
                      <a:lnTo>
                        <a:pt x="174" y="111"/>
                      </a:lnTo>
                      <a:lnTo>
                        <a:pt x="167" y="93"/>
                      </a:lnTo>
                      <a:lnTo>
                        <a:pt x="157" y="73"/>
                      </a:lnTo>
                      <a:lnTo>
                        <a:pt x="144" y="56"/>
                      </a:lnTo>
                      <a:lnTo>
                        <a:pt x="129" y="40"/>
                      </a:lnTo>
                      <a:lnTo>
                        <a:pt x="112" y="26"/>
                      </a:lnTo>
                      <a:lnTo>
                        <a:pt x="94" y="14"/>
                      </a:lnTo>
                      <a:lnTo>
                        <a:pt x="76" y="6"/>
                      </a:lnTo>
                      <a:lnTo>
                        <a:pt x="56" y="2"/>
                      </a:lnTo>
                      <a:lnTo>
                        <a:pt x="38" y="0"/>
                      </a:lnTo>
                      <a:lnTo>
                        <a:pt x="18" y="2"/>
                      </a:lnTo>
                      <a:lnTo>
                        <a:pt x="0" y="6"/>
                      </a:lnTo>
                      <a:lnTo>
                        <a:pt x="6" y="22"/>
                      </a:lnTo>
                      <a:close/>
                    </a:path>
                  </a:pathLst>
                </a:custGeom>
                <a:solidFill>
                  <a:srgbClr val="94AFAF"/>
                </a:solidFill>
                <a:ln w="9525">
                  <a:solidFill>
                    <a:srgbClr val="94AFAF"/>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03" name="Freeform 979">
                  <a:extLst>
                    <a:ext uri="{FF2B5EF4-FFF2-40B4-BE49-F238E27FC236}">
                      <a16:creationId xmlns:a16="http://schemas.microsoft.com/office/drawing/2014/main" id="{829D898B-48CA-449F-BBBE-886B4A8CC431}"/>
                    </a:ext>
                  </a:extLst>
                </p:cNvPr>
                <p:cNvSpPr>
                  <a:spLocks/>
                </p:cNvSpPr>
                <p:nvPr/>
              </p:nvSpPr>
              <p:spPr bwMode="gray">
                <a:xfrm flipH="1">
                  <a:off x="2235" y="2595"/>
                  <a:ext cx="76" cy="61"/>
                </a:xfrm>
                <a:custGeom>
                  <a:avLst/>
                  <a:gdLst>
                    <a:gd name="T0" fmla="*/ 0 w 111"/>
                    <a:gd name="T1" fmla="*/ 1 h 89"/>
                    <a:gd name="T2" fmla="*/ 0 w 111"/>
                    <a:gd name="T3" fmla="*/ 1 h 89"/>
                    <a:gd name="T4" fmla="*/ 0 w 111"/>
                    <a:gd name="T5" fmla="*/ 1 h 89"/>
                    <a:gd name="T6" fmla="*/ 1 w 111"/>
                    <a:gd name="T7" fmla="*/ 1 h 89"/>
                    <a:gd name="T8" fmla="*/ 1 w 111"/>
                    <a:gd name="T9" fmla="*/ 1 h 89"/>
                    <a:gd name="T10" fmla="*/ 1 w 111"/>
                    <a:gd name="T11" fmla="*/ 1 h 89"/>
                    <a:gd name="T12" fmla="*/ 1 w 111"/>
                    <a:gd name="T13" fmla="*/ 1 h 89"/>
                    <a:gd name="T14" fmla="*/ 1 w 111"/>
                    <a:gd name="T15" fmla="*/ 1 h 89"/>
                    <a:gd name="T16" fmla="*/ 1 w 111"/>
                    <a:gd name="T17" fmla="*/ 1 h 89"/>
                    <a:gd name="T18" fmla="*/ 1 w 111"/>
                    <a:gd name="T19" fmla="*/ 1 h 89"/>
                    <a:gd name="T20" fmla="*/ 1 w 111"/>
                    <a:gd name="T21" fmla="*/ 1 h 89"/>
                    <a:gd name="T22" fmla="*/ 1 w 111"/>
                    <a:gd name="T23" fmla="*/ 1 h 89"/>
                    <a:gd name="T24" fmla="*/ 1 w 111"/>
                    <a:gd name="T25" fmla="*/ 1 h 89"/>
                    <a:gd name="T26" fmla="*/ 1 w 111"/>
                    <a:gd name="T27" fmla="*/ 1 h 89"/>
                    <a:gd name="T28" fmla="*/ 1 w 111"/>
                    <a:gd name="T29" fmla="*/ 1 h 89"/>
                    <a:gd name="T30" fmla="*/ 1 w 111"/>
                    <a:gd name="T31" fmla="*/ 1 h 89"/>
                    <a:gd name="T32" fmla="*/ 1 w 111"/>
                    <a:gd name="T33" fmla="*/ 1 h 89"/>
                    <a:gd name="T34" fmla="*/ 1 w 111"/>
                    <a:gd name="T35" fmla="*/ 1 h 89"/>
                    <a:gd name="T36" fmla="*/ 1 w 111"/>
                    <a:gd name="T37" fmla="*/ 1 h 89"/>
                    <a:gd name="T38" fmla="*/ 1 w 111"/>
                    <a:gd name="T39" fmla="*/ 1 h 89"/>
                    <a:gd name="T40" fmla="*/ 1 w 111"/>
                    <a:gd name="T41" fmla="*/ 1 h 89"/>
                    <a:gd name="T42" fmla="*/ 1 w 111"/>
                    <a:gd name="T43" fmla="*/ 1 h 89"/>
                    <a:gd name="T44" fmla="*/ 1 w 111"/>
                    <a:gd name="T45" fmla="*/ 1 h 89"/>
                    <a:gd name="T46" fmla="*/ 1 w 111"/>
                    <a:gd name="T47" fmla="*/ 1 h 89"/>
                    <a:gd name="T48" fmla="*/ 1 w 111"/>
                    <a:gd name="T49" fmla="*/ 1 h 89"/>
                    <a:gd name="T50" fmla="*/ 1 w 111"/>
                    <a:gd name="T51" fmla="*/ 1 h 89"/>
                    <a:gd name="T52" fmla="*/ 1 w 111"/>
                    <a:gd name="T53" fmla="*/ 1 h 89"/>
                    <a:gd name="T54" fmla="*/ 1 w 111"/>
                    <a:gd name="T55" fmla="*/ 1 h 89"/>
                    <a:gd name="T56" fmla="*/ 1 w 111"/>
                    <a:gd name="T57" fmla="*/ 0 h 89"/>
                    <a:gd name="T58" fmla="*/ 1 w 111"/>
                    <a:gd name="T59" fmla="*/ 0 h 89"/>
                    <a:gd name="T60" fmla="*/ 1 w 111"/>
                    <a:gd name="T61" fmla="*/ 0 h 89"/>
                    <a:gd name="T62" fmla="*/ 1 w 111"/>
                    <a:gd name="T63" fmla="*/ 1 h 89"/>
                    <a:gd name="T64" fmla="*/ 0 w 111"/>
                    <a:gd name="T65" fmla="*/ 1 h 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11" h="89">
                      <a:moveTo>
                        <a:pt x="0" y="5"/>
                      </a:moveTo>
                      <a:lnTo>
                        <a:pt x="0" y="9"/>
                      </a:lnTo>
                      <a:lnTo>
                        <a:pt x="0" y="12"/>
                      </a:lnTo>
                      <a:lnTo>
                        <a:pt x="2" y="14"/>
                      </a:lnTo>
                      <a:lnTo>
                        <a:pt x="4" y="15"/>
                      </a:lnTo>
                      <a:lnTo>
                        <a:pt x="6" y="17"/>
                      </a:lnTo>
                      <a:lnTo>
                        <a:pt x="13" y="19"/>
                      </a:lnTo>
                      <a:lnTo>
                        <a:pt x="24" y="25"/>
                      </a:lnTo>
                      <a:lnTo>
                        <a:pt x="38" y="32"/>
                      </a:lnTo>
                      <a:lnTo>
                        <a:pt x="51" y="41"/>
                      </a:lnTo>
                      <a:lnTo>
                        <a:pt x="67" y="53"/>
                      </a:lnTo>
                      <a:lnTo>
                        <a:pt x="82" y="68"/>
                      </a:lnTo>
                      <a:lnTo>
                        <a:pt x="97" y="86"/>
                      </a:lnTo>
                      <a:lnTo>
                        <a:pt x="100" y="88"/>
                      </a:lnTo>
                      <a:lnTo>
                        <a:pt x="102" y="89"/>
                      </a:lnTo>
                      <a:lnTo>
                        <a:pt x="105" y="89"/>
                      </a:lnTo>
                      <a:lnTo>
                        <a:pt x="108" y="87"/>
                      </a:lnTo>
                      <a:lnTo>
                        <a:pt x="110" y="85"/>
                      </a:lnTo>
                      <a:lnTo>
                        <a:pt x="111" y="82"/>
                      </a:lnTo>
                      <a:lnTo>
                        <a:pt x="111" y="79"/>
                      </a:lnTo>
                      <a:lnTo>
                        <a:pt x="110" y="77"/>
                      </a:lnTo>
                      <a:lnTo>
                        <a:pt x="94" y="57"/>
                      </a:lnTo>
                      <a:lnTo>
                        <a:pt x="78" y="42"/>
                      </a:lnTo>
                      <a:lnTo>
                        <a:pt x="61" y="28"/>
                      </a:lnTo>
                      <a:lnTo>
                        <a:pt x="46" y="18"/>
                      </a:lnTo>
                      <a:lnTo>
                        <a:pt x="32" y="11"/>
                      </a:lnTo>
                      <a:lnTo>
                        <a:pt x="20" y="5"/>
                      </a:lnTo>
                      <a:lnTo>
                        <a:pt x="13" y="2"/>
                      </a:lnTo>
                      <a:lnTo>
                        <a:pt x="10" y="0"/>
                      </a:lnTo>
                      <a:lnTo>
                        <a:pt x="6" y="0"/>
                      </a:lnTo>
                      <a:lnTo>
                        <a:pt x="3" y="0"/>
                      </a:lnTo>
                      <a:lnTo>
                        <a:pt x="1" y="3"/>
                      </a:lnTo>
                      <a:lnTo>
                        <a:pt x="0" y="5"/>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nvGrpSpPr>
                <p:cNvPr id="304" name="Group 963">
                  <a:extLst>
                    <a:ext uri="{FF2B5EF4-FFF2-40B4-BE49-F238E27FC236}">
                      <a16:creationId xmlns:a16="http://schemas.microsoft.com/office/drawing/2014/main" id="{BE1DFBCB-17EC-4A7E-BEFC-4C5B9905BCC3}"/>
                    </a:ext>
                  </a:extLst>
                </p:cNvPr>
                <p:cNvGrpSpPr>
                  <a:grpSpLocks/>
                </p:cNvGrpSpPr>
                <p:nvPr/>
              </p:nvGrpSpPr>
              <p:grpSpPr bwMode="auto">
                <a:xfrm rot="-5400000">
                  <a:off x="1857" y="2561"/>
                  <a:ext cx="508" cy="506"/>
                  <a:chOff x="5184" y="431"/>
                  <a:chExt cx="338" cy="333"/>
                </a:xfrm>
              </p:grpSpPr>
              <p:sp>
                <p:nvSpPr>
                  <p:cNvPr id="305" name="AutoShape 964">
                    <a:extLst>
                      <a:ext uri="{FF2B5EF4-FFF2-40B4-BE49-F238E27FC236}">
                        <a16:creationId xmlns:a16="http://schemas.microsoft.com/office/drawing/2014/main" id="{B2D44092-50F4-450E-A836-2C5E3CB79539}"/>
                      </a:ext>
                    </a:extLst>
                  </p:cNvPr>
                  <p:cNvSpPr>
                    <a:spLocks noChangeArrowheads="1"/>
                  </p:cNvSpPr>
                  <p:nvPr/>
                </p:nvSpPr>
                <p:spPr bwMode="gray">
                  <a:xfrm rot="2721577">
                    <a:off x="5273" y="580"/>
                    <a:ext cx="50" cy="228"/>
                  </a:xfrm>
                  <a:prstGeom prst="roundRect">
                    <a:avLst>
                      <a:gd name="adj" fmla="val 50000"/>
                    </a:avLst>
                  </a:prstGeom>
                  <a:solidFill>
                    <a:srgbClr val="94AFAF"/>
                  </a:solidFill>
                  <a:ln w="12700" algn="ctr">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306" name="Oval 965">
                    <a:extLst>
                      <a:ext uri="{FF2B5EF4-FFF2-40B4-BE49-F238E27FC236}">
                        <a16:creationId xmlns:a16="http://schemas.microsoft.com/office/drawing/2014/main" id="{F981E515-6BF3-4A11-AB0E-596BE9CDB270}"/>
                      </a:ext>
                    </a:extLst>
                  </p:cNvPr>
                  <p:cNvSpPr>
                    <a:spLocks noChangeArrowheads="1"/>
                  </p:cNvSpPr>
                  <p:nvPr/>
                </p:nvSpPr>
                <p:spPr bwMode="gray">
                  <a:xfrm>
                    <a:off x="5335" y="431"/>
                    <a:ext cx="119" cy="333"/>
                  </a:xfrm>
                  <a:prstGeom prst="ellipse">
                    <a:avLst/>
                  </a:prstGeom>
                  <a:solidFill>
                    <a:srgbClr val="94AFAF"/>
                  </a:solidFill>
                  <a:ln>
                    <a:noFill/>
                  </a:ln>
                  <a:effectLst/>
                  <a:extLst>
                    <a:ext uri="{91240B29-F687-4F45-9708-019B960494DF}">
                      <a14:hiddenLine xmlns:a14="http://schemas.microsoft.com/office/drawing/2010/main" w="9525" algn="ctr">
                        <a:solidFill>
                          <a:srgbClr val="94AF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307" name="Rectangle 288">
                    <a:extLst>
                      <a:ext uri="{FF2B5EF4-FFF2-40B4-BE49-F238E27FC236}">
                        <a16:creationId xmlns:a16="http://schemas.microsoft.com/office/drawing/2014/main" id="{FDA23D6B-A061-4D47-B985-E889E45EFCEC}"/>
                      </a:ext>
                    </a:extLst>
                  </p:cNvPr>
                  <p:cNvSpPr>
                    <a:spLocks noChangeArrowheads="1"/>
                  </p:cNvSpPr>
                  <p:nvPr/>
                </p:nvSpPr>
                <p:spPr bwMode="gray">
                  <a:xfrm rot="2752885">
                    <a:off x="5414" y="469"/>
                    <a:ext cx="0" cy="216"/>
                  </a:xfrm>
                  <a:prstGeom prst="rect">
                    <a:avLst/>
                  </a:prstGeom>
                  <a:solidFill>
                    <a:srgbClr val="FFFFFF"/>
                  </a:solidFill>
                  <a:ln>
                    <a:noFill/>
                  </a:ln>
                  <a:effectLst/>
                  <a:extLst>
                    <a:ext uri="{91240B29-F687-4F45-9708-019B960494DF}">
                      <a14:hiddenLine xmlns:a14="http://schemas.microsoft.com/office/drawing/2010/main" w="9525" algn="ctr">
                        <a:solidFill>
                          <a:srgbClr val="94AFA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grpSp>
          <p:grpSp>
            <p:nvGrpSpPr>
              <p:cNvPr id="250" name="Group 732">
                <a:extLst>
                  <a:ext uri="{FF2B5EF4-FFF2-40B4-BE49-F238E27FC236}">
                    <a16:creationId xmlns:a16="http://schemas.microsoft.com/office/drawing/2014/main" id="{378F2F41-401B-491D-BDA6-E86D6EA3E49F}"/>
                  </a:ext>
                </a:extLst>
              </p:cNvPr>
              <p:cNvGrpSpPr>
                <a:grpSpLocks/>
              </p:cNvGrpSpPr>
              <p:nvPr/>
            </p:nvGrpSpPr>
            <p:grpSpPr bwMode="auto">
              <a:xfrm>
                <a:off x="3333887" y="5606768"/>
                <a:ext cx="687573" cy="770956"/>
                <a:chOff x="2635" y="3101"/>
                <a:chExt cx="878" cy="992"/>
              </a:xfrm>
            </p:grpSpPr>
            <p:sp>
              <p:nvSpPr>
                <p:cNvPr id="277" name="Freeform 733">
                  <a:extLst>
                    <a:ext uri="{FF2B5EF4-FFF2-40B4-BE49-F238E27FC236}">
                      <a16:creationId xmlns:a16="http://schemas.microsoft.com/office/drawing/2014/main" id="{14486099-EBD7-414C-99A6-14A3807F1CB7}"/>
                    </a:ext>
                  </a:extLst>
                </p:cNvPr>
                <p:cNvSpPr>
                  <a:spLocks/>
                </p:cNvSpPr>
                <p:nvPr/>
              </p:nvSpPr>
              <p:spPr bwMode="gray">
                <a:xfrm>
                  <a:off x="2789" y="3121"/>
                  <a:ext cx="570" cy="543"/>
                </a:xfrm>
                <a:custGeom>
                  <a:avLst/>
                  <a:gdLst>
                    <a:gd name="T0" fmla="*/ 0 w 490"/>
                    <a:gd name="T1" fmla="*/ 3154 h 469"/>
                    <a:gd name="T2" fmla="*/ 34871 w 490"/>
                    <a:gd name="T3" fmla="*/ 0 h 469"/>
                    <a:gd name="T4" fmla="*/ 45741 w 490"/>
                    <a:gd name="T5" fmla="*/ 3154 h 469"/>
                    <a:gd name="T6" fmla="*/ 45741 w 490"/>
                    <a:gd name="T7" fmla="*/ 34867 h 469"/>
                    <a:gd name="T8" fmla="*/ 34871 w 490"/>
                    <a:gd name="T9" fmla="*/ 38012 h 469"/>
                    <a:gd name="T10" fmla="*/ 0 w 490"/>
                    <a:gd name="T11" fmla="*/ 33278 h 469"/>
                    <a:gd name="T12" fmla="*/ 0 w 490"/>
                    <a:gd name="T13" fmla="*/ 3154 h 46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0" h="469">
                      <a:moveTo>
                        <a:pt x="0" y="39"/>
                      </a:moveTo>
                      <a:lnTo>
                        <a:pt x="373" y="0"/>
                      </a:lnTo>
                      <a:lnTo>
                        <a:pt x="490" y="39"/>
                      </a:lnTo>
                      <a:lnTo>
                        <a:pt x="490" y="430"/>
                      </a:lnTo>
                      <a:lnTo>
                        <a:pt x="373" y="469"/>
                      </a:lnTo>
                      <a:lnTo>
                        <a:pt x="0" y="410"/>
                      </a:lnTo>
                      <a:lnTo>
                        <a:pt x="0" y="39"/>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78" name="Freeform 734">
                  <a:extLst>
                    <a:ext uri="{FF2B5EF4-FFF2-40B4-BE49-F238E27FC236}">
                      <a16:creationId xmlns:a16="http://schemas.microsoft.com/office/drawing/2014/main" id="{3E02862C-75DC-446C-ABBC-BC549485B19A}"/>
                    </a:ext>
                  </a:extLst>
                </p:cNvPr>
                <p:cNvSpPr>
                  <a:spLocks/>
                </p:cNvSpPr>
                <p:nvPr/>
              </p:nvSpPr>
              <p:spPr bwMode="gray">
                <a:xfrm>
                  <a:off x="2858" y="3552"/>
                  <a:ext cx="568" cy="271"/>
                </a:xfrm>
                <a:custGeom>
                  <a:avLst/>
                  <a:gdLst>
                    <a:gd name="T0" fmla="*/ 41144 w 490"/>
                    <a:gd name="T1" fmla="*/ 5580 h 235"/>
                    <a:gd name="T2" fmla="*/ 19659 w 490"/>
                    <a:gd name="T3" fmla="*/ 0 h 235"/>
                    <a:gd name="T4" fmla="*/ 0 w 490"/>
                    <a:gd name="T5" fmla="*/ 7067 h 235"/>
                    <a:gd name="T6" fmla="*/ 0 w 490"/>
                    <a:gd name="T7" fmla="*/ 11314 h 235"/>
                    <a:gd name="T8" fmla="*/ 26393 w 490"/>
                    <a:gd name="T9" fmla="*/ 16946 h 235"/>
                    <a:gd name="T10" fmla="*/ 41144 w 490"/>
                    <a:gd name="T11" fmla="*/ 11314 h 235"/>
                    <a:gd name="T12" fmla="*/ 41144 w 490"/>
                    <a:gd name="T13" fmla="*/ 5580 h 23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0" h="235">
                      <a:moveTo>
                        <a:pt x="490" y="78"/>
                      </a:moveTo>
                      <a:lnTo>
                        <a:pt x="235" y="0"/>
                      </a:lnTo>
                      <a:lnTo>
                        <a:pt x="0" y="98"/>
                      </a:lnTo>
                      <a:lnTo>
                        <a:pt x="0" y="157"/>
                      </a:lnTo>
                      <a:lnTo>
                        <a:pt x="314" y="235"/>
                      </a:lnTo>
                      <a:lnTo>
                        <a:pt x="490" y="157"/>
                      </a:lnTo>
                      <a:lnTo>
                        <a:pt x="490"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79" name="Freeform 735">
                  <a:extLst>
                    <a:ext uri="{FF2B5EF4-FFF2-40B4-BE49-F238E27FC236}">
                      <a16:creationId xmlns:a16="http://schemas.microsoft.com/office/drawing/2014/main" id="{E416471E-5C85-4F08-B010-21679071D516}"/>
                    </a:ext>
                  </a:extLst>
                </p:cNvPr>
                <p:cNvSpPr>
                  <a:spLocks/>
                </p:cNvSpPr>
                <p:nvPr/>
              </p:nvSpPr>
              <p:spPr bwMode="gray">
                <a:xfrm>
                  <a:off x="2856" y="3647"/>
                  <a:ext cx="578" cy="114"/>
                </a:xfrm>
                <a:custGeom>
                  <a:avLst/>
                  <a:gdLst>
                    <a:gd name="T0" fmla="*/ 25727 w 499"/>
                    <a:gd name="T1" fmla="*/ 6695 h 98"/>
                    <a:gd name="T2" fmla="*/ 25426 w 499"/>
                    <a:gd name="T3" fmla="*/ 6496 h 98"/>
                    <a:gd name="T4" fmla="*/ 24469 w 499"/>
                    <a:gd name="T5" fmla="*/ 6429 h 98"/>
                    <a:gd name="T6" fmla="*/ 23231 w 499"/>
                    <a:gd name="T7" fmla="*/ 6070 h 98"/>
                    <a:gd name="T8" fmla="*/ 21651 w 499"/>
                    <a:gd name="T9" fmla="*/ 5844 h 98"/>
                    <a:gd name="T10" fmla="*/ 19635 w 499"/>
                    <a:gd name="T11" fmla="*/ 5308 h 98"/>
                    <a:gd name="T12" fmla="*/ 17456 w 499"/>
                    <a:gd name="T13" fmla="*/ 5024 h 98"/>
                    <a:gd name="T14" fmla="*/ 15189 w 499"/>
                    <a:gd name="T15" fmla="*/ 4388 h 98"/>
                    <a:gd name="T16" fmla="*/ 12938 w 499"/>
                    <a:gd name="T17" fmla="*/ 3923 h 98"/>
                    <a:gd name="T18" fmla="*/ 10461 w 499"/>
                    <a:gd name="T19" fmla="*/ 3425 h 98"/>
                    <a:gd name="T20" fmla="*/ 8187 w 499"/>
                    <a:gd name="T21" fmla="*/ 2944 h 98"/>
                    <a:gd name="T22" fmla="*/ 6231 w 499"/>
                    <a:gd name="T23" fmla="*/ 2450 h 98"/>
                    <a:gd name="T24" fmla="*/ 4271 w 499"/>
                    <a:gd name="T25" fmla="*/ 2142 h 98"/>
                    <a:gd name="T26" fmla="*/ 2612 w 499"/>
                    <a:gd name="T27" fmla="*/ 1810 h 98"/>
                    <a:gd name="T28" fmla="*/ 1435 w 499"/>
                    <a:gd name="T29" fmla="*/ 1556 h 98"/>
                    <a:gd name="T30" fmla="*/ 632 w 499"/>
                    <a:gd name="T31" fmla="*/ 1361 h 98"/>
                    <a:gd name="T32" fmla="*/ 351 w 499"/>
                    <a:gd name="T33" fmla="*/ 1338 h 98"/>
                    <a:gd name="T34" fmla="*/ 0 w 499"/>
                    <a:gd name="T35" fmla="*/ 3547 h 98"/>
                    <a:gd name="T36" fmla="*/ 25628 w 499"/>
                    <a:gd name="T37" fmla="*/ 9199 h 98"/>
                    <a:gd name="T38" fmla="*/ 25825 w 499"/>
                    <a:gd name="T39" fmla="*/ 9199 h 98"/>
                    <a:gd name="T40" fmla="*/ 25991 w 499"/>
                    <a:gd name="T41" fmla="*/ 9199 h 98"/>
                    <a:gd name="T42" fmla="*/ 26053 w 499"/>
                    <a:gd name="T43" fmla="*/ 9199 h 98"/>
                    <a:gd name="T44" fmla="*/ 26345 w 499"/>
                    <a:gd name="T45" fmla="*/ 9199 h 98"/>
                    <a:gd name="T46" fmla="*/ 41044 w 499"/>
                    <a:gd name="T47" fmla="*/ 2230 h 98"/>
                    <a:gd name="T48" fmla="*/ 40082 w 499"/>
                    <a:gd name="T49" fmla="*/ 0 h 98"/>
                    <a:gd name="T50" fmla="*/ 39548 w 499"/>
                    <a:gd name="T51" fmla="*/ 3 h 98"/>
                    <a:gd name="T52" fmla="*/ 38012 w 499"/>
                    <a:gd name="T53" fmla="*/ 989 h 98"/>
                    <a:gd name="T54" fmla="*/ 35694 w 499"/>
                    <a:gd name="T55" fmla="*/ 2106 h 98"/>
                    <a:gd name="T56" fmla="*/ 33171 w 499"/>
                    <a:gd name="T57" fmla="*/ 3243 h 98"/>
                    <a:gd name="T58" fmla="*/ 30591 w 499"/>
                    <a:gd name="T59" fmla="*/ 4486 h 98"/>
                    <a:gd name="T60" fmla="*/ 28184 w 499"/>
                    <a:gd name="T61" fmla="*/ 5391 h 98"/>
                    <a:gd name="T62" fmla="*/ 26528 w 499"/>
                    <a:gd name="T63" fmla="*/ 6314 h 98"/>
                    <a:gd name="T64" fmla="*/ 25727 w 499"/>
                    <a:gd name="T65" fmla="*/ 6695 h 9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9" h="98">
                      <a:moveTo>
                        <a:pt x="313" y="71"/>
                      </a:moveTo>
                      <a:lnTo>
                        <a:pt x="309" y="70"/>
                      </a:lnTo>
                      <a:lnTo>
                        <a:pt x="298" y="69"/>
                      </a:lnTo>
                      <a:lnTo>
                        <a:pt x="282" y="65"/>
                      </a:lnTo>
                      <a:lnTo>
                        <a:pt x="263" y="62"/>
                      </a:lnTo>
                      <a:lnTo>
                        <a:pt x="238" y="57"/>
                      </a:lnTo>
                      <a:lnTo>
                        <a:pt x="213" y="53"/>
                      </a:lnTo>
                      <a:lnTo>
                        <a:pt x="185" y="47"/>
                      </a:lnTo>
                      <a:lnTo>
                        <a:pt x="157" y="42"/>
                      </a:lnTo>
                      <a:lnTo>
                        <a:pt x="128" y="37"/>
                      </a:lnTo>
                      <a:lnTo>
                        <a:pt x="100" y="32"/>
                      </a:lnTo>
                      <a:lnTo>
                        <a:pt x="75" y="26"/>
                      </a:lnTo>
                      <a:lnTo>
                        <a:pt x="52" y="23"/>
                      </a:lnTo>
                      <a:lnTo>
                        <a:pt x="32" y="19"/>
                      </a:lnTo>
                      <a:lnTo>
                        <a:pt x="17" y="16"/>
                      </a:lnTo>
                      <a:lnTo>
                        <a:pt x="8" y="15"/>
                      </a:lnTo>
                      <a:lnTo>
                        <a:pt x="4" y="14"/>
                      </a:lnTo>
                      <a:lnTo>
                        <a:pt x="0" y="39"/>
                      </a:lnTo>
                      <a:lnTo>
                        <a:pt x="312" y="98"/>
                      </a:lnTo>
                      <a:lnTo>
                        <a:pt x="314" y="98"/>
                      </a:lnTo>
                      <a:lnTo>
                        <a:pt x="317" y="98"/>
                      </a:lnTo>
                      <a:lnTo>
                        <a:pt x="318" y="98"/>
                      </a:lnTo>
                      <a:lnTo>
                        <a:pt x="320" y="98"/>
                      </a:lnTo>
                      <a:lnTo>
                        <a:pt x="499" y="24"/>
                      </a:lnTo>
                      <a:lnTo>
                        <a:pt x="488" y="0"/>
                      </a:lnTo>
                      <a:lnTo>
                        <a:pt x="482" y="3"/>
                      </a:lnTo>
                      <a:lnTo>
                        <a:pt x="462" y="10"/>
                      </a:lnTo>
                      <a:lnTo>
                        <a:pt x="434" y="22"/>
                      </a:lnTo>
                      <a:lnTo>
                        <a:pt x="403" y="34"/>
                      </a:lnTo>
                      <a:lnTo>
                        <a:pt x="372" y="48"/>
                      </a:lnTo>
                      <a:lnTo>
                        <a:pt x="343" y="58"/>
                      </a:lnTo>
                      <a:lnTo>
                        <a:pt x="323" y="68"/>
                      </a:lnTo>
                      <a:lnTo>
                        <a:pt x="313"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80" name="Freeform 736">
                  <a:extLst>
                    <a:ext uri="{FF2B5EF4-FFF2-40B4-BE49-F238E27FC236}">
                      <a16:creationId xmlns:a16="http://schemas.microsoft.com/office/drawing/2014/main" id="{4CB8CEAA-9E81-4137-968A-B8889C76918B}"/>
                    </a:ext>
                  </a:extLst>
                </p:cNvPr>
                <p:cNvSpPr>
                  <a:spLocks/>
                </p:cNvSpPr>
                <p:nvPr/>
              </p:nvSpPr>
              <p:spPr bwMode="gray">
                <a:xfrm>
                  <a:off x="2652" y="3756"/>
                  <a:ext cx="501" cy="320"/>
                </a:xfrm>
                <a:custGeom>
                  <a:avLst/>
                  <a:gdLst>
                    <a:gd name="T0" fmla="*/ 10731 w 431"/>
                    <a:gd name="T1" fmla="*/ 0 h 275"/>
                    <a:gd name="T2" fmla="*/ 0 w 431"/>
                    <a:gd name="T3" fmla="*/ 7482 h 275"/>
                    <a:gd name="T4" fmla="*/ 0 w 431"/>
                    <a:gd name="T5" fmla="*/ 11034 h 275"/>
                    <a:gd name="T6" fmla="*/ 23220 w 431"/>
                    <a:gd name="T7" fmla="*/ 25918 h 275"/>
                    <a:gd name="T8" fmla="*/ 39450 w 431"/>
                    <a:gd name="T9" fmla="*/ 14848 h 275"/>
                    <a:gd name="T10" fmla="*/ 39450 w 431"/>
                    <a:gd name="T11" fmla="*/ 9244 h 275"/>
                    <a:gd name="T12" fmla="*/ 10731 w 431"/>
                    <a:gd name="T13" fmla="*/ 0 h 2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31" h="275">
                      <a:moveTo>
                        <a:pt x="117" y="0"/>
                      </a:moveTo>
                      <a:lnTo>
                        <a:pt x="0" y="79"/>
                      </a:lnTo>
                      <a:lnTo>
                        <a:pt x="0" y="118"/>
                      </a:lnTo>
                      <a:lnTo>
                        <a:pt x="254" y="275"/>
                      </a:lnTo>
                      <a:lnTo>
                        <a:pt x="431" y="157"/>
                      </a:lnTo>
                      <a:lnTo>
                        <a:pt x="431" y="98"/>
                      </a:lnTo>
                      <a:lnTo>
                        <a:pt x="117" y="0"/>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81" name="Freeform 737">
                  <a:extLst>
                    <a:ext uri="{FF2B5EF4-FFF2-40B4-BE49-F238E27FC236}">
                      <a16:creationId xmlns:a16="http://schemas.microsoft.com/office/drawing/2014/main" id="{F5B7F093-EA3C-4B4C-BFFA-9A8E536BE523}"/>
                    </a:ext>
                  </a:extLst>
                </p:cNvPr>
                <p:cNvSpPr>
                  <a:spLocks/>
                </p:cNvSpPr>
                <p:nvPr/>
              </p:nvSpPr>
              <p:spPr bwMode="gray">
                <a:xfrm>
                  <a:off x="2652" y="3847"/>
                  <a:ext cx="501" cy="229"/>
                </a:xfrm>
                <a:custGeom>
                  <a:avLst/>
                  <a:gdLst>
                    <a:gd name="T0" fmla="*/ 39450 w 431"/>
                    <a:gd name="T1" fmla="*/ 2006 h 196"/>
                    <a:gd name="T2" fmla="*/ 23220 w 431"/>
                    <a:gd name="T3" fmla="*/ 14596 h 196"/>
                    <a:gd name="T4" fmla="*/ 0 w 431"/>
                    <a:gd name="T5" fmla="*/ 0 h 196"/>
                    <a:gd name="T6" fmla="*/ 0 w 431"/>
                    <a:gd name="T7" fmla="*/ 4203 h 196"/>
                    <a:gd name="T8" fmla="*/ 23220 w 431"/>
                    <a:gd name="T9" fmla="*/ 20917 h 196"/>
                    <a:gd name="T10" fmla="*/ 39450 w 431"/>
                    <a:gd name="T11" fmla="*/ 8224 h 196"/>
                    <a:gd name="T12" fmla="*/ 39450 w 431"/>
                    <a:gd name="T13" fmla="*/ 2006 h 19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31" h="196">
                      <a:moveTo>
                        <a:pt x="431" y="19"/>
                      </a:moveTo>
                      <a:lnTo>
                        <a:pt x="254" y="137"/>
                      </a:lnTo>
                      <a:lnTo>
                        <a:pt x="0" y="0"/>
                      </a:lnTo>
                      <a:lnTo>
                        <a:pt x="0" y="39"/>
                      </a:lnTo>
                      <a:lnTo>
                        <a:pt x="254" y="196"/>
                      </a:lnTo>
                      <a:lnTo>
                        <a:pt x="431" y="78"/>
                      </a:lnTo>
                      <a:lnTo>
                        <a:pt x="431"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82" name="Freeform 738">
                  <a:extLst>
                    <a:ext uri="{FF2B5EF4-FFF2-40B4-BE49-F238E27FC236}">
                      <a16:creationId xmlns:a16="http://schemas.microsoft.com/office/drawing/2014/main" id="{024864E3-BF3B-48F7-AE10-ADB547E9EF2A}"/>
                    </a:ext>
                  </a:extLst>
                </p:cNvPr>
                <p:cNvSpPr>
                  <a:spLocks/>
                </p:cNvSpPr>
                <p:nvPr/>
              </p:nvSpPr>
              <p:spPr bwMode="gray">
                <a:xfrm>
                  <a:off x="3359" y="3218"/>
                  <a:ext cx="104" cy="354"/>
                </a:xfrm>
                <a:custGeom>
                  <a:avLst/>
                  <a:gdLst>
                    <a:gd name="T0" fmla="*/ 0 w 91"/>
                    <a:gd name="T1" fmla="*/ 0 h 307"/>
                    <a:gd name="T2" fmla="*/ 4976 w 91"/>
                    <a:gd name="T3" fmla="*/ 2224 h 307"/>
                    <a:gd name="T4" fmla="*/ 4976 w 91"/>
                    <a:gd name="T5" fmla="*/ 19482 h 307"/>
                    <a:gd name="T6" fmla="*/ 0 w 91"/>
                    <a:gd name="T7" fmla="*/ 22009 h 307"/>
                    <a:gd name="T8" fmla="*/ 0 w 91"/>
                    <a:gd name="T9" fmla="*/ 0 h 3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1" h="307">
                      <a:moveTo>
                        <a:pt x="0" y="0"/>
                      </a:moveTo>
                      <a:lnTo>
                        <a:pt x="91" y="31"/>
                      </a:lnTo>
                      <a:lnTo>
                        <a:pt x="91" y="271"/>
                      </a:lnTo>
                      <a:lnTo>
                        <a:pt x="0" y="307"/>
                      </a:lnTo>
                      <a:lnTo>
                        <a:pt x="0" y="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83" name="Freeform 739">
                  <a:extLst>
                    <a:ext uri="{FF2B5EF4-FFF2-40B4-BE49-F238E27FC236}">
                      <a16:creationId xmlns:a16="http://schemas.microsoft.com/office/drawing/2014/main" id="{AD062803-9EF8-45AF-B14F-A3D0F204C0ED}"/>
                    </a:ext>
                  </a:extLst>
                </p:cNvPr>
                <p:cNvSpPr>
                  <a:spLocks noEditPoints="1"/>
                </p:cNvSpPr>
                <p:nvPr/>
              </p:nvSpPr>
              <p:spPr bwMode="gray">
                <a:xfrm>
                  <a:off x="2838" y="3533"/>
                  <a:ext cx="606" cy="310"/>
                </a:xfrm>
                <a:custGeom>
                  <a:avLst/>
                  <a:gdLst>
                    <a:gd name="T0" fmla="*/ 849 w 521"/>
                    <a:gd name="T1" fmla="*/ 8824 h 267"/>
                    <a:gd name="T2" fmla="*/ 2 w 521"/>
                    <a:gd name="T3" fmla="*/ 9396 h 267"/>
                    <a:gd name="T4" fmla="*/ 0 w 521"/>
                    <a:gd name="T5" fmla="*/ 10045 h 267"/>
                    <a:gd name="T6" fmla="*/ 1 w 521"/>
                    <a:gd name="T7" fmla="*/ 15786 h 267"/>
                    <a:gd name="T8" fmla="*/ 628 w 521"/>
                    <a:gd name="T9" fmla="*/ 16530 h 267"/>
                    <a:gd name="T10" fmla="*/ 30316 w 521"/>
                    <a:gd name="T11" fmla="*/ 23545 h 267"/>
                    <a:gd name="T12" fmla="*/ 30864 w 521"/>
                    <a:gd name="T13" fmla="*/ 23545 h 267"/>
                    <a:gd name="T14" fmla="*/ 31186 w 521"/>
                    <a:gd name="T15" fmla="*/ 23518 h 267"/>
                    <a:gd name="T16" fmla="*/ 47996 w 521"/>
                    <a:gd name="T17" fmla="*/ 16364 h 267"/>
                    <a:gd name="T18" fmla="*/ 48496 w 521"/>
                    <a:gd name="T19" fmla="*/ 15618 h 267"/>
                    <a:gd name="T20" fmla="*/ 48568 w 521"/>
                    <a:gd name="T21" fmla="*/ 8282 h 267"/>
                    <a:gd name="T22" fmla="*/ 48096 w 521"/>
                    <a:gd name="T23" fmla="*/ 7574 h 267"/>
                    <a:gd name="T24" fmla="*/ 47608 w 521"/>
                    <a:gd name="T25" fmla="*/ 6974 h 267"/>
                    <a:gd name="T26" fmla="*/ 23603 w 521"/>
                    <a:gd name="T27" fmla="*/ 0 h 267"/>
                    <a:gd name="T28" fmla="*/ 22985 w 521"/>
                    <a:gd name="T29" fmla="*/ 1 h 267"/>
                    <a:gd name="T30" fmla="*/ 23343 w 521"/>
                    <a:gd name="T31" fmla="*/ 2856 h 267"/>
                    <a:gd name="T32" fmla="*/ 24580 w 521"/>
                    <a:gd name="T33" fmla="*/ 3303 h 267"/>
                    <a:gd name="T34" fmla="*/ 26945 w 521"/>
                    <a:gd name="T35" fmla="*/ 3926 h 267"/>
                    <a:gd name="T36" fmla="*/ 30337 w 521"/>
                    <a:gd name="T37" fmla="*/ 4881 h 267"/>
                    <a:gd name="T38" fmla="*/ 34107 w 521"/>
                    <a:gd name="T39" fmla="*/ 6026 h 267"/>
                    <a:gd name="T40" fmla="*/ 38031 w 521"/>
                    <a:gd name="T41" fmla="*/ 7237 h 267"/>
                    <a:gd name="T42" fmla="*/ 41456 w 521"/>
                    <a:gd name="T43" fmla="*/ 8123 h 267"/>
                    <a:gd name="T44" fmla="*/ 44194 w 521"/>
                    <a:gd name="T45" fmla="*/ 9005 h 267"/>
                    <a:gd name="T46" fmla="*/ 45601 w 521"/>
                    <a:gd name="T47" fmla="*/ 9401 h 267"/>
                    <a:gd name="T48" fmla="*/ 45601 w 521"/>
                    <a:gd name="T49" fmla="*/ 11895 h 267"/>
                    <a:gd name="T50" fmla="*/ 45601 w 521"/>
                    <a:gd name="T51" fmla="*/ 14273 h 267"/>
                    <a:gd name="T52" fmla="*/ 42726 w 521"/>
                    <a:gd name="T53" fmla="*/ 15458 h 267"/>
                    <a:gd name="T54" fmla="*/ 37783 w 521"/>
                    <a:gd name="T55" fmla="*/ 17591 h 267"/>
                    <a:gd name="T56" fmla="*/ 32958 w 521"/>
                    <a:gd name="T57" fmla="*/ 19602 h 267"/>
                    <a:gd name="T58" fmla="*/ 30472 w 521"/>
                    <a:gd name="T59" fmla="*/ 20751 h 267"/>
                    <a:gd name="T60" fmla="*/ 29039 w 521"/>
                    <a:gd name="T61" fmla="*/ 20424 h 267"/>
                    <a:gd name="T62" fmla="*/ 26082 w 521"/>
                    <a:gd name="T63" fmla="*/ 19687 h 267"/>
                    <a:gd name="T64" fmla="*/ 21870 w 521"/>
                    <a:gd name="T65" fmla="*/ 18716 h 267"/>
                    <a:gd name="T66" fmla="*/ 17123 w 521"/>
                    <a:gd name="T67" fmla="*/ 17475 h 267"/>
                    <a:gd name="T68" fmla="*/ 12374 w 521"/>
                    <a:gd name="T69" fmla="*/ 16364 h 267"/>
                    <a:gd name="T70" fmla="*/ 8002 w 521"/>
                    <a:gd name="T71" fmla="*/ 15394 h 267"/>
                    <a:gd name="T72" fmla="*/ 4746 w 521"/>
                    <a:gd name="T73" fmla="*/ 14706 h 267"/>
                    <a:gd name="T74" fmla="*/ 2936 w 521"/>
                    <a:gd name="T75" fmla="*/ 14237 h 267"/>
                    <a:gd name="T76" fmla="*/ 2936 w 521"/>
                    <a:gd name="T77" fmla="*/ 12666 h 267"/>
                    <a:gd name="T78" fmla="*/ 2936 w 521"/>
                    <a:gd name="T79" fmla="*/ 11147 h 267"/>
                    <a:gd name="T80" fmla="*/ 4328 w 521"/>
                    <a:gd name="T81" fmla="*/ 10561 h 267"/>
                    <a:gd name="T82" fmla="*/ 6810 w 521"/>
                    <a:gd name="T83" fmla="*/ 9431 h 267"/>
                    <a:gd name="T84" fmla="*/ 9919 w 521"/>
                    <a:gd name="T85" fmla="*/ 8282 h 267"/>
                    <a:gd name="T86" fmla="*/ 13497 w 521"/>
                    <a:gd name="T87" fmla="*/ 6970 h 267"/>
                    <a:gd name="T88" fmla="*/ 16989 w 521"/>
                    <a:gd name="T89" fmla="*/ 5528 h 267"/>
                    <a:gd name="T90" fmla="*/ 20017 w 521"/>
                    <a:gd name="T91" fmla="*/ 4204 h 267"/>
                    <a:gd name="T92" fmla="*/ 22408 w 521"/>
                    <a:gd name="T93" fmla="*/ 3316 h 267"/>
                    <a:gd name="T94" fmla="*/ 23343 w 521"/>
                    <a:gd name="T95" fmla="*/ 2856 h 26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21" h="267">
                      <a:moveTo>
                        <a:pt x="244" y="2"/>
                      </a:moveTo>
                      <a:lnTo>
                        <a:pt x="9" y="100"/>
                      </a:lnTo>
                      <a:lnTo>
                        <a:pt x="6" y="102"/>
                      </a:lnTo>
                      <a:lnTo>
                        <a:pt x="2" y="106"/>
                      </a:lnTo>
                      <a:lnTo>
                        <a:pt x="1" y="109"/>
                      </a:lnTo>
                      <a:lnTo>
                        <a:pt x="0" y="114"/>
                      </a:lnTo>
                      <a:lnTo>
                        <a:pt x="0" y="173"/>
                      </a:lnTo>
                      <a:lnTo>
                        <a:pt x="1" y="179"/>
                      </a:lnTo>
                      <a:lnTo>
                        <a:pt x="3" y="183"/>
                      </a:lnTo>
                      <a:lnTo>
                        <a:pt x="7" y="187"/>
                      </a:lnTo>
                      <a:lnTo>
                        <a:pt x="11" y="189"/>
                      </a:lnTo>
                      <a:lnTo>
                        <a:pt x="325" y="267"/>
                      </a:lnTo>
                      <a:lnTo>
                        <a:pt x="327" y="267"/>
                      </a:lnTo>
                      <a:lnTo>
                        <a:pt x="331" y="267"/>
                      </a:lnTo>
                      <a:lnTo>
                        <a:pt x="333" y="267"/>
                      </a:lnTo>
                      <a:lnTo>
                        <a:pt x="335" y="266"/>
                      </a:lnTo>
                      <a:lnTo>
                        <a:pt x="512" y="188"/>
                      </a:lnTo>
                      <a:lnTo>
                        <a:pt x="515" y="185"/>
                      </a:lnTo>
                      <a:lnTo>
                        <a:pt x="519" y="182"/>
                      </a:lnTo>
                      <a:lnTo>
                        <a:pt x="520" y="177"/>
                      </a:lnTo>
                      <a:lnTo>
                        <a:pt x="521" y="173"/>
                      </a:lnTo>
                      <a:lnTo>
                        <a:pt x="521" y="94"/>
                      </a:lnTo>
                      <a:lnTo>
                        <a:pt x="520" y="90"/>
                      </a:lnTo>
                      <a:lnTo>
                        <a:pt x="517" y="85"/>
                      </a:lnTo>
                      <a:lnTo>
                        <a:pt x="515" y="82"/>
                      </a:lnTo>
                      <a:lnTo>
                        <a:pt x="511" y="79"/>
                      </a:lnTo>
                      <a:lnTo>
                        <a:pt x="256" y="1"/>
                      </a:lnTo>
                      <a:lnTo>
                        <a:pt x="254" y="0"/>
                      </a:lnTo>
                      <a:lnTo>
                        <a:pt x="250" y="0"/>
                      </a:lnTo>
                      <a:lnTo>
                        <a:pt x="247" y="1"/>
                      </a:lnTo>
                      <a:lnTo>
                        <a:pt x="244" y="2"/>
                      </a:lnTo>
                      <a:close/>
                      <a:moveTo>
                        <a:pt x="251" y="33"/>
                      </a:moveTo>
                      <a:lnTo>
                        <a:pt x="256" y="34"/>
                      </a:lnTo>
                      <a:lnTo>
                        <a:pt x="264" y="37"/>
                      </a:lnTo>
                      <a:lnTo>
                        <a:pt x="275" y="41"/>
                      </a:lnTo>
                      <a:lnTo>
                        <a:pt x="290" y="45"/>
                      </a:lnTo>
                      <a:lnTo>
                        <a:pt x="307" y="51"/>
                      </a:lnTo>
                      <a:lnTo>
                        <a:pt x="326" y="56"/>
                      </a:lnTo>
                      <a:lnTo>
                        <a:pt x="346" y="62"/>
                      </a:lnTo>
                      <a:lnTo>
                        <a:pt x="366" y="69"/>
                      </a:lnTo>
                      <a:lnTo>
                        <a:pt x="387" y="75"/>
                      </a:lnTo>
                      <a:lnTo>
                        <a:pt x="408" y="82"/>
                      </a:lnTo>
                      <a:lnTo>
                        <a:pt x="428" y="87"/>
                      </a:lnTo>
                      <a:lnTo>
                        <a:pt x="445" y="93"/>
                      </a:lnTo>
                      <a:lnTo>
                        <a:pt x="461" y="98"/>
                      </a:lnTo>
                      <a:lnTo>
                        <a:pt x="474" y="102"/>
                      </a:lnTo>
                      <a:lnTo>
                        <a:pt x="484" y="105"/>
                      </a:lnTo>
                      <a:lnTo>
                        <a:pt x="490" y="107"/>
                      </a:lnTo>
                      <a:lnTo>
                        <a:pt x="490" y="120"/>
                      </a:lnTo>
                      <a:lnTo>
                        <a:pt x="490" y="135"/>
                      </a:lnTo>
                      <a:lnTo>
                        <a:pt x="490" y="151"/>
                      </a:lnTo>
                      <a:lnTo>
                        <a:pt x="490" y="162"/>
                      </a:lnTo>
                      <a:lnTo>
                        <a:pt x="478" y="168"/>
                      </a:lnTo>
                      <a:lnTo>
                        <a:pt x="459" y="176"/>
                      </a:lnTo>
                      <a:lnTo>
                        <a:pt x="433" y="188"/>
                      </a:lnTo>
                      <a:lnTo>
                        <a:pt x="406" y="200"/>
                      </a:lnTo>
                      <a:lnTo>
                        <a:pt x="378" y="212"/>
                      </a:lnTo>
                      <a:lnTo>
                        <a:pt x="354" y="222"/>
                      </a:lnTo>
                      <a:lnTo>
                        <a:pt x="337" y="230"/>
                      </a:lnTo>
                      <a:lnTo>
                        <a:pt x="327" y="235"/>
                      </a:lnTo>
                      <a:lnTo>
                        <a:pt x="323" y="234"/>
                      </a:lnTo>
                      <a:lnTo>
                        <a:pt x="312" y="232"/>
                      </a:lnTo>
                      <a:lnTo>
                        <a:pt x="298" y="228"/>
                      </a:lnTo>
                      <a:lnTo>
                        <a:pt x="280" y="223"/>
                      </a:lnTo>
                      <a:lnTo>
                        <a:pt x="259" y="218"/>
                      </a:lnTo>
                      <a:lnTo>
                        <a:pt x="235" y="212"/>
                      </a:lnTo>
                      <a:lnTo>
                        <a:pt x="211" y="205"/>
                      </a:lnTo>
                      <a:lnTo>
                        <a:pt x="184" y="199"/>
                      </a:lnTo>
                      <a:lnTo>
                        <a:pt x="158" y="192"/>
                      </a:lnTo>
                      <a:lnTo>
                        <a:pt x="133" y="185"/>
                      </a:lnTo>
                      <a:lnTo>
                        <a:pt x="108" y="180"/>
                      </a:lnTo>
                      <a:lnTo>
                        <a:pt x="86" y="174"/>
                      </a:lnTo>
                      <a:lnTo>
                        <a:pt x="67" y="169"/>
                      </a:lnTo>
                      <a:lnTo>
                        <a:pt x="51" y="166"/>
                      </a:lnTo>
                      <a:lnTo>
                        <a:pt x="39" y="162"/>
                      </a:lnTo>
                      <a:lnTo>
                        <a:pt x="32" y="161"/>
                      </a:lnTo>
                      <a:lnTo>
                        <a:pt x="32" y="152"/>
                      </a:lnTo>
                      <a:lnTo>
                        <a:pt x="32" y="143"/>
                      </a:lnTo>
                      <a:lnTo>
                        <a:pt x="32" y="134"/>
                      </a:lnTo>
                      <a:lnTo>
                        <a:pt x="32" y="126"/>
                      </a:lnTo>
                      <a:lnTo>
                        <a:pt x="38" y="123"/>
                      </a:lnTo>
                      <a:lnTo>
                        <a:pt x="46" y="120"/>
                      </a:lnTo>
                      <a:lnTo>
                        <a:pt x="58" y="114"/>
                      </a:lnTo>
                      <a:lnTo>
                        <a:pt x="73" y="108"/>
                      </a:lnTo>
                      <a:lnTo>
                        <a:pt x="89" y="101"/>
                      </a:lnTo>
                      <a:lnTo>
                        <a:pt x="107" y="94"/>
                      </a:lnTo>
                      <a:lnTo>
                        <a:pt x="126" y="86"/>
                      </a:lnTo>
                      <a:lnTo>
                        <a:pt x="145" y="78"/>
                      </a:lnTo>
                      <a:lnTo>
                        <a:pt x="164" y="70"/>
                      </a:lnTo>
                      <a:lnTo>
                        <a:pt x="182" y="62"/>
                      </a:lnTo>
                      <a:lnTo>
                        <a:pt x="199" y="55"/>
                      </a:lnTo>
                      <a:lnTo>
                        <a:pt x="215" y="48"/>
                      </a:lnTo>
                      <a:lnTo>
                        <a:pt x="229" y="43"/>
                      </a:lnTo>
                      <a:lnTo>
                        <a:pt x="240" y="38"/>
                      </a:lnTo>
                      <a:lnTo>
                        <a:pt x="248" y="34"/>
                      </a:lnTo>
                      <a:lnTo>
                        <a:pt x="251" y="33"/>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84" name="Freeform 740">
                  <a:extLst>
                    <a:ext uri="{FF2B5EF4-FFF2-40B4-BE49-F238E27FC236}">
                      <a16:creationId xmlns:a16="http://schemas.microsoft.com/office/drawing/2014/main" id="{5CEDCF79-8FAD-4DC6-B835-EEF2187D3835}"/>
                    </a:ext>
                  </a:extLst>
                </p:cNvPr>
                <p:cNvSpPr>
                  <a:spLocks/>
                </p:cNvSpPr>
                <p:nvPr/>
              </p:nvSpPr>
              <p:spPr bwMode="gray">
                <a:xfrm>
                  <a:off x="3352" y="3170"/>
                  <a:ext cx="161" cy="422"/>
                </a:xfrm>
                <a:custGeom>
                  <a:avLst/>
                  <a:gdLst>
                    <a:gd name="T0" fmla="*/ 0 w 139"/>
                    <a:gd name="T1" fmla="*/ 2650 h 364"/>
                    <a:gd name="T2" fmla="*/ 351 w 139"/>
                    <a:gd name="T3" fmla="*/ 2691 h 364"/>
                    <a:gd name="T4" fmla="*/ 1137 w 139"/>
                    <a:gd name="T5" fmla="*/ 3035 h 364"/>
                    <a:gd name="T6" fmla="*/ 2370 w 139"/>
                    <a:gd name="T7" fmla="*/ 3323 h 364"/>
                    <a:gd name="T8" fmla="*/ 4008 w 139"/>
                    <a:gd name="T9" fmla="*/ 3852 h 364"/>
                    <a:gd name="T10" fmla="*/ 5386 w 139"/>
                    <a:gd name="T11" fmla="*/ 4466 h 364"/>
                    <a:gd name="T12" fmla="*/ 6821 w 139"/>
                    <a:gd name="T13" fmla="*/ 4861 h 364"/>
                    <a:gd name="T14" fmla="*/ 8008 w 139"/>
                    <a:gd name="T15" fmla="*/ 5363 h 364"/>
                    <a:gd name="T16" fmla="*/ 8892 w 139"/>
                    <a:gd name="T17" fmla="*/ 5549 h 364"/>
                    <a:gd name="T18" fmla="*/ 8892 w 139"/>
                    <a:gd name="T19" fmla="*/ 9094 h 364"/>
                    <a:gd name="T20" fmla="*/ 8892 w 139"/>
                    <a:gd name="T21" fmla="*/ 15366 h 364"/>
                    <a:gd name="T22" fmla="*/ 8892 w 139"/>
                    <a:gd name="T23" fmla="*/ 21532 h 364"/>
                    <a:gd name="T24" fmla="*/ 8892 w 139"/>
                    <a:gd name="T25" fmla="*/ 25083 h 364"/>
                    <a:gd name="T26" fmla="*/ 8008 w 139"/>
                    <a:gd name="T27" fmla="*/ 25269 h 364"/>
                    <a:gd name="T28" fmla="*/ 6821 w 139"/>
                    <a:gd name="T29" fmla="*/ 25748 h 364"/>
                    <a:gd name="T30" fmla="*/ 5386 w 139"/>
                    <a:gd name="T31" fmla="*/ 26336 h 364"/>
                    <a:gd name="T32" fmla="*/ 4008 w 139"/>
                    <a:gd name="T33" fmla="*/ 26876 h 364"/>
                    <a:gd name="T34" fmla="*/ 2370 w 139"/>
                    <a:gd name="T35" fmla="*/ 27277 h 364"/>
                    <a:gd name="T36" fmla="*/ 1137 w 139"/>
                    <a:gd name="T37" fmla="*/ 27633 h 364"/>
                    <a:gd name="T38" fmla="*/ 351 w 139"/>
                    <a:gd name="T39" fmla="*/ 27897 h 364"/>
                    <a:gd name="T40" fmla="*/ 0 w 139"/>
                    <a:gd name="T41" fmla="*/ 28128 h 364"/>
                    <a:gd name="T42" fmla="*/ 924 w 139"/>
                    <a:gd name="T43" fmla="*/ 30687 h 364"/>
                    <a:gd name="T44" fmla="*/ 10424 w 139"/>
                    <a:gd name="T45" fmla="*/ 27491 h 364"/>
                    <a:gd name="T46" fmla="*/ 10920 w 139"/>
                    <a:gd name="T47" fmla="*/ 27145 h 364"/>
                    <a:gd name="T48" fmla="*/ 11211 w 139"/>
                    <a:gd name="T49" fmla="*/ 26876 h 364"/>
                    <a:gd name="T50" fmla="*/ 11316 w 139"/>
                    <a:gd name="T51" fmla="*/ 26454 h 364"/>
                    <a:gd name="T52" fmla="*/ 11351 w 139"/>
                    <a:gd name="T53" fmla="*/ 25997 h 364"/>
                    <a:gd name="T54" fmla="*/ 11351 w 139"/>
                    <a:gd name="T55" fmla="*/ 4668 h 364"/>
                    <a:gd name="T56" fmla="*/ 11316 w 139"/>
                    <a:gd name="T57" fmla="*/ 4193 h 364"/>
                    <a:gd name="T58" fmla="*/ 11211 w 139"/>
                    <a:gd name="T59" fmla="*/ 3734 h 364"/>
                    <a:gd name="T60" fmla="*/ 10920 w 139"/>
                    <a:gd name="T61" fmla="*/ 3519 h 364"/>
                    <a:gd name="T62" fmla="*/ 10424 w 139"/>
                    <a:gd name="T63" fmla="*/ 3250 h 364"/>
                    <a:gd name="T64" fmla="*/ 924 w 139"/>
                    <a:gd name="T65" fmla="*/ 0 h 364"/>
                    <a:gd name="T66" fmla="*/ 0 w 139"/>
                    <a:gd name="T67" fmla="*/ 2650 h 36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39" h="364">
                      <a:moveTo>
                        <a:pt x="0" y="31"/>
                      </a:moveTo>
                      <a:lnTo>
                        <a:pt x="4" y="32"/>
                      </a:lnTo>
                      <a:lnTo>
                        <a:pt x="14" y="35"/>
                      </a:lnTo>
                      <a:lnTo>
                        <a:pt x="29" y="40"/>
                      </a:lnTo>
                      <a:lnTo>
                        <a:pt x="48" y="46"/>
                      </a:lnTo>
                      <a:lnTo>
                        <a:pt x="66" y="53"/>
                      </a:lnTo>
                      <a:lnTo>
                        <a:pt x="83" y="58"/>
                      </a:lnTo>
                      <a:lnTo>
                        <a:pt x="97" y="63"/>
                      </a:lnTo>
                      <a:lnTo>
                        <a:pt x="108" y="66"/>
                      </a:lnTo>
                      <a:lnTo>
                        <a:pt x="108" y="108"/>
                      </a:lnTo>
                      <a:lnTo>
                        <a:pt x="108" y="182"/>
                      </a:lnTo>
                      <a:lnTo>
                        <a:pt x="108" y="255"/>
                      </a:lnTo>
                      <a:lnTo>
                        <a:pt x="108" y="297"/>
                      </a:lnTo>
                      <a:lnTo>
                        <a:pt x="97" y="300"/>
                      </a:lnTo>
                      <a:lnTo>
                        <a:pt x="83" y="305"/>
                      </a:lnTo>
                      <a:lnTo>
                        <a:pt x="66" y="311"/>
                      </a:lnTo>
                      <a:lnTo>
                        <a:pt x="48" y="318"/>
                      </a:lnTo>
                      <a:lnTo>
                        <a:pt x="29" y="323"/>
                      </a:lnTo>
                      <a:lnTo>
                        <a:pt x="14" y="328"/>
                      </a:lnTo>
                      <a:lnTo>
                        <a:pt x="4" y="331"/>
                      </a:lnTo>
                      <a:lnTo>
                        <a:pt x="0" y="333"/>
                      </a:lnTo>
                      <a:lnTo>
                        <a:pt x="11" y="364"/>
                      </a:lnTo>
                      <a:lnTo>
                        <a:pt x="128" y="325"/>
                      </a:lnTo>
                      <a:lnTo>
                        <a:pt x="133" y="322"/>
                      </a:lnTo>
                      <a:lnTo>
                        <a:pt x="136" y="318"/>
                      </a:lnTo>
                      <a:lnTo>
                        <a:pt x="138" y="313"/>
                      </a:lnTo>
                      <a:lnTo>
                        <a:pt x="139" y="308"/>
                      </a:lnTo>
                      <a:lnTo>
                        <a:pt x="139" y="55"/>
                      </a:lnTo>
                      <a:lnTo>
                        <a:pt x="138" y="50"/>
                      </a:lnTo>
                      <a:lnTo>
                        <a:pt x="136" y="44"/>
                      </a:lnTo>
                      <a:lnTo>
                        <a:pt x="133" y="41"/>
                      </a:lnTo>
                      <a:lnTo>
                        <a:pt x="128" y="39"/>
                      </a:lnTo>
                      <a:lnTo>
                        <a:pt x="11" y="0"/>
                      </a:lnTo>
                      <a:lnTo>
                        <a:pt x="0" y="31"/>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85" name="Freeform 741">
                  <a:extLst>
                    <a:ext uri="{FF2B5EF4-FFF2-40B4-BE49-F238E27FC236}">
                      <a16:creationId xmlns:a16="http://schemas.microsoft.com/office/drawing/2014/main" id="{EFFC88C0-7B2E-4A55-BFF4-841CB31A2091}"/>
                    </a:ext>
                  </a:extLst>
                </p:cNvPr>
                <p:cNvSpPr>
                  <a:spLocks/>
                </p:cNvSpPr>
                <p:nvPr/>
              </p:nvSpPr>
              <p:spPr bwMode="gray">
                <a:xfrm>
                  <a:off x="2789" y="3121"/>
                  <a:ext cx="570" cy="543"/>
                </a:xfrm>
                <a:custGeom>
                  <a:avLst/>
                  <a:gdLst>
                    <a:gd name="T0" fmla="*/ 0 w 490"/>
                    <a:gd name="T1" fmla="*/ 3154 h 469"/>
                    <a:gd name="T2" fmla="*/ 34871 w 490"/>
                    <a:gd name="T3" fmla="*/ 0 h 469"/>
                    <a:gd name="T4" fmla="*/ 45741 w 490"/>
                    <a:gd name="T5" fmla="*/ 3154 h 469"/>
                    <a:gd name="T6" fmla="*/ 45741 w 490"/>
                    <a:gd name="T7" fmla="*/ 34867 h 469"/>
                    <a:gd name="T8" fmla="*/ 34871 w 490"/>
                    <a:gd name="T9" fmla="*/ 38012 h 469"/>
                    <a:gd name="T10" fmla="*/ 0 w 490"/>
                    <a:gd name="T11" fmla="*/ 33278 h 469"/>
                    <a:gd name="T12" fmla="*/ 0 w 490"/>
                    <a:gd name="T13" fmla="*/ 3154 h 46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0" h="469">
                      <a:moveTo>
                        <a:pt x="0" y="39"/>
                      </a:moveTo>
                      <a:lnTo>
                        <a:pt x="373" y="0"/>
                      </a:lnTo>
                      <a:lnTo>
                        <a:pt x="490" y="39"/>
                      </a:lnTo>
                      <a:lnTo>
                        <a:pt x="490" y="430"/>
                      </a:lnTo>
                      <a:lnTo>
                        <a:pt x="373" y="469"/>
                      </a:lnTo>
                      <a:lnTo>
                        <a:pt x="0" y="410"/>
                      </a:lnTo>
                      <a:lnTo>
                        <a:pt x="0"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86" name="Freeform 742">
                  <a:extLst>
                    <a:ext uri="{FF2B5EF4-FFF2-40B4-BE49-F238E27FC236}">
                      <a16:creationId xmlns:a16="http://schemas.microsoft.com/office/drawing/2014/main" id="{2A95EF6B-E46F-4664-95BF-7A07A43FAC4F}"/>
                    </a:ext>
                  </a:extLst>
                </p:cNvPr>
                <p:cNvSpPr>
                  <a:spLocks noEditPoints="1"/>
                </p:cNvSpPr>
                <p:nvPr/>
              </p:nvSpPr>
              <p:spPr bwMode="gray">
                <a:xfrm>
                  <a:off x="2771" y="3101"/>
                  <a:ext cx="603" cy="585"/>
                </a:xfrm>
                <a:custGeom>
                  <a:avLst/>
                  <a:gdLst>
                    <a:gd name="T0" fmla="*/ 1120 w 521"/>
                    <a:gd name="T1" fmla="*/ 4146 h 501"/>
                    <a:gd name="T2" fmla="*/ 348 w 521"/>
                    <a:gd name="T3" fmla="*/ 4644 h 501"/>
                    <a:gd name="T4" fmla="*/ 0 w 521"/>
                    <a:gd name="T5" fmla="*/ 5744 h 501"/>
                    <a:gd name="T6" fmla="*/ 1 w 521"/>
                    <a:gd name="T7" fmla="*/ 45157 h 501"/>
                    <a:gd name="T8" fmla="*/ 624 w 521"/>
                    <a:gd name="T9" fmla="*/ 46060 h 501"/>
                    <a:gd name="T10" fmla="*/ 30944 w 521"/>
                    <a:gd name="T11" fmla="*/ 52411 h 501"/>
                    <a:gd name="T12" fmla="*/ 31234 w 521"/>
                    <a:gd name="T13" fmla="*/ 52411 h 501"/>
                    <a:gd name="T14" fmla="*/ 31568 w 521"/>
                    <a:gd name="T15" fmla="*/ 52411 h 501"/>
                    <a:gd name="T16" fmla="*/ 41384 w 521"/>
                    <a:gd name="T17" fmla="*/ 48062 h 501"/>
                    <a:gd name="T18" fmla="*/ 41766 w 521"/>
                    <a:gd name="T19" fmla="*/ 47025 h 501"/>
                    <a:gd name="T20" fmla="*/ 41769 w 521"/>
                    <a:gd name="T21" fmla="*/ 5744 h 501"/>
                    <a:gd name="T22" fmla="*/ 41753 w 521"/>
                    <a:gd name="T23" fmla="*/ 4685 h 501"/>
                    <a:gd name="T24" fmla="*/ 41014 w 521"/>
                    <a:gd name="T25" fmla="*/ 4146 h 501"/>
                    <a:gd name="T26" fmla="*/ 31471 w 521"/>
                    <a:gd name="T27" fmla="*/ 0 h 501"/>
                    <a:gd name="T28" fmla="*/ 31181 w 521"/>
                    <a:gd name="T29" fmla="*/ 0 h 501"/>
                    <a:gd name="T30" fmla="*/ 30945 w 521"/>
                    <a:gd name="T31" fmla="*/ 3229 h 501"/>
                    <a:gd name="T32" fmla="*/ 32238 w 521"/>
                    <a:gd name="T33" fmla="*/ 3770 h 501"/>
                    <a:gd name="T34" fmla="*/ 34782 w 521"/>
                    <a:gd name="T35" fmla="*/ 4919 h 501"/>
                    <a:gd name="T36" fmla="*/ 37511 w 521"/>
                    <a:gd name="T37" fmla="*/ 6270 h 501"/>
                    <a:gd name="T38" fmla="*/ 39254 w 521"/>
                    <a:gd name="T39" fmla="*/ 6987 h 501"/>
                    <a:gd name="T40" fmla="*/ 39254 w 521"/>
                    <a:gd name="T41" fmla="*/ 26163 h 501"/>
                    <a:gd name="T42" fmla="*/ 39254 w 521"/>
                    <a:gd name="T43" fmla="*/ 45361 h 501"/>
                    <a:gd name="T44" fmla="*/ 37511 w 521"/>
                    <a:gd name="T45" fmla="*/ 46233 h 501"/>
                    <a:gd name="T46" fmla="*/ 34852 w 521"/>
                    <a:gd name="T47" fmla="*/ 47426 h 501"/>
                    <a:gd name="T48" fmla="*/ 32238 w 521"/>
                    <a:gd name="T49" fmla="*/ 48541 h 501"/>
                    <a:gd name="T50" fmla="*/ 30945 w 521"/>
                    <a:gd name="T51" fmla="*/ 49070 h 501"/>
                    <a:gd name="T52" fmla="*/ 29650 w 521"/>
                    <a:gd name="T53" fmla="*/ 48884 h 501"/>
                    <a:gd name="T54" fmla="*/ 26552 w 521"/>
                    <a:gd name="T55" fmla="*/ 48062 h 501"/>
                    <a:gd name="T56" fmla="*/ 22342 w 521"/>
                    <a:gd name="T57" fmla="*/ 47320 h 501"/>
                    <a:gd name="T58" fmla="*/ 17370 w 521"/>
                    <a:gd name="T59" fmla="*/ 46233 h 501"/>
                    <a:gd name="T60" fmla="*/ 12250 w 521"/>
                    <a:gd name="T61" fmla="*/ 45157 h 501"/>
                    <a:gd name="T62" fmla="*/ 7774 w 521"/>
                    <a:gd name="T63" fmla="*/ 44306 h 501"/>
                    <a:gd name="T64" fmla="*/ 4263 w 521"/>
                    <a:gd name="T65" fmla="*/ 43613 h 501"/>
                    <a:gd name="T66" fmla="*/ 2578 w 521"/>
                    <a:gd name="T67" fmla="*/ 43305 h 501"/>
                    <a:gd name="T68" fmla="*/ 2578 w 521"/>
                    <a:gd name="T69" fmla="*/ 25143 h 501"/>
                    <a:gd name="T70" fmla="*/ 2578 w 521"/>
                    <a:gd name="T71" fmla="*/ 7321 h 501"/>
                    <a:gd name="T72" fmla="*/ 4263 w 521"/>
                    <a:gd name="T73" fmla="*/ 6987 h 501"/>
                    <a:gd name="T74" fmla="*/ 7774 w 521"/>
                    <a:gd name="T75" fmla="*/ 6388 h 501"/>
                    <a:gd name="T76" fmla="*/ 12250 w 521"/>
                    <a:gd name="T77" fmla="*/ 5832 h 501"/>
                    <a:gd name="T78" fmla="*/ 17406 w 521"/>
                    <a:gd name="T79" fmla="*/ 5125 h 501"/>
                    <a:gd name="T80" fmla="*/ 22342 w 521"/>
                    <a:gd name="T81" fmla="*/ 4644 h 501"/>
                    <a:gd name="T82" fmla="*/ 26588 w 521"/>
                    <a:gd name="T83" fmla="*/ 3977 h 501"/>
                    <a:gd name="T84" fmla="*/ 29650 w 521"/>
                    <a:gd name="T85" fmla="*/ 3551 h 501"/>
                    <a:gd name="T86" fmla="*/ 30945 w 521"/>
                    <a:gd name="T87" fmla="*/ 3229 h 5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21" h="501">
                      <a:moveTo>
                        <a:pt x="386" y="0"/>
                      </a:moveTo>
                      <a:lnTo>
                        <a:pt x="14" y="39"/>
                      </a:lnTo>
                      <a:lnTo>
                        <a:pt x="8" y="40"/>
                      </a:lnTo>
                      <a:lnTo>
                        <a:pt x="4" y="44"/>
                      </a:lnTo>
                      <a:lnTo>
                        <a:pt x="1" y="49"/>
                      </a:lnTo>
                      <a:lnTo>
                        <a:pt x="0" y="55"/>
                      </a:lnTo>
                      <a:lnTo>
                        <a:pt x="0" y="426"/>
                      </a:lnTo>
                      <a:lnTo>
                        <a:pt x="1" y="432"/>
                      </a:lnTo>
                      <a:lnTo>
                        <a:pt x="4" y="437"/>
                      </a:lnTo>
                      <a:lnTo>
                        <a:pt x="8" y="440"/>
                      </a:lnTo>
                      <a:lnTo>
                        <a:pt x="14" y="442"/>
                      </a:lnTo>
                      <a:lnTo>
                        <a:pt x="385" y="501"/>
                      </a:lnTo>
                      <a:lnTo>
                        <a:pt x="387" y="501"/>
                      </a:lnTo>
                      <a:lnTo>
                        <a:pt x="390" y="501"/>
                      </a:lnTo>
                      <a:lnTo>
                        <a:pt x="391" y="501"/>
                      </a:lnTo>
                      <a:lnTo>
                        <a:pt x="393" y="501"/>
                      </a:lnTo>
                      <a:lnTo>
                        <a:pt x="511" y="462"/>
                      </a:lnTo>
                      <a:lnTo>
                        <a:pt x="515" y="460"/>
                      </a:lnTo>
                      <a:lnTo>
                        <a:pt x="519" y="455"/>
                      </a:lnTo>
                      <a:lnTo>
                        <a:pt x="520" y="450"/>
                      </a:lnTo>
                      <a:lnTo>
                        <a:pt x="521" y="446"/>
                      </a:lnTo>
                      <a:lnTo>
                        <a:pt x="521" y="55"/>
                      </a:lnTo>
                      <a:lnTo>
                        <a:pt x="520" y="50"/>
                      </a:lnTo>
                      <a:lnTo>
                        <a:pt x="519" y="45"/>
                      </a:lnTo>
                      <a:lnTo>
                        <a:pt x="515" y="41"/>
                      </a:lnTo>
                      <a:lnTo>
                        <a:pt x="511" y="39"/>
                      </a:lnTo>
                      <a:lnTo>
                        <a:pt x="393" y="0"/>
                      </a:lnTo>
                      <a:lnTo>
                        <a:pt x="392" y="0"/>
                      </a:lnTo>
                      <a:lnTo>
                        <a:pt x="390" y="0"/>
                      </a:lnTo>
                      <a:lnTo>
                        <a:pt x="389" y="0"/>
                      </a:lnTo>
                      <a:lnTo>
                        <a:pt x="386" y="0"/>
                      </a:lnTo>
                      <a:close/>
                      <a:moveTo>
                        <a:pt x="386" y="32"/>
                      </a:moveTo>
                      <a:lnTo>
                        <a:pt x="392" y="33"/>
                      </a:lnTo>
                      <a:lnTo>
                        <a:pt x="402" y="37"/>
                      </a:lnTo>
                      <a:lnTo>
                        <a:pt x="417" y="42"/>
                      </a:lnTo>
                      <a:lnTo>
                        <a:pt x="434" y="47"/>
                      </a:lnTo>
                      <a:lnTo>
                        <a:pt x="451" y="54"/>
                      </a:lnTo>
                      <a:lnTo>
                        <a:pt x="467" y="59"/>
                      </a:lnTo>
                      <a:lnTo>
                        <a:pt x="481" y="63"/>
                      </a:lnTo>
                      <a:lnTo>
                        <a:pt x="490" y="67"/>
                      </a:lnTo>
                      <a:lnTo>
                        <a:pt x="490" y="130"/>
                      </a:lnTo>
                      <a:lnTo>
                        <a:pt x="490" y="250"/>
                      </a:lnTo>
                      <a:lnTo>
                        <a:pt x="490" y="371"/>
                      </a:lnTo>
                      <a:lnTo>
                        <a:pt x="490" y="434"/>
                      </a:lnTo>
                      <a:lnTo>
                        <a:pt x="481" y="438"/>
                      </a:lnTo>
                      <a:lnTo>
                        <a:pt x="467" y="442"/>
                      </a:lnTo>
                      <a:lnTo>
                        <a:pt x="452" y="448"/>
                      </a:lnTo>
                      <a:lnTo>
                        <a:pt x="435" y="453"/>
                      </a:lnTo>
                      <a:lnTo>
                        <a:pt x="417" y="458"/>
                      </a:lnTo>
                      <a:lnTo>
                        <a:pt x="402" y="463"/>
                      </a:lnTo>
                      <a:lnTo>
                        <a:pt x="392" y="467"/>
                      </a:lnTo>
                      <a:lnTo>
                        <a:pt x="386" y="469"/>
                      </a:lnTo>
                      <a:lnTo>
                        <a:pt x="382" y="468"/>
                      </a:lnTo>
                      <a:lnTo>
                        <a:pt x="370" y="467"/>
                      </a:lnTo>
                      <a:lnTo>
                        <a:pt x="353" y="463"/>
                      </a:lnTo>
                      <a:lnTo>
                        <a:pt x="331" y="460"/>
                      </a:lnTo>
                      <a:lnTo>
                        <a:pt x="306" y="456"/>
                      </a:lnTo>
                      <a:lnTo>
                        <a:pt x="278" y="452"/>
                      </a:lnTo>
                      <a:lnTo>
                        <a:pt x="247" y="447"/>
                      </a:lnTo>
                      <a:lnTo>
                        <a:pt x="216" y="442"/>
                      </a:lnTo>
                      <a:lnTo>
                        <a:pt x="185" y="437"/>
                      </a:lnTo>
                      <a:lnTo>
                        <a:pt x="153" y="432"/>
                      </a:lnTo>
                      <a:lnTo>
                        <a:pt x="123" y="427"/>
                      </a:lnTo>
                      <a:lnTo>
                        <a:pt x="97" y="424"/>
                      </a:lnTo>
                      <a:lnTo>
                        <a:pt x="74" y="419"/>
                      </a:lnTo>
                      <a:lnTo>
                        <a:pt x="54" y="417"/>
                      </a:lnTo>
                      <a:lnTo>
                        <a:pt x="41" y="415"/>
                      </a:lnTo>
                      <a:lnTo>
                        <a:pt x="32" y="414"/>
                      </a:lnTo>
                      <a:lnTo>
                        <a:pt x="32" y="352"/>
                      </a:lnTo>
                      <a:lnTo>
                        <a:pt x="32" y="241"/>
                      </a:lnTo>
                      <a:lnTo>
                        <a:pt x="32" y="130"/>
                      </a:lnTo>
                      <a:lnTo>
                        <a:pt x="32" y="69"/>
                      </a:lnTo>
                      <a:lnTo>
                        <a:pt x="41" y="68"/>
                      </a:lnTo>
                      <a:lnTo>
                        <a:pt x="54" y="67"/>
                      </a:lnTo>
                      <a:lnTo>
                        <a:pt x="74" y="64"/>
                      </a:lnTo>
                      <a:lnTo>
                        <a:pt x="97" y="62"/>
                      </a:lnTo>
                      <a:lnTo>
                        <a:pt x="125" y="60"/>
                      </a:lnTo>
                      <a:lnTo>
                        <a:pt x="153" y="56"/>
                      </a:lnTo>
                      <a:lnTo>
                        <a:pt x="185" y="53"/>
                      </a:lnTo>
                      <a:lnTo>
                        <a:pt x="217" y="49"/>
                      </a:lnTo>
                      <a:lnTo>
                        <a:pt x="248" y="46"/>
                      </a:lnTo>
                      <a:lnTo>
                        <a:pt x="278" y="44"/>
                      </a:lnTo>
                      <a:lnTo>
                        <a:pt x="307" y="40"/>
                      </a:lnTo>
                      <a:lnTo>
                        <a:pt x="332" y="38"/>
                      </a:lnTo>
                      <a:lnTo>
                        <a:pt x="353" y="35"/>
                      </a:lnTo>
                      <a:lnTo>
                        <a:pt x="370" y="33"/>
                      </a:lnTo>
                      <a:lnTo>
                        <a:pt x="382" y="32"/>
                      </a:lnTo>
                      <a:lnTo>
                        <a:pt x="386" y="32"/>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87" name="Rectangle 304">
                  <a:extLst>
                    <a:ext uri="{FF2B5EF4-FFF2-40B4-BE49-F238E27FC236}">
                      <a16:creationId xmlns:a16="http://schemas.microsoft.com/office/drawing/2014/main" id="{244ED7F5-4279-46A7-B59F-31C2FD9229BE}"/>
                    </a:ext>
                  </a:extLst>
                </p:cNvPr>
                <p:cNvSpPr>
                  <a:spLocks noChangeArrowheads="1"/>
                </p:cNvSpPr>
                <p:nvPr/>
              </p:nvSpPr>
              <p:spPr bwMode="gray">
                <a:xfrm>
                  <a:off x="3213" y="3121"/>
                  <a:ext cx="20" cy="543"/>
                </a:xfrm>
                <a:prstGeom prst="rect">
                  <a:avLst/>
                </a:prstGeom>
                <a:solidFill>
                  <a:srgbClr val="94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288" name="Freeform 744">
                  <a:extLst>
                    <a:ext uri="{FF2B5EF4-FFF2-40B4-BE49-F238E27FC236}">
                      <a16:creationId xmlns:a16="http://schemas.microsoft.com/office/drawing/2014/main" id="{9FD8D94C-E7EF-418E-8CD9-CDFF328F60C0}"/>
                    </a:ext>
                  </a:extLst>
                </p:cNvPr>
                <p:cNvSpPr>
                  <a:spLocks/>
                </p:cNvSpPr>
                <p:nvPr/>
              </p:nvSpPr>
              <p:spPr bwMode="gray">
                <a:xfrm>
                  <a:off x="2836" y="3190"/>
                  <a:ext cx="317" cy="400"/>
                </a:xfrm>
                <a:custGeom>
                  <a:avLst/>
                  <a:gdLst>
                    <a:gd name="T0" fmla="*/ 19527 w 275"/>
                    <a:gd name="T1" fmla="*/ 29569 h 344"/>
                    <a:gd name="T2" fmla="*/ 19527 w 275"/>
                    <a:gd name="T3" fmla="*/ 1581 h 344"/>
                    <a:gd name="T4" fmla="*/ 19245 w 275"/>
                    <a:gd name="T5" fmla="*/ 621 h 344"/>
                    <a:gd name="T6" fmla="*/ 18705 w 275"/>
                    <a:gd name="T7" fmla="*/ 1 h 344"/>
                    <a:gd name="T8" fmla="*/ 18482 w 275"/>
                    <a:gd name="T9" fmla="*/ 0 h 344"/>
                    <a:gd name="T10" fmla="*/ 18114 w 275"/>
                    <a:gd name="T11" fmla="*/ 0 h 344"/>
                    <a:gd name="T12" fmla="*/ 755 w 275"/>
                    <a:gd name="T13" fmla="*/ 1581 h 344"/>
                    <a:gd name="T14" fmla="*/ 371 w 275"/>
                    <a:gd name="T15" fmla="*/ 1786 h 344"/>
                    <a:gd name="T16" fmla="*/ 2 w 275"/>
                    <a:gd name="T17" fmla="*/ 2221 h 344"/>
                    <a:gd name="T18" fmla="*/ 0 w 275"/>
                    <a:gd name="T19" fmla="*/ 2485 h 344"/>
                    <a:gd name="T20" fmla="*/ 0 w 275"/>
                    <a:gd name="T21" fmla="*/ 2771 h 344"/>
                    <a:gd name="T22" fmla="*/ 0 w 275"/>
                    <a:gd name="T23" fmla="*/ 27510 h 344"/>
                    <a:gd name="T24" fmla="*/ 0 w 275"/>
                    <a:gd name="T25" fmla="*/ 27758 h 344"/>
                    <a:gd name="T26" fmla="*/ 2 w 275"/>
                    <a:gd name="T27" fmla="*/ 28183 h 344"/>
                    <a:gd name="T28" fmla="*/ 371 w 275"/>
                    <a:gd name="T29" fmla="*/ 28570 h 344"/>
                    <a:gd name="T30" fmla="*/ 801 w 275"/>
                    <a:gd name="T31" fmla="*/ 28847 h 344"/>
                    <a:gd name="T32" fmla="*/ 17853 w 275"/>
                    <a:gd name="T33" fmla="*/ 31722 h 344"/>
                    <a:gd name="T34" fmla="*/ 18112 w 275"/>
                    <a:gd name="T35" fmla="*/ 31722 h 344"/>
                    <a:gd name="T36" fmla="*/ 18628 w 275"/>
                    <a:gd name="T37" fmla="*/ 31510 h 344"/>
                    <a:gd name="T38" fmla="*/ 19172 w 275"/>
                    <a:gd name="T39" fmla="*/ 30731 h 344"/>
                    <a:gd name="T40" fmla="*/ 19527 w 275"/>
                    <a:gd name="T41" fmla="*/ 29569 h 34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75" h="344">
                      <a:moveTo>
                        <a:pt x="275" y="320"/>
                      </a:moveTo>
                      <a:lnTo>
                        <a:pt x="275" y="17"/>
                      </a:lnTo>
                      <a:lnTo>
                        <a:pt x="271" y="7"/>
                      </a:lnTo>
                      <a:lnTo>
                        <a:pt x="264" y="1"/>
                      </a:lnTo>
                      <a:lnTo>
                        <a:pt x="259" y="0"/>
                      </a:lnTo>
                      <a:lnTo>
                        <a:pt x="255" y="0"/>
                      </a:lnTo>
                      <a:lnTo>
                        <a:pt x="10" y="17"/>
                      </a:lnTo>
                      <a:lnTo>
                        <a:pt x="5" y="19"/>
                      </a:lnTo>
                      <a:lnTo>
                        <a:pt x="2" y="24"/>
                      </a:lnTo>
                      <a:lnTo>
                        <a:pt x="0" y="27"/>
                      </a:lnTo>
                      <a:lnTo>
                        <a:pt x="0" y="29"/>
                      </a:lnTo>
                      <a:lnTo>
                        <a:pt x="0" y="298"/>
                      </a:lnTo>
                      <a:lnTo>
                        <a:pt x="0" y="301"/>
                      </a:lnTo>
                      <a:lnTo>
                        <a:pt x="2" y="305"/>
                      </a:lnTo>
                      <a:lnTo>
                        <a:pt x="5" y="310"/>
                      </a:lnTo>
                      <a:lnTo>
                        <a:pt x="11" y="313"/>
                      </a:lnTo>
                      <a:lnTo>
                        <a:pt x="251" y="344"/>
                      </a:lnTo>
                      <a:lnTo>
                        <a:pt x="254" y="344"/>
                      </a:lnTo>
                      <a:lnTo>
                        <a:pt x="262" y="341"/>
                      </a:lnTo>
                      <a:lnTo>
                        <a:pt x="270" y="334"/>
                      </a:lnTo>
                      <a:lnTo>
                        <a:pt x="275" y="3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89" name="Freeform 745">
                  <a:extLst>
                    <a:ext uri="{FF2B5EF4-FFF2-40B4-BE49-F238E27FC236}">
                      <a16:creationId xmlns:a16="http://schemas.microsoft.com/office/drawing/2014/main" id="{1F75ABB7-1FC4-4350-A8DD-79DC48D7DA72}"/>
                    </a:ext>
                  </a:extLst>
                </p:cNvPr>
                <p:cNvSpPr>
                  <a:spLocks/>
                </p:cNvSpPr>
                <p:nvPr/>
              </p:nvSpPr>
              <p:spPr bwMode="gray">
                <a:xfrm>
                  <a:off x="2866" y="3220"/>
                  <a:ext cx="285" cy="362"/>
                </a:xfrm>
                <a:custGeom>
                  <a:avLst/>
                  <a:gdLst>
                    <a:gd name="T0" fmla="*/ 22857 w 245"/>
                    <a:gd name="T1" fmla="*/ 22990 h 313"/>
                    <a:gd name="T2" fmla="*/ 22857 w 245"/>
                    <a:gd name="T3" fmla="*/ 1284 h 313"/>
                    <a:gd name="T4" fmla="*/ 22610 w 245"/>
                    <a:gd name="T5" fmla="*/ 464 h 313"/>
                    <a:gd name="T6" fmla="*/ 22090 w 245"/>
                    <a:gd name="T7" fmla="*/ 1 h 313"/>
                    <a:gd name="T8" fmla="*/ 21532 w 245"/>
                    <a:gd name="T9" fmla="*/ 0 h 313"/>
                    <a:gd name="T10" fmla="*/ 21219 w 245"/>
                    <a:gd name="T11" fmla="*/ 0 h 313"/>
                    <a:gd name="T12" fmla="*/ 731 w 245"/>
                    <a:gd name="T13" fmla="*/ 1284 h 313"/>
                    <a:gd name="T14" fmla="*/ 3 w 245"/>
                    <a:gd name="T15" fmla="*/ 1485 h 313"/>
                    <a:gd name="T16" fmla="*/ 1 w 245"/>
                    <a:gd name="T17" fmla="*/ 1717 h 313"/>
                    <a:gd name="T18" fmla="*/ 0 w 245"/>
                    <a:gd name="T19" fmla="*/ 2019 h 313"/>
                    <a:gd name="T20" fmla="*/ 0 w 245"/>
                    <a:gd name="T21" fmla="*/ 2153 h 313"/>
                    <a:gd name="T22" fmla="*/ 0 w 245"/>
                    <a:gd name="T23" fmla="*/ 21290 h 313"/>
                    <a:gd name="T24" fmla="*/ 0 w 245"/>
                    <a:gd name="T25" fmla="*/ 21356 h 313"/>
                    <a:gd name="T26" fmla="*/ 1 w 245"/>
                    <a:gd name="T27" fmla="*/ 21736 h 313"/>
                    <a:gd name="T28" fmla="*/ 3 w 245"/>
                    <a:gd name="T29" fmla="*/ 22059 h 313"/>
                    <a:gd name="T30" fmla="*/ 850 w 245"/>
                    <a:gd name="T31" fmla="*/ 22247 h 313"/>
                    <a:gd name="T32" fmla="*/ 20704 w 245"/>
                    <a:gd name="T33" fmla="*/ 24623 h 313"/>
                    <a:gd name="T34" fmla="*/ 21171 w 245"/>
                    <a:gd name="T35" fmla="*/ 24623 h 313"/>
                    <a:gd name="T36" fmla="*/ 21824 w 245"/>
                    <a:gd name="T37" fmla="*/ 24348 h 313"/>
                    <a:gd name="T38" fmla="*/ 22610 w 245"/>
                    <a:gd name="T39" fmla="*/ 23747 h 313"/>
                    <a:gd name="T40" fmla="*/ 22857 w 245"/>
                    <a:gd name="T41" fmla="*/ 22990 h 31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45" h="313">
                      <a:moveTo>
                        <a:pt x="245" y="292"/>
                      </a:moveTo>
                      <a:lnTo>
                        <a:pt x="245" y="16"/>
                      </a:lnTo>
                      <a:lnTo>
                        <a:pt x="242" y="6"/>
                      </a:lnTo>
                      <a:lnTo>
                        <a:pt x="236" y="1"/>
                      </a:lnTo>
                      <a:lnTo>
                        <a:pt x="230" y="0"/>
                      </a:lnTo>
                      <a:lnTo>
                        <a:pt x="228" y="0"/>
                      </a:lnTo>
                      <a:lnTo>
                        <a:pt x="8" y="16"/>
                      </a:lnTo>
                      <a:lnTo>
                        <a:pt x="3" y="19"/>
                      </a:lnTo>
                      <a:lnTo>
                        <a:pt x="1" y="22"/>
                      </a:lnTo>
                      <a:lnTo>
                        <a:pt x="0" y="26"/>
                      </a:lnTo>
                      <a:lnTo>
                        <a:pt x="0" y="27"/>
                      </a:lnTo>
                      <a:lnTo>
                        <a:pt x="0" y="271"/>
                      </a:lnTo>
                      <a:lnTo>
                        <a:pt x="0" y="272"/>
                      </a:lnTo>
                      <a:lnTo>
                        <a:pt x="1" y="277"/>
                      </a:lnTo>
                      <a:lnTo>
                        <a:pt x="3" y="280"/>
                      </a:lnTo>
                      <a:lnTo>
                        <a:pt x="9" y="284"/>
                      </a:lnTo>
                      <a:lnTo>
                        <a:pt x="223" y="313"/>
                      </a:lnTo>
                      <a:lnTo>
                        <a:pt x="227" y="313"/>
                      </a:lnTo>
                      <a:lnTo>
                        <a:pt x="234" y="310"/>
                      </a:lnTo>
                      <a:lnTo>
                        <a:pt x="242" y="303"/>
                      </a:lnTo>
                      <a:lnTo>
                        <a:pt x="245" y="292"/>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90" name="Freeform 746">
                  <a:extLst>
                    <a:ext uri="{FF2B5EF4-FFF2-40B4-BE49-F238E27FC236}">
                      <a16:creationId xmlns:a16="http://schemas.microsoft.com/office/drawing/2014/main" id="{830A2778-947D-471D-A641-6E43C72AEFA8}"/>
                    </a:ext>
                  </a:extLst>
                </p:cNvPr>
                <p:cNvSpPr>
                  <a:spLocks noEditPoints="1"/>
                </p:cNvSpPr>
                <p:nvPr/>
              </p:nvSpPr>
              <p:spPr bwMode="gray">
                <a:xfrm>
                  <a:off x="2826" y="3180"/>
                  <a:ext cx="335" cy="419"/>
                </a:xfrm>
                <a:custGeom>
                  <a:avLst/>
                  <a:gdLst>
                    <a:gd name="T0" fmla="*/ 17704 w 291"/>
                    <a:gd name="T1" fmla="*/ 0 h 361"/>
                    <a:gd name="T2" fmla="*/ 16346 w 291"/>
                    <a:gd name="T3" fmla="*/ 1 h 361"/>
                    <a:gd name="T4" fmla="*/ 14039 w 291"/>
                    <a:gd name="T5" fmla="*/ 3 h 361"/>
                    <a:gd name="T6" fmla="*/ 10989 w 291"/>
                    <a:gd name="T7" fmla="*/ 602 h 361"/>
                    <a:gd name="T8" fmla="*/ 7976 w 291"/>
                    <a:gd name="T9" fmla="*/ 941 h 361"/>
                    <a:gd name="T10" fmla="*/ 5065 w 291"/>
                    <a:gd name="T11" fmla="*/ 1267 h 361"/>
                    <a:gd name="T12" fmla="*/ 2727 w 291"/>
                    <a:gd name="T13" fmla="*/ 1471 h 361"/>
                    <a:gd name="T14" fmla="*/ 1320 w 291"/>
                    <a:gd name="T15" fmla="*/ 1502 h 361"/>
                    <a:gd name="T16" fmla="*/ 1172 w 291"/>
                    <a:gd name="T17" fmla="*/ 1502 h 361"/>
                    <a:gd name="T18" fmla="*/ 1018 w 291"/>
                    <a:gd name="T19" fmla="*/ 1502 h 361"/>
                    <a:gd name="T20" fmla="*/ 549 w 291"/>
                    <a:gd name="T21" fmla="*/ 1743 h 361"/>
                    <a:gd name="T22" fmla="*/ 2 w 291"/>
                    <a:gd name="T23" fmla="*/ 2725 h 361"/>
                    <a:gd name="T24" fmla="*/ 0 w 291"/>
                    <a:gd name="T25" fmla="*/ 26708 h 361"/>
                    <a:gd name="T26" fmla="*/ 313 w 291"/>
                    <a:gd name="T27" fmla="*/ 27821 h 361"/>
                    <a:gd name="T28" fmla="*/ 1172 w 291"/>
                    <a:gd name="T29" fmla="*/ 28716 h 361"/>
                    <a:gd name="T30" fmla="*/ 1811 w 291"/>
                    <a:gd name="T31" fmla="*/ 28912 h 361"/>
                    <a:gd name="T32" fmla="*/ 3822 w 291"/>
                    <a:gd name="T33" fmla="*/ 29161 h 361"/>
                    <a:gd name="T34" fmla="*/ 6432 w 291"/>
                    <a:gd name="T35" fmla="*/ 29684 h 361"/>
                    <a:gd name="T36" fmla="*/ 9484 w 291"/>
                    <a:gd name="T37" fmla="*/ 29993 h 361"/>
                    <a:gd name="T38" fmla="*/ 12334 w 291"/>
                    <a:gd name="T39" fmla="*/ 30536 h 361"/>
                    <a:gd name="T40" fmla="*/ 14973 w 291"/>
                    <a:gd name="T41" fmla="*/ 31033 h 361"/>
                    <a:gd name="T42" fmla="*/ 16818 w 291"/>
                    <a:gd name="T43" fmla="*/ 31388 h 361"/>
                    <a:gd name="T44" fmla="*/ 17583 w 291"/>
                    <a:gd name="T45" fmla="*/ 31529 h 361"/>
                    <a:gd name="T46" fmla="*/ 17702 w 291"/>
                    <a:gd name="T47" fmla="*/ 31529 h 361"/>
                    <a:gd name="T48" fmla="*/ 17702 w 291"/>
                    <a:gd name="T49" fmla="*/ 31529 h 361"/>
                    <a:gd name="T50" fmla="*/ 19040 w 291"/>
                    <a:gd name="T51" fmla="*/ 30906 h 361"/>
                    <a:gd name="T52" fmla="*/ 19867 w 291"/>
                    <a:gd name="T53" fmla="*/ 28716 h 361"/>
                    <a:gd name="T54" fmla="*/ 19867 w 291"/>
                    <a:gd name="T55" fmla="*/ 15374 h 361"/>
                    <a:gd name="T56" fmla="*/ 19867 w 291"/>
                    <a:gd name="T57" fmla="*/ 2150 h 361"/>
                    <a:gd name="T58" fmla="*/ 19581 w 291"/>
                    <a:gd name="T59" fmla="*/ 1092 h 361"/>
                    <a:gd name="T60" fmla="*/ 19279 w 291"/>
                    <a:gd name="T61" fmla="*/ 602 h 361"/>
                    <a:gd name="T62" fmla="*/ 18424 w 291"/>
                    <a:gd name="T63" fmla="*/ 0 h 361"/>
                    <a:gd name="T64" fmla="*/ 17986 w 291"/>
                    <a:gd name="T65" fmla="*/ 0 h 361"/>
                    <a:gd name="T66" fmla="*/ 18186 w 291"/>
                    <a:gd name="T67" fmla="*/ 1471 h 361"/>
                    <a:gd name="T68" fmla="*/ 18704 w 291"/>
                    <a:gd name="T69" fmla="*/ 1743 h 361"/>
                    <a:gd name="T70" fmla="*/ 18818 w 291"/>
                    <a:gd name="T71" fmla="*/ 6271 h 361"/>
                    <a:gd name="T72" fmla="*/ 18818 w 291"/>
                    <a:gd name="T73" fmla="*/ 24541 h 361"/>
                    <a:gd name="T74" fmla="*/ 18564 w 291"/>
                    <a:gd name="T75" fmla="*/ 29436 h 361"/>
                    <a:gd name="T76" fmla="*/ 18037 w 291"/>
                    <a:gd name="T77" fmla="*/ 29993 h 361"/>
                    <a:gd name="T78" fmla="*/ 17440 w 291"/>
                    <a:gd name="T79" fmla="*/ 29993 h 361"/>
                    <a:gd name="T80" fmla="*/ 16126 w 291"/>
                    <a:gd name="T81" fmla="*/ 29884 h 361"/>
                    <a:gd name="T82" fmla="*/ 13848 w 291"/>
                    <a:gd name="T83" fmla="*/ 29436 h 361"/>
                    <a:gd name="T84" fmla="*/ 10976 w 291"/>
                    <a:gd name="T85" fmla="*/ 28946 h 361"/>
                    <a:gd name="T86" fmla="*/ 7941 w 291"/>
                    <a:gd name="T87" fmla="*/ 28484 h 361"/>
                    <a:gd name="T88" fmla="*/ 5081 w 291"/>
                    <a:gd name="T89" fmla="*/ 27901 h 361"/>
                    <a:gd name="T90" fmla="*/ 2763 w 291"/>
                    <a:gd name="T91" fmla="*/ 27569 h 361"/>
                    <a:gd name="T92" fmla="*/ 1472 w 291"/>
                    <a:gd name="T93" fmla="*/ 27344 h 361"/>
                    <a:gd name="T94" fmla="*/ 1279 w 291"/>
                    <a:gd name="T95" fmla="*/ 27201 h 361"/>
                    <a:gd name="T96" fmla="*/ 1172 w 291"/>
                    <a:gd name="T97" fmla="*/ 26737 h 361"/>
                    <a:gd name="T98" fmla="*/ 1172 w 291"/>
                    <a:gd name="T99" fmla="*/ 23142 h 361"/>
                    <a:gd name="T100" fmla="*/ 1172 w 291"/>
                    <a:gd name="T101" fmla="*/ 6944 h 361"/>
                    <a:gd name="T102" fmla="*/ 1172 w 291"/>
                    <a:gd name="T103" fmla="*/ 3278 h 361"/>
                    <a:gd name="T104" fmla="*/ 1279 w 291"/>
                    <a:gd name="T105" fmla="*/ 2896 h 361"/>
                    <a:gd name="T106" fmla="*/ 1553 w 291"/>
                    <a:gd name="T107" fmla="*/ 2840 h 361"/>
                    <a:gd name="T108" fmla="*/ 2977 w 291"/>
                    <a:gd name="T109" fmla="*/ 2824 h 361"/>
                    <a:gd name="T110" fmla="*/ 5400 w 291"/>
                    <a:gd name="T111" fmla="*/ 2668 h 361"/>
                    <a:gd name="T112" fmla="*/ 8238 w 291"/>
                    <a:gd name="T113" fmla="*/ 2299 h 361"/>
                    <a:gd name="T114" fmla="*/ 11298 w 291"/>
                    <a:gd name="T115" fmla="*/ 2023 h 361"/>
                    <a:gd name="T116" fmla="*/ 14113 w 291"/>
                    <a:gd name="T117" fmla="*/ 1707 h 361"/>
                    <a:gd name="T118" fmla="*/ 16414 w 291"/>
                    <a:gd name="T119" fmla="*/ 1502 h 361"/>
                    <a:gd name="T120" fmla="*/ 17816 w 291"/>
                    <a:gd name="T121" fmla="*/ 1471 h 36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91" h="361">
                      <a:moveTo>
                        <a:pt x="262" y="0"/>
                      </a:moveTo>
                      <a:lnTo>
                        <a:pt x="260" y="0"/>
                      </a:lnTo>
                      <a:lnTo>
                        <a:pt x="252" y="1"/>
                      </a:lnTo>
                      <a:lnTo>
                        <a:pt x="239" y="1"/>
                      </a:lnTo>
                      <a:lnTo>
                        <a:pt x="224" y="2"/>
                      </a:lnTo>
                      <a:lnTo>
                        <a:pt x="206" y="3"/>
                      </a:lnTo>
                      <a:lnTo>
                        <a:pt x="185" y="6"/>
                      </a:lnTo>
                      <a:lnTo>
                        <a:pt x="162" y="7"/>
                      </a:lnTo>
                      <a:lnTo>
                        <a:pt x="140" y="8"/>
                      </a:lnTo>
                      <a:lnTo>
                        <a:pt x="117" y="10"/>
                      </a:lnTo>
                      <a:lnTo>
                        <a:pt x="94" y="11"/>
                      </a:lnTo>
                      <a:lnTo>
                        <a:pt x="73" y="14"/>
                      </a:lnTo>
                      <a:lnTo>
                        <a:pt x="55" y="15"/>
                      </a:lnTo>
                      <a:lnTo>
                        <a:pt x="40" y="16"/>
                      </a:lnTo>
                      <a:lnTo>
                        <a:pt x="27" y="16"/>
                      </a:lnTo>
                      <a:lnTo>
                        <a:pt x="19" y="17"/>
                      </a:lnTo>
                      <a:lnTo>
                        <a:pt x="17" y="17"/>
                      </a:lnTo>
                      <a:lnTo>
                        <a:pt x="15" y="17"/>
                      </a:lnTo>
                      <a:lnTo>
                        <a:pt x="8" y="20"/>
                      </a:lnTo>
                      <a:lnTo>
                        <a:pt x="4" y="25"/>
                      </a:lnTo>
                      <a:lnTo>
                        <a:pt x="2" y="31"/>
                      </a:lnTo>
                      <a:lnTo>
                        <a:pt x="0" y="35"/>
                      </a:lnTo>
                      <a:lnTo>
                        <a:pt x="0" y="306"/>
                      </a:lnTo>
                      <a:lnTo>
                        <a:pt x="2" y="312"/>
                      </a:lnTo>
                      <a:lnTo>
                        <a:pt x="4" y="319"/>
                      </a:lnTo>
                      <a:lnTo>
                        <a:pt x="8" y="325"/>
                      </a:lnTo>
                      <a:lnTo>
                        <a:pt x="17" y="329"/>
                      </a:lnTo>
                      <a:lnTo>
                        <a:pt x="20" y="329"/>
                      </a:lnTo>
                      <a:lnTo>
                        <a:pt x="27" y="331"/>
                      </a:lnTo>
                      <a:lnTo>
                        <a:pt x="40" y="332"/>
                      </a:lnTo>
                      <a:lnTo>
                        <a:pt x="55" y="334"/>
                      </a:lnTo>
                      <a:lnTo>
                        <a:pt x="73" y="336"/>
                      </a:lnTo>
                      <a:lnTo>
                        <a:pt x="94" y="340"/>
                      </a:lnTo>
                      <a:lnTo>
                        <a:pt x="115" y="342"/>
                      </a:lnTo>
                      <a:lnTo>
                        <a:pt x="138" y="344"/>
                      </a:lnTo>
                      <a:lnTo>
                        <a:pt x="159" y="348"/>
                      </a:lnTo>
                      <a:lnTo>
                        <a:pt x="181" y="350"/>
                      </a:lnTo>
                      <a:lnTo>
                        <a:pt x="202" y="354"/>
                      </a:lnTo>
                      <a:lnTo>
                        <a:pt x="219" y="356"/>
                      </a:lnTo>
                      <a:lnTo>
                        <a:pt x="236" y="358"/>
                      </a:lnTo>
                      <a:lnTo>
                        <a:pt x="247" y="359"/>
                      </a:lnTo>
                      <a:lnTo>
                        <a:pt x="255" y="361"/>
                      </a:lnTo>
                      <a:lnTo>
                        <a:pt x="257" y="361"/>
                      </a:lnTo>
                      <a:lnTo>
                        <a:pt x="259" y="361"/>
                      </a:lnTo>
                      <a:lnTo>
                        <a:pt x="269" y="359"/>
                      </a:lnTo>
                      <a:lnTo>
                        <a:pt x="279" y="354"/>
                      </a:lnTo>
                      <a:lnTo>
                        <a:pt x="287" y="344"/>
                      </a:lnTo>
                      <a:lnTo>
                        <a:pt x="291" y="329"/>
                      </a:lnTo>
                      <a:lnTo>
                        <a:pt x="291" y="282"/>
                      </a:lnTo>
                      <a:lnTo>
                        <a:pt x="291" y="177"/>
                      </a:lnTo>
                      <a:lnTo>
                        <a:pt x="291" y="72"/>
                      </a:lnTo>
                      <a:lnTo>
                        <a:pt x="291" y="25"/>
                      </a:lnTo>
                      <a:lnTo>
                        <a:pt x="290" y="18"/>
                      </a:lnTo>
                      <a:lnTo>
                        <a:pt x="287" y="12"/>
                      </a:lnTo>
                      <a:lnTo>
                        <a:pt x="284" y="9"/>
                      </a:lnTo>
                      <a:lnTo>
                        <a:pt x="282" y="7"/>
                      </a:lnTo>
                      <a:lnTo>
                        <a:pt x="276" y="2"/>
                      </a:lnTo>
                      <a:lnTo>
                        <a:pt x="269" y="0"/>
                      </a:lnTo>
                      <a:lnTo>
                        <a:pt x="264" y="0"/>
                      </a:lnTo>
                      <a:lnTo>
                        <a:pt x="262" y="0"/>
                      </a:lnTo>
                      <a:close/>
                      <a:moveTo>
                        <a:pt x="263" y="16"/>
                      </a:moveTo>
                      <a:lnTo>
                        <a:pt x="267" y="16"/>
                      </a:lnTo>
                      <a:lnTo>
                        <a:pt x="270" y="17"/>
                      </a:lnTo>
                      <a:lnTo>
                        <a:pt x="274" y="20"/>
                      </a:lnTo>
                      <a:lnTo>
                        <a:pt x="275" y="25"/>
                      </a:lnTo>
                      <a:lnTo>
                        <a:pt x="275" y="72"/>
                      </a:lnTo>
                      <a:lnTo>
                        <a:pt x="275" y="176"/>
                      </a:lnTo>
                      <a:lnTo>
                        <a:pt x="275" y="281"/>
                      </a:lnTo>
                      <a:lnTo>
                        <a:pt x="275" y="328"/>
                      </a:lnTo>
                      <a:lnTo>
                        <a:pt x="272" y="337"/>
                      </a:lnTo>
                      <a:lnTo>
                        <a:pt x="268" y="342"/>
                      </a:lnTo>
                      <a:lnTo>
                        <a:pt x="263" y="344"/>
                      </a:lnTo>
                      <a:lnTo>
                        <a:pt x="259" y="344"/>
                      </a:lnTo>
                      <a:lnTo>
                        <a:pt x="255" y="344"/>
                      </a:lnTo>
                      <a:lnTo>
                        <a:pt x="248" y="343"/>
                      </a:lnTo>
                      <a:lnTo>
                        <a:pt x="236" y="342"/>
                      </a:lnTo>
                      <a:lnTo>
                        <a:pt x="221" y="340"/>
                      </a:lnTo>
                      <a:lnTo>
                        <a:pt x="202" y="337"/>
                      </a:lnTo>
                      <a:lnTo>
                        <a:pt x="183" y="334"/>
                      </a:lnTo>
                      <a:lnTo>
                        <a:pt x="161" y="332"/>
                      </a:lnTo>
                      <a:lnTo>
                        <a:pt x="139" y="328"/>
                      </a:lnTo>
                      <a:lnTo>
                        <a:pt x="116" y="326"/>
                      </a:lnTo>
                      <a:lnTo>
                        <a:pt x="95" y="324"/>
                      </a:lnTo>
                      <a:lnTo>
                        <a:pt x="74" y="320"/>
                      </a:lnTo>
                      <a:lnTo>
                        <a:pt x="56" y="318"/>
                      </a:lnTo>
                      <a:lnTo>
                        <a:pt x="41" y="316"/>
                      </a:lnTo>
                      <a:lnTo>
                        <a:pt x="29" y="314"/>
                      </a:lnTo>
                      <a:lnTo>
                        <a:pt x="21" y="313"/>
                      </a:lnTo>
                      <a:lnTo>
                        <a:pt x="19" y="313"/>
                      </a:lnTo>
                      <a:lnTo>
                        <a:pt x="18" y="312"/>
                      </a:lnTo>
                      <a:lnTo>
                        <a:pt x="17" y="310"/>
                      </a:lnTo>
                      <a:lnTo>
                        <a:pt x="17" y="307"/>
                      </a:lnTo>
                      <a:lnTo>
                        <a:pt x="17" y="306"/>
                      </a:lnTo>
                      <a:lnTo>
                        <a:pt x="17" y="265"/>
                      </a:lnTo>
                      <a:lnTo>
                        <a:pt x="17" y="173"/>
                      </a:lnTo>
                      <a:lnTo>
                        <a:pt x="17" y="79"/>
                      </a:lnTo>
                      <a:lnTo>
                        <a:pt x="17" y="37"/>
                      </a:lnTo>
                      <a:lnTo>
                        <a:pt x="17" y="35"/>
                      </a:lnTo>
                      <a:lnTo>
                        <a:pt x="18" y="34"/>
                      </a:lnTo>
                      <a:lnTo>
                        <a:pt x="20" y="33"/>
                      </a:lnTo>
                      <a:lnTo>
                        <a:pt x="23" y="33"/>
                      </a:lnTo>
                      <a:lnTo>
                        <a:pt x="32" y="32"/>
                      </a:lnTo>
                      <a:lnTo>
                        <a:pt x="43" y="32"/>
                      </a:lnTo>
                      <a:lnTo>
                        <a:pt x="59" y="31"/>
                      </a:lnTo>
                      <a:lnTo>
                        <a:pt x="78" y="30"/>
                      </a:lnTo>
                      <a:lnTo>
                        <a:pt x="98" y="27"/>
                      </a:lnTo>
                      <a:lnTo>
                        <a:pt x="120" y="26"/>
                      </a:lnTo>
                      <a:lnTo>
                        <a:pt x="142" y="24"/>
                      </a:lnTo>
                      <a:lnTo>
                        <a:pt x="165" y="23"/>
                      </a:lnTo>
                      <a:lnTo>
                        <a:pt x="187" y="22"/>
                      </a:lnTo>
                      <a:lnTo>
                        <a:pt x="207" y="19"/>
                      </a:lnTo>
                      <a:lnTo>
                        <a:pt x="225" y="18"/>
                      </a:lnTo>
                      <a:lnTo>
                        <a:pt x="241" y="17"/>
                      </a:lnTo>
                      <a:lnTo>
                        <a:pt x="253" y="17"/>
                      </a:lnTo>
                      <a:lnTo>
                        <a:pt x="261" y="16"/>
                      </a:lnTo>
                      <a:lnTo>
                        <a:pt x="263"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91" name="Freeform 747">
                  <a:extLst>
                    <a:ext uri="{FF2B5EF4-FFF2-40B4-BE49-F238E27FC236}">
                      <a16:creationId xmlns:a16="http://schemas.microsoft.com/office/drawing/2014/main" id="{390CF2C5-126A-448A-8D62-4EF018521A34}"/>
                    </a:ext>
                  </a:extLst>
                </p:cNvPr>
                <p:cNvSpPr>
                  <a:spLocks noEditPoints="1"/>
                </p:cNvSpPr>
                <p:nvPr/>
              </p:nvSpPr>
              <p:spPr bwMode="gray">
                <a:xfrm>
                  <a:off x="2635" y="3738"/>
                  <a:ext cx="536" cy="355"/>
                </a:xfrm>
                <a:custGeom>
                  <a:avLst/>
                  <a:gdLst>
                    <a:gd name="T0" fmla="*/ 600 w 462"/>
                    <a:gd name="T1" fmla="*/ 6903 h 306"/>
                    <a:gd name="T2" fmla="*/ 2 w 462"/>
                    <a:gd name="T3" fmla="*/ 7486 h 306"/>
                    <a:gd name="T4" fmla="*/ 0 w 462"/>
                    <a:gd name="T5" fmla="*/ 8008 h 306"/>
                    <a:gd name="T6" fmla="*/ 0 w 462"/>
                    <a:gd name="T7" fmla="*/ 11954 h 306"/>
                    <a:gd name="T8" fmla="*/ 3 w 462"/>
                    <a:gd name="T9" fmla="*/ 12419 h 306"/>
                    <a:gd name="T10" fmla="*/ 22502 w 462"/>
                    <a:gd name="T11" fmla="*/ 26232 h 306"/>
                    <a:gd name="T12" fmla="*/ 23232 w 462"/>
                    <a:gd name="T13" fmla="*/ 26428 h 306"/>
                    <a:gd name="T14" fmla="*/ 24084 w 462"/>
                    <a:gd name="T15" fmla="*/ 26232 h 306"/>
                    <a:gd name="T16" fmla="*/ 39496 w 462"/>
                    <a:gd name="T17" fmla="*/ 15838 h 306"/>
                    <a:gd name="T18" fmla="*/ 39884 w 462"/>
                    <a:gd name="T19" fmla="*/ 15207 h 306"/>
                    <a:gd name="T20" fmla="*/ 39884 w 462"/>
                    <a:gd name="T21" fmla="*/ 9730 h 306"/>
                    <a:gd name="T22" fmla="*/ 39582 w 462"/>
                    <a:gd name="T23" fmla="*/ 8957 h 306"/>
                    <a:gd name="T24" fmla="*/ 38872 w 462"/>
                    <a:gd name="T25" fmla="*/ 8492 h 306"/>
                    <a:gd name="T26" fmla="*/ 11546 w 462"/>
                    <a:gd name="T27" fmla="*/ 0 h 306"/>
                    <a:gd name="T28" fmla="*/ 11053 w 462"/>
                    <a:gd name="T29" fmla="*/ 2 h 306"/>
                    <a:gd name="T30" fmla="*/ 11703 w 462"/>
                    <a:gd name="T31" fmla="*/ 2832 h 306"/>
                    <a:gd name="T32" fmla="*/ 13048 w 462"/>
                    <a:gd name="T33" fmla="*/ 3262 h 306"/>
                    <a:gd name="T34" fmla="*/ 15849 w 462"/>
                    <a:gd name="T35" fmla="*/ 4226 h 306"/>
                    <a:gd name="T36" fmla="*/ 19731 w 462"/>
                    <a:gd name="T37" fmla="*/ 5461 h 306"/>
                    <a:gd name="T38" fmla="*/ 24133 w 462"/>
                    <a:gd name="T39" fmla="*/ 6855 h 306"/>
                    <a:gd name="T40" fmla="*/ 28670 w 462"/>
                    <a:gd name="T41" fmla="*/ 8189 h 306"/>
                    <a:gd name="T42" fmla="*/ 32666 w 462"/>
                    <a:gd name="T43" fmla="*/ 9290 h 306"/>
                    <a:gd name="T44" fmla="*/ 35581 w 462"/>
                    <a:gd name="T45" fmla="*/ 10310 h 306"/>
                    <a:gd name="T46" fmla="*/ 37145 w 462"/>
                    <a:gd name="T47" fmla="*/ 10778 h 306"/>
                    <a:gd name="T48" fmla="*/ 37145 w 462"/>
                    <a:gd name="T49" fmla="*/ 12504 h 306"/>
                    <a:gd name="T50" fmla="*/ 37145 w 462"/>
                    <a:gd name="T51" fmla="*/ 14097 h 306"/>
                    <a:gd name="T52" fmla="*/ 34726 w 462"/>
                    <a:gd name="T53" fmla="*/ 15639 h 306"/>
                    <a:gd name="T54" fmla="*/ 30267 w 462"/>
                    <a:gd name="T55" fmla="*/ 18676 h 306"/>
                    <a:gd name="T56" fmla="*/ 25847 w 462"/>
                    <a:gd name="T57" fmla="*/ 21667 h 306"/>
                    <a:gd name="T58" fmla="*/ 23176 w 462"/>
                    <a:gd name="T59" fmla="*/ 23299 h 306"/>
                    <a:gd name="T60" fmla="*/ 22015 w 462"/>
                    <a:gd name="T61" fmla="*/ 22611 h 306"/>
                    <a:gd name="T62" fmla="*/ 19645 w 462"/>
                    <a:gd name="T63" fmla="*/ 21048 h 306"/>
                    <a:gd name="T64" fmla="*/ 16552 w 462"/>
                    <a:gd name="T65" fmla="*/ 19200 h 306"/>
                    <a:gd name="T66" fmla="*/ 13048 w 462"/>
                    <a:gd name="T67" fmla="*/ 16994 h 306"/>
                    <a:gd name="T68" fmla="*/ 9302 w 462"/>
                    <a:gd name="T69" fmla="*/ 14833 h 306"/>
                    <a:gd name="T70" fmla="*/ 6232 w 462"/>
                    <a:gd name="T71" fmla="*/ 12862 h 306"/>
                    <a:gd name="T72" fmla="*/ 3907 w 462"/>
                    <a:gd name="T73" fmla="*/ 11475 h 306"/>
                    <a:gd name="T74" fmla="*/ 2730 w 462"/>
                    <a:gd name="T75" fmla="*/ 10759 h 306"/>
                    <a:gd name="T76" fmla="*/ 2730 w 462"/>
                    <a:gd name="T77" fmla="*/ 9730 h 306"/>
                    <a:gd name="T78" fmla="*/ 2730 w 462"/>
                    <a:gd name="T79" fmla="*/ 8882 h 306"/>
                    <a:gd name="T80" fmla="*/ 4390 w 462"/>
                    <a:gd name="T81" fmla="*/ 7721 h 306"/>
                    <a:gd name="T82" fmla="*/ 7230 w 462"/>
                    <a:gd name="T83" fmla="*/ 5909 h 306"/>
                    <a:gd name="T84" fmla="*/ 10087 w 462"/>
                    <a:gd name="T85" fmla="*/ 3897 h 306"/>
                    <a:gd name="T86" fmla="*/ 11703 w 462"/>
                    <a:gd name="T87" fmla="*/ 2832 h 30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62" h="306">
                      <a:moveTo>
                        <a:pt x="124" y="3"/>
                      </a:moveTo>
                      <a:lnTo>
                        <a:pt x="7" y="81"/>
                      </a:lnTo>
                      <a:lnTo>
                        <a:pt x="3" y="83"/>
                      </a:lnTo>
                      <a:lnTo>
                        <a:pt x="2" y="87"/>
                      </a:lnTo>
                      <a:lnTo>
                        <a:pt x="0" y="90"/>
                      </a:lnTo>
                      <a:lnTo>
                        <a:pt x="0" y="94"/>
                      </a:lnTo>
                      <a:lnTo>
                        <a:pt x="0" y="133"/>
                      </a:lnTo>
                      <a:lnTo>
                        <a:pt x="0" y="138"/>
                      </a:lnTo>
                      <a:lnTo>
                        <a:pt x="2" y="141"/>
                      </a:lnTo>
                      <a:lnTo>
                        <a:pt x="3" y="144"/>
                      </a:lnTo>
                      <a:lnTo>
                        <a:pt x="7" y="147"/>
                      </a:lnTo>
                      <a:lnTo>
                        <a:pt x="261" y="304"/>
                      </a:lnTo>
                      <a:lnTo>
                        <a:pt x="266" y="306"/>
                      </a:lnTo>
                      <a:lnTo>
                        <a:pt x="270" y="306"/>
                      </a:lnTo>
                      <a:lnTo>
                        <a:pt x="275" y="306"/>
                      </a:lnTo>
                      <a:lnTo>
                        <a:pt x="279" y="304"/>
                      </a:lnTo>
                      <a:lnTo>
                        <a:pt x="455" y="186"/>
                      </a:lnTo>
                      <a:lnTo>
                        <a:pt x="458" y="184"/>
                      </a:lnTo>
                      <a:lnTo>
                        <a:pt x="461" y="180"/>
                      </a:lnTo>
                      <a:lnTo>
                        <a:pt x="462" y="177"/>
                      </a:lnTo>
                      <a:lnTo>
                        <a:pt x="462" y="172"/>
                      </a:lnTo>
                      <a:lnTo>
                        <a:pt x="462" y="113"/>
                      </a:lnTo>
                      <a:lnTo>
                        <a:pt x="461" y="109"/>
                      </a:lnTo>
                      <a:lnTo>
                        <a:pt x="459" y="104"/>
                      </a:lnTo>
                      <a:lnTo>
                        <a:pt x="456" y="101"/>
                      </a:lnTo>
                      <a:lnTo>
                        <a:pt x="451" y="98"/>
                      </a:lnTo>
                      <a:lnTo>
                        <a:pt x="138" y="0"/>
                      </a:lnTo>
                      <a:lnTo>
                        <a:pt x="134" y="0"/>
                      </a:lnTo>
                      <a:lnTo>
                        <a:pt x="131" y="0"/>
                      </a:lnTo>
                      <a:lnTo>
                        <a:pt x="128" y="2"/>
                      </a:lnTo>
                      <a:lnTo>
                        <a:pt x="124" y="3"/>
                      </a:lnTo>
                      <a:close/>
                      <a:moveTo>
                        <a:pt x="136" y="34"/>
                      </a:moveTo>
                      <a:lnTo>
                        <a:pt x="140" y="35"/>
                      </a:lnTo>
                      <a:lnTo>
                        <a:pt x="151" y="38"/>
                      </a:lnTo>
                      <a:lnTo>
                        <a:pt x="166" y="43"/>
                      </a:lnTo>
                      <a:lnTo>
                        <a:pt x="184" y="49"/>
                      </a:lnTo>
                      <a:lnTo>
                        <a:pt x="206" y="56"/>
                      </a:lnTo>
                      <a:lnTo>
                        <a:pt x="229" y="63"/>
                      </a:lnTo>
                      <a:lnTo>
                        <a:pt x="254" y="71"/>
                      </a:lnTo>
                      <a:lnTo>
                        <a:pt x="280" y="79"/>
                      </a:lnTo>
                      <a:lnTo>
                        <a:pt x="306" y="87"/>
                      </a:lnTo>
                      <a:lnTo>
                        <a:pt x="332" y="95"/>
                      </a:lnTo>
                      <a:lnTo>
                        <a:pt x="356" y="102"/>
                      </a:lnTo>
                      <a:lnTo>
                        <a:pt x="378" y="109"/>
                      </a:lnTo>
                      <a:lnTo>
                        <a:pt x="397" y="116"/>
                      </a:lnTo>
                      <a:lnTo>
                        <a:pt x="412" y="120"/>
                      </a:lnTo>
                      <a:lnTo>
                        <a:pt x="424" y="124"/>
                      </a:lnTo>
                      <a:lnTo>
                        <a:pt x="431" y="126"/>
                      </a:lnTo>
                      <a:lnTo>
                        <a:pt x="431" y="135"/>
                      </a:lnTo>
                      <a:lnTo>
                        <a:pt x="431" y="146"/>
                      </a:lnTo>
                      <a:lnTo>
                        <a:pt x="431" y="156"/>
                      </a:lnTo>
                      <a:lnTo>
                        <a:pt x="431" y="164"/>
                      </a:lnTo>
                      <a:lnTo>
                        <a:pt x="420" y="171"/>
                      </a:lnTo>
                      <a:lnTo>
                        <a:pt x="402" y="182"/>
                      </a:lnTo>
                      <a:lnTo>
                        <a:pt x="378" y="199"/>
                      </a:lnTo>
                      <a:lnTo>
                        <a:pt x="351" y="217"/>
                      </a:lnTo>
                      <a:lnTo>
                        <a:pt x="323" y="234"/>
                      </a:lnTo>
                      <a:lnTo>
                        <a:pt x="299" y="252"/>
                      </a:lnTo>
                      <a:lnTo>
                        <a:pt x="280" y="264"/>
                      </a:lnTo>
                      <a:lnTo>
                        <a:pt x="269" y="271"/>
                      </a:lnTo>
                      <a:lnTo>
                        <a:pt x="265" y="268"/>
                      </a:lnTo>
                      <a:lnTo>
                        <a:pt x="255" y="262"/>
                      </a:lnTo>
                      <a:lnTo>
                        <a:pt x="243" y="255"/>
                      </a:lnTo>
                      <a:lnTo>
                        <a:pt x="228" y="245"/>
                      </a:lnTo>
                      <a:lnTo>
                        <a:pt x="211" y="234"/>
                      </a:lnTo>
                      <a:lnTo>
                        <a:pt x="191" y="223"/>
                      </a:lnTo>
                      <a:lnTo>
                        <a:pt x="171" y="210"/>
                      </a:lnTo>
                      <a:lnTo>
                        <a:pt x="151" y="197"/>
                      </a:lnTo>
                      <a:lnTo>
                        <a:pt x="130" y="185"/>
                      </a:lnTo>
                      <a:lnTo>
                        <a:pt x="109" y="172"/>
                      </a:lnTo>
                      <a:lnTo>
                        <a:pt x="90" y="161"/>
                      </a:lnTo>
                      <a:lnTo>
                        <a:pt x="72" y="150"/>
                      </a:lnTo>
                      <a:lnTo>
                        <a:pt x="57" y="141"/>
                      </a:lnTo>
                      <a:lnTo>
                        <a:pt x="46" y="133"/>
                      </a:lnTo>
                      <a:lnTo>
                        <a:pt x="36" y="127"/>
                      </a:lnTo>
                      <a:lnTo>
                        <a:pt x="32" y="125"/>
                      </a:lnTo>
                      <a:lnTo>
                        <a:pt x="32" y="119"/>
                      </a:lnTo>
                      <a:lnTo>
                        <a:pt x="32" y="113"/>
                      </a:lnTo>
                      <a:lnTo>
                        <a:pt x="32" y="109"/>
                      </a:lnTo>
                      <a:lnTo>
                        <a:pt x="32" y="103"/>
                      </a:lnTo>
                      <a:lnTo>
                        <a:pt x="39" y="98"/>
                      </a:lnTo>
                      <a:lnTo>
                        <a:pt x="51" y="90"/>
                      </a:lnTo>
                      <a:lnTo>
                        <a:pt x="66" y="80"/>
                      </a:lnTo>
                      <a:lnTo>
                        <a:pt x="84" y="68"/>
                      </a:lnTo>
                      <a:lnTo>
                        <a:pt x="101" y="57"/>
                      </a:lnTo>
                      <a:lnTo>
                        <a:pt x="117" y="46"/>
                      </a:lnTo>
                      <a:lnTo>
                        <a:pt x="129" y="38"/>
                      </a:lnTo>
                      <a:lnTo>
                        <a:pt x="136" y="34"/>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92" name="Freeform 748">
                  <a:extLst>
                    <a:ext uri="{FF2B5EF4-FFF2-40B4-BE49-F238E27FC236}">
                      <a16:creationId xmlns:a16="http://schemas.microsoft.com/office/drawing/2014/main" id="{BCD0D601-10AC-4C5A-8AC0-A01ACBBE5B48}"/>
                    </a:ext>
                  </a:extLst>
                </p:cNvPr>
                <p:cNvSpPr>
                  <a:spLocks/>
                </p:cNvSpPr>
                <p:nvPr/>
              </p:nvSpPr>
              <p:spPr bwMode="gray">
                <a:xfrm>
                  <a:off x="2647" y="3838"/>
                  <a:ext cx="511" cy="178"/>
                </a:xfrm>
                <a:custGeom>
                  <a:avLst/>
                  <a:gdLst>
                    <a:gd name="T0" fmla="*/ 0 w 439"/>
                    <a:gd name="T1" fmla="*/ 1367 h 153"/>
                    <a:gd name="T2" fmla="*/ 24327 w 439"/>
                    <a:gd name="T3" fmla="*/ 14291 h 153"/>
                    <a:gd name="T4" fmla="*/ 24435 w 439"/>
                    <a:gd name="T5" fmla="*/ 14349 h 153"/>
                    <a:gd name="T6" fmla="*/ 24594 w 439"/>
                    <a:gd name="T7" fmla="*/ 14349 h 153"/>
                    <a:gd name="T8" fmla="*/ 24926 w 439"/>
                    <a:gd name="T9" fmla="*/ 14291 h 153"/>
                    <a:gd name="T10" fmla="*/ 24999 w 439"/>
                    <a:gd name="T11" fmla="*/ 14146 h 153"/>
                    <a:gd name="T12" fmla="*/ 41840 w 439"/>
                    <a:gd name="T13" fmla="*/ 3038 h 153"/>
                    <a:gd name="T14" fmla="*/ 41083 w 439"/>
                    <a:gd name="T15" fmla="*/ 1929 h 153"/>
                    <a:gd name="T16" fmla="*/ 40439 w 439"/>
                    <a:gd name="T17" fmla="*/ 2400 h 153"/>
                    <a:gd name="T18" fmla="*/ 38673 w 439"/>
                    <a:gd name="T19" fmla="*/ 3534 h 153"/>
                    <a:gd name="T20" fmla="*/ 36017 w 439"/>
                    <a:gd name="T21" fmla="*/ 5114 h 153"/>
                    <a:gd name="T22" fmla="*/ 33108 w 439"/>
                    <a:gd name="T23" fmla="*/ 7085 h 153"/>
                    <a:gd name="T24" fmla="*/ 30269 w 439"/>
                    <a:gd name="T25" fmla="*/ 9076 h 153"/>
                    <a:gd name="T26" fmla="*/ 27414 w 439"/>
                    <a:gd name="T27" fmla="*/ 10760 h 153"/>
                    <a:gd name="T28" fmla="*/ 25524 w 439"/>
                    <a:gd name="T29" fmla="*/ 12130 h 153"/>
                    <a:gd name="T30" fmla="*/ 24521 w 439"/>
                    <a:gd name="T31" fmla="*/ 12681 h 153"/>
                    <a:gd name="T32" fmla="*/ 24271 w 439"/>
                    <a:gd name="T33" fmla="*/ 12393 h 153"/>
                    <a:gd name="T34" fmla="*/ 23397 w 439"/>
                    <a:gd name="T35" fmla="*/ 11955 h 153"/>
                    <a:gd name="T36" fmla="*/ 22031 w 439"/>
                    <a:gd name="T37" fmla="*/ 11316 h 153"/>
                    <a:gd name="T38" fmla="*/ 20552 w 439"/>
                    <a:gd name="T39" fmla="*/ 10451 h 153"/>
                    <a:gd name="T40" fmla="*/ 18758 w 439"/>
                    <a:gd name="T41" fmla="*/ 9443 h 153"/>
                    <a:gd name="T42" fmla="*/ 16669 w 439"/>
                    <a:gd name="T43" fmla="*/ 8404 h 153"/>
                    <a:gd name="T44" fmla="*/ 14615 w 439"/>
                    <a:gd name="T45" fmla="*/ 7307 h 153"/>
                    <a:gd name="T46" fmla="*/ 12415 w 439"/>
                    <a:gd name="T47" fmla="*/ 6209 h 153"/>
                    <a:gd name="T48" fmla="*/ 10262 w 439"/>
                    <a:gd name="T49" fmla="*/ 5034 h 153"/>
                    <a:gd name="T50" fmla="*/ 8134 w 439"/>
                    <a:gd name="T51" fmla="*/ 3868 h 153"/>
                    <a:gd name="T52" fmla="*/ 6218 w 439"/>
                    <a:gd name="T53" fmla="*/ 2858 h 153"/>
                    <a:gd name="T54" fmla="*/ 4430 w 439"/>
                    <a:gd name="T55" fmla="*/ 1929 h 153"/>
                    <a:gd name="T56" fmla="*/ 2910 w 439"/>
                    <a:gd name="T57" fmla="*/ 1010 h 153"/>
                    <a:gd name="T58" fmla="*/ 1845 w 439"/>
                    <a:gd name="T59" fmla="*/ 541 h 153"/>
                    <a:gd name="T60" fmla="*/ 1020 w 439"/>
                    <a:gd name="T61" fmla="*/ 1 h 153"/>
                    <a:gd name="T62" fmla="*/ 741 w 439"/>
                    <a:gd name="T63" fmla="*/ 0 h 153"/>
                    <a:gd name="T64" fmla="*/ 0 w 439"/>
                    <a:gd name="T65" fmla="*/ 1367 h 1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39" h="153">
                      <a:moveTo>
                        <a:pt x="0" y="15"/>
                      </a:moveTo>
                      <a:lnTo>
                        <a:pt x="255" y="152"/>
                      </a:lnTo>
                      <a:lnTo>
                        <a:pt x="257" y="153"/>
                      </a:lnTo>
                      <a:lnTo>
                        <a:pt x="259" y="153"/>
                      </a:lnTo>
                      <a:lnTo>
                        <a:pt x="261" y="152"/>
                      </a:lnTo>
                      <a:lnTo>
                        <a:pt x="263" y="151"/>
                      </a:lnTo>
                      <a:lnTo>
                        <a:pt x="439" y="33"/>
                      </a:lnTo>
                      <a:lnTo>
                        <a:pt x="431" y="21"/>
                      </a:lnTo>
                      <a:lnTo>
                        <a:pt x="424" y="25"/>
                      </a:lnTo>
                      <a:lnTo>
                        <a:pt x="406" y="38"/>
                      </a:lnTo>
                      <a:lnTo>
                        <a:pt x="378" y="55"/>
                      </a:lnTo>
                      <a:lnTo>
                        <a:pt x="348" y="76"/>
                      </a:lnTo>
                      <a:lnTo>
                        <a:pt x="317" y="97"/>
                      </a:lnTo>
                      <a:lnTo>
                        <a:pt x="288" y="115"/>
                      </a:lnTo>
                      <a:lnTo>
                        <a:pt x="268" y="129"/>
                      </a:lnTo>
                      <a:lnTo>
                        <a:pt x="258" y="135"/>
                      </a:lnTo>
                      <a:lnTo>
                        <a:pt x="254" y="132"/>
                      </a:lnTo>
                      <a:lnTo>
                        <a:pt x="246" y="128"/>
                      </a:lnTo>
                      <a:lnTo>
                        <a:pt x="232" y="121"/>
                      </a:lnTo>
                      <a:lnTo>
                        <a:pt x="216" y="112"/>
                      </a:lnTo>
                      <a:lnTo>
                        <a:pt x="197" y="101"/>
                      </a:lnTo>
                      <a:lnTo>
                        <a:pt x="175" y="90"/>
                      </a:lnTo>
                      <a:lnTo>
                        <a:pt x="153" y="78"/>
                      </a:lnTo>
                      <a:lnTo>
                        <a:pt x="130" y="66"/>
                      </a:lnTo>
                      <a:lnTo>
                        <a:pt x="107" y="53"/>
                      </a:lnTo>
                      <a:lnTo>
                        <a:pt x="85" y="41"/>
                      </a:lnTo>
                      <a:lnTo>
                        <a:pt x="65" y="30"/>
                      </a:lnTo>
                      <a:lnTo>
                        <a:pt x="46" y="21"/>
                      </a:lnTo>
                      <a:lnTo>
                        <a:pt x="30" y="11"/>
                      </a:lnTo>
                      <a:lnTo>
                        <a:pt x="19" y="6"/>
                      </a:lnTo>
                      <a:lnTo>
                        <a:pt x="11" y="1"/>
                      </a:lnTo>
                      <a:lnTo>
                        <a:pt x="8" y="0"/>
                      </a:lnTo>
                      <a:lnTo>
                        <a:pt x="0" y="15"/>
                      </a:lnTo>
                      <a:close/>
                    </a:path>
                  </a:pathLst>
                </a:custGeom>
                <a:solidFill>
                  <a:srgbClr val="94AF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93" name="Freeform 749">
                  <a:extLst>
                    <a:ext uri="{FF2B5EF4-FFF2-40B4-BE49-F238E27FC236}">
                      <a16:creationId xmlns:a16="http://schemas.microsoft.com/office/drawing/2014/main" id="{CE0D7B74-F5DE-4BB4-92C8-6DF9B8EABDC1}"/>
                    </a:ext>
                  </a:extLst>
                </p:cNvPr>
                <p:cNvSpPr>
                  <a:spLocks/>
                </p:cNvSpPr>
                <p:nvPr/>
              </p:nvSpPr>
              <p:spPr bwMode="gray">
                <a:xfrm>
                  <a:off x="2717" y="3798"/>
                  <a:ext cx="342" cy="164"/>
                </a:xfrm>
                <a:custGeom>
                  <a:avLst/>
                  <a:gdLst>
                    <a:gd name="T0" fmla="*/ 0 w 294"/>
                    <a:gd name="T1" fmla="*/ 3355 h 142"/>
                    <a:gd name="T2" fmla="*/ 6314 w 294"/>
                    <a:gd name="T3" fmla="*/ 0 h 142"/>
                    <a:gd name="T4" fmla="*/ 27467 w 294"/>
                    <a:gd name="T5" fmla="*/ 5717 h 142"/>
                    <a:gd name="T6" fmla="*/ 18725 w 294"/>
                    <a:gd name="T7" fmla="*/ 10627 h 142"/>
                    <a:gd name="T8" fmla="*/ 0 w 294"/>
                    <a:gd name="T9" fmla="*/ 3355 h 1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4" h="142">
                      <a:moveTo>
                        <a:pt x="0" y="45"/>
                      </a:moveTo>
                      <a:lnTo>
                        <a:pt x="68" y="0"/>
                      </a:lnTo>
                      <a:lnTo>
                        <a:pt x="294" y="76"/>
                      </a:lnTo>
                      <a:lnTo>
                        <a:pt x="200" y="142"/>
                      </a:lnTo>
                      <a:lnTo>
                        <a:pt x="0" y="45"/>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94" name="Freeform 750">
                  <a:extLst>
                    <a:ext uri="{FF2B5EF4-FFF2-40B4-BE49-F238E27FC236}">
                      <a16:creationId xmlns:a16="http://schemas.microsoft.com/office/drawing/2014/main" id="{6E2E352B-5B22-4182-A67B-8A700E95C1F5}"/>
                    </a:ext>
                  </a:extLst>
                </p:cNvPr>
                <p:cNvSpPr>
                  <a:spLocks noEditPoints="1"/>
                </p:cNvSpPr>
                <p:nvPr/>
              </p:nvSpPr>
              <p:spPr bwMode="gray">
                <a:xfrm>
                  <a:off x="2707" y="3790"/>
                  <a:ext cx="360" cy="179"/>
                </a:xfrm>
                <a:custGeom>
                  <a:avLst/>
                  <a:gdLst>
                    <a:gd name="T0" fmla="*/ 3 w 310"/>
                    <a:gd name="T1" fmla="*/ 1944 h 158"/>
                    <a:gd name="T2" fmla="*/ 1 w 310"/>
                    <a:gd name="T3" fmla="*/ 2147 h 158"/>
                    <a:gd name="T4" fmla="*/ 0 w 310"/>
                    <a:gd name="T5" fmla="*/ 2252 h 158"/>
                    <a:gd name="T6" fmla="*/ 1 w 310"/>
                    <a:gd name="T7" fmla="*/ 2446 h 158"/>
                    <a:gd name="T8" fmla="*/ 387 w 310"/>
                    <a:gd name="T9" fmla="*/ 2551 h 158"/>
                    <a:gd name="T10" fmla="*/ 18360 w 310"/>
                    <a:gd name="T11" fmla="*/ 6703 h 158"/>
                    <a:gd name="T12" fmla="*/ 18762 w 310"/>
                    <a:gd name="T13" fmla="*/ 6703 h 158"/>
                    <a:gd name="T14" fmla="*/ 27108 w 310"/>
                    <a:gd name="T15" fmla="*/ 3871 h 158"/>
                    <a:gd name="T16" fmla="*/ 27461 w 310"/>
                    <a:gd name="T17" fmla="*/ 3719 h 158"/>
                    <a:gd name="T18" fmla="*/ 27461 w 310"/>
                    <a:gd name="T19" fmla="*/ 3478 h 158"/>
                    <a:gd name="T20" fmla="*/ 27415 w 310"/>
                    <a:gd name="T21" fmla="*/ 3417 h 158"/>
                    <a:gd name="T22" fmla="*/ 27010 w 310"/>
                    <a:gd name="T23" fmla="*/ 3274 h 158"/>
                    <a:gd name="T24" fmla="*/ 6778 w 310"/>
                    <a:gd name="T25" fmla="*/ 0 h 158"/>
                    <a:gd name="T26" fmla="*/ 6587 w 310"/>
                    <a:gd name="T27" fmla="*/ 0 h 158"/>
                    <a:gd name="T28" fmla="*/ 6778 w 310"/>
                    <a:gd name="T29" fmla="*/ 648 h 158"/>
                    <a:gd name="T30" fmla="*/ 7694 w 310"/>
                    <a:gd name="T31" fmla="*/ 832 h 158"/>
                    <a:gd name="T32" fmla="*/ 9699 w 310"/>
                    <a:gd name="T33" fmla="*/ 1157 h 158"/>
                    <a:gd name="T34" fmla="*/ 12327 w 310"/>
                    <a:gd name="T35" fmla="*/ 1553 h 158"/>
                    <a:gd name="T36" fmla="*/ 15452 w 310"/>
                    <a:gd name="T37" fmla="*/ 2147 h 158"/>
                    <a:gd name="T38" fmla="*/ 18663 w 310"/>
                    <a:gd name="T39" fmla="*/ 2558 h 158"/>
                    <a:gd name="T40" fmla="*/ 21486 w 310"/>
                    <a:gd name="T41" fmla="*/ 3070 h 158"/>
                    <a:gd name="T42" fmla="*/ 23789 w 310"/>
                    <a:gd name="T43" fmla="*/ 3466 h 158"/>
                    <a:gd name="T44" fmla="*/ 25302 w 310"/>
                    <a:gd name="T45" fmla="*/ 3719 h 158"/>
                    <a:gd name="T46" fmla="*/ 23582 w 310"/>
                    <a:gd name="T47" fmla="*/ 4213 h 158"/>
                    <a:gd name="T48" fmla="*/ 21382 w 310"/>
                    <a:gd name="T49" fmla="*/ 4998 h 158"/>
                    <a:gd name="T50" fmla="*/ 19462 w 310"/>
                    <a:gd name="T51" fmla="*/ 5629 h 158"/>
                    <a:gd name="T52" fmla="*/ 18360 w 310"/>
                    <a:gd name="T53" fmla="*/ 5966 h 158"/>
                    <a:gd name="T54" fmla="*/ 15810 w 310"/>
                    <a:gd name="T55" fmla="*/ 5393 h 158"/>
                    <a:gd name="T56" fmla="*/ 10785 w 310"/>
                    <a:gd name="T57" fmla="*/ 4202 h 158"/>
                    <a:gd name="T58" fmla="*/ 5416 w 310"/>
                    <a:gd name="T59" fmla="*/ 2898 h 158"/>
                    <a:gd name="T60" fmla="*/ 2124 w 310"/>
                    <a:gd name="T61" fmla="*/ 2202 h 158"/>
                    <a:gd name="T62" fmla="*/ 3327 w 310"/>
                    <a:gd name="T63" fmla="*/ 1831 h 158"/>
                    <a:gd name="T64" fmla="*/ 4859 w 310"/>
                    <a:gd name="T65" fmla="*/ 1311 h 158"/>
                    <a:gd name="T66" fmla="*/ 6051 w 310"/>
                    <a:gd name="T67" fmla="*/ 920 h 158"/>
                    <a:gd name="T68" fmla="*/ 6778 w 310"/>
                    <a:gd name="T69" fmla="*/ 648 h 15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10" h="158">
                      <a:moveTo>
                        <a:pt x="71" y="1"/>
                      </a:moveTo>
                      <a:lnTo>
                        <a:pt x="3" y="46"/>
                      </a:lnTo>
                      <a:lnTo>
                        <a:pt x="2" y="47"/>
                      </a:lnTo>
                      <a:lnTo>
                        <a:pt x="1" y="50"/>
                      </a:lnTo>
                      <a:lnTo>
                        <a:pt x="0" y="51"/>
                      </a:lnTo>
                      <a:lnTo>
                        <a:pt x="0" y="53"/>
                      </a:lnTo>
                      <a:lnTo>
                        <a:pt x="0" y="55"/>
                      </a:lnTo>
                      <a:lnTo>
                        <a:pt x="1" y="58"/>
                      </a:lnTo>
                      <a:lnTo>
                        <a:pt x="3" y="59"/>
                      </a:lnTo>
                      <a:lnTo>
                        <a:pt x="4" y="60"/>
                      </a:lnTo>
                      <a:lnTo>
                        <a:pt x="205" y="157"/>
                      </a:lnTo>
                      <a:lnTo>
                        <a:pt x="207" y="158"/>
                      </a:lnTo>
                      <a:lnTo>
                        <a:pt x="210" y="158"/>
                      </a:lnTo>
                      <a:lnTo>
                        <a:pt x="211" y="158"/>
                      </a:lnTo>
                      <a:lnTo>
                        <a:pt x="213" y="157"/>
                      </a:lnTo>
                      <a:lnTo>
                        <a:pt x="306" y="91"/>
                      </a:lnTo>
                      <a:lnTo>
                        <a:pt x="309" y="90"/>
                      </a:lnTo>
                      <a:lnTo>
                        <a:pt x="310" y="88"/>
                      </a:lnTo>
                      <a:lnTo>
                        <a:pt x="310" y="85"/>
                      </a:lnTo>
                      <a:lnTo>
                        <a:pt x="310" y="83"/>
                      </a:lnTo>
                      <a:lnTo>
                        <a:pt x="310" y="82"/>
                      </a:lnTo>
                      <a:lnTo>
                        <a:pt x="309" y="80"/>
                      </a:lnTo>
                      <a:lnTo>
                        <a:pt x="306" y="78"/>
                      </a:lnTo>
                      <a:lnTo>
                        <a:pt x="305" y="77"/>
                      </a:lnTo>
                      <a:lnTo>
                        <a:pt x="78" y="0"/>
                      </a:lnTo>
                      <a:lnTo>
                        <a:pt x="77" y="0"/>
                      </a:lnTo>
                      <a:lnTo>
                        <a:pt x="75" y="0"/>
                      </a:lnTo>
                      <a:lnTo>
                        <a:pt x="74" y="0"/>
                      </a:lnTo>
                      <a:lnTo>
                        <a:pt x="71" y="1"/>
                      </a:lnTo>
                      <a:close/>
                      <a:moveTo>
                        <a:pt x="77" y="16"/>
                      </a:moveTo>
                      <a:lnTo>
                        <a:pt x="81" y="17"/>
                      </a:lnTo>
                      <a:lnTo>
                        <a:pt x="87" y="20"/>
                      </a:lnTo>
                      <a:lnTo>
                        <a:pt x="97" y="23"/>
                      </a:lnTo>
                      <a:lnTo>
                        <a:pt x="109" y="27"/>
                      </a:lnTo>
                      <a:lnTo>
                        <a:pt x="123" y="32"/>
                      </a:lnTo>
                      <a:lnTo>
                        <a:pt x="139" y="37"/>
                      </a:lnTo>
                      <a:lnTo>
                        <a:pt x="157" y="43"/>
                      </a:lnTo>
                      <a:lnTo>
                        <a:pt x="174" y="50"/>
                      </a:lnTo>
                      <a:lnTo>
                        <a:pt x="192" y="55"/>
                      </a:lnTo>
                      <a:lnTo>
                        <a:pt x="210" y="61"/>
                      </a:lnTo>
                      <a:lnTo>
                        <a:pt x="227" y="67"/>
                      </a:lnTo>
                      <a:lnTo>
                        <a:pt x="242" y="73"/>
                      </a:lnTo>
                      <a:lnTo>
                        <a:pt x="257" y="77"/>
                      </a:lnTo>
                      <a:lnTo>
                        <a:pt x="268" y="82"/>
                      </a:lnTo>
                      <a:lnTo>
                        <a:pt x="278" y="85"/>
                      </a:lnTo>
                      <a:lnTo>
                        <a:pt x="285" y="88"/>
                      </a:lnTo>
                      <a:lnTo>
                        <a:pt x="276" y="93"/>
                      </a:lnTo>
                      <a:lnTo>
                        <a:pt x="265" y="100"/>
                      </a:lnTo>
                      <a:lnTo>
                        <a:pt x="253" y="108"/>
                      </a:lnTo>
                      <a:lnTo>
                        <a:pt x="241" y="118"/>
                      </a:lnTo>
                      <a:lnTo>
                        <a:pt x="229" y="126"/>
                      </a:lnTo>
                      <a:lnTo>
                        <a:pt x="219" y="133"/>
                      </a:lnTo>
                      <a:lnTo>
                        <a:pt x="212" y="137"/>
                      </a:lnTo>
                      <a:lnTo>
                        <a:pt x="207" y="141"/>
                      </a:lnTo>
                      <a:lnTo>
                        <a:pt x="198" y="136"/>
                      </a:lnTo>
                      <a:lnTo>
                        <a:pt x="178" y="127"/>
                      </a:lnTo>
                      <a:lnTo>
                        <a:pt x="152" y="114"/>
                      </a:lnTo>
                      <a:lnTo>
                        <a:pt x="121" y="99"/>
                      </a:lnTo>
                      <a:lnTo>
                        <a:pt x="90" y="84"/>
                      </a:lnTo>
                      <a:lnTo>
                        <a:pt x="61" y="69"/>
                      </a:lnTo>
                      <a:lnTo>
                        <a:pt x="38" y="59"/>
                      </a:lnTo>
                      <a:lnTo>
                        <a:pt x="24" y="52"/>
                      </a:lnTo>
                      <a:lnTo>
                        <a:pt x="31" y="47"/>
                      </a:lnTo>
                      <a:lnTo>
                        <a:pt x="38" y="43"/>
                      </a:lnTo>
                      <a:lnTo>
                        <a:pt x="46" y="37"/>
                      </a:lnTo>
                      <a:lnTo>
                        <a:pt x="54" y="31"/>
                      </a:lnTo>
                      <a:lnTo>
                        <a:pt x="62" y="27"/>
                      </a:lnTo>
                      <a:lnTo>
                        <a:pt x="69" y="22"/>
                      </a:lnTo>
                      <a:lnTo>
                        <a:pt x="74" y="18"/>
                      </a:lnTo>
                      <a:lnTo>
                        <a:pt x="77"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95" name="Freeform 751">
                  <a:extLst>
                    <a:ext uri="{FF2B5EF4-FFF2-40B4-BE49-F238E27FC236}">
                      <a16:creationId xmlns:a16="http://schemas.microsoft.com/office/drawing/2014/main" id="{81F9F6A9-9BA3-4D2E-BAE7-C48DF6ABC42C}"/>
                    </a:ext>
                  </a:extLst>
                </p:cNvPr>
                <p:cNvSpPr>
                  <a:spLocks/>
                </p:cNvSpPr>
                <p:nvPr/>
              </p:nvSpPr>
              <p:spPr bwMode="gray">
                <a:xfrm>
                  <a:off x="2856" y="3642"/>
                  <a:ext cx="575" cy="101"/>
                </a:xfrm>
                <a:custGeom>
                  <a:avLst/>
                  <a:gdLst>
                    <a:gd name="T0" fmla="*/ 24894 w 497"/>
                    <a:gd name="T1" fmla="*/ 4476 h 88"/>
                    <a:gd name="T2" fmla="*/ 24588 w 497"/>
                    <a:gd name="T3" fmla="*/ 4382 h 88"/>
                    <a:gd name="T4" fmla="*/ 23712 w 497"/>
                    <a:gd name="T5" fmla="*/ 4287 h 88"/>
                    <a:gd name="T6" fmla="*/ 22579 w 497"/>
                    <a:gd name="T7" fmla="*/ 4156 h 88"/>
                    <a:gd name="T8" fmla="*/ 20924 w 497"/>
                    <a:gd name="T9" fmla="*/ 3818 h 88"/>
                    <a:gd name="T10" fmla="*/ 19172 w 497"/>
                    <a:gd name="T11" fmla="*/ 3642 h 88"/>
                    <a:gd name="T12" fmla="*/ 17009 w 497"/>
                    <a:gd name="T13" fmla="*/ 3325 h 88"/>
                    <a:gd name="T14" fmla="*/ 14783 w 497"/>
                    <a:gd name="T15" fmla="*/ 2998 h 88"/>
                    <a:gd name="T16" fmla="*/ 12493 w 497"/>
                    <a:gd name="T17" fmla="*/ 2612 h 88"/>
                    <a:gd name="T18" fmla="*/ 10191 w 497"/>
                    <a:gd name="T19" fmla="*/ 2248 h 88"/>
                    <a:gd name="T20" fmla="*/ 7890 w 497"/>
                    <a:gd name="T21" fmla="*/ 2126 h 88"/>
                    <a:gd name="T22" fmla="*/ 5973 w 497"/>
                    <a:gd name="T23" fmla="*/ 1707 h 88"/>
                    <a:gd name="T24" fmla="*/ 4131 w 497"/>
                    <a:gd name="T25" fmla="*/ 1424 h 88"/>
                    <a:gd name="T26" fmla="*/ 2561 w 497"/>
                    <a:gd name="T27" fmla="*/ 1241 h 88"/>
                    <a:gd name="T28" fmla="*/ 1287 w 497"/>
                    <a:gd name="T29" fmla="*/ 984 h 88"/>
                    <a:gd name="T30" fmla="*/ 537 w 497"/>
                    <a:gd name="T31" fmla="*/ 942 h 88"/>
                    <a:gd name="T32" fmla="*/ 3 w 497"/>
                    <a:gd name="T33" fmla="*/ 857 h 88"/>
                    <a:gd name="T34" fmla="*/ 0 w 497"/>
                    <a:gd name="T35" fmla="*/ 1852 h 88"/>
                    <a:gd name="T36" fmla="*/ 24836 w 497"/>
                    <a:gd name="T37" fmla="*/ 5507 h 88"/>
                    <a:gd name="T38" fmla="*/ 24894 w 497"/>
                    <a:gd name="T39" fmla="*/ 5507 h 88"/>
                    <a:gd name="T40" fmla="*/ 25069 w 497"/>
                    <a:gd name="T41" fmla="*/ 5507 h 88"/>
                    <a:gd name="T42" fmla="*/ 25151 w 497"/>
                    <a:gd name="T43" fmla="*/ 5507 h 88"/>
                    <a:gd name="T44" fmla="*/ 25203 w 497"/>
                    <a:gd name="T45" fmla="*/ 5507 h 88"/>
                    <a:gd name="T46" fmla="*/ 39426 w 497"/>
                    <a:gd name="T47" fmla="*/ 857 h 88"/>
                    <a:gd name="T48" fmla="*/ 38929 w 497"/>
                    <a:gd name="T49" fmla="*/ 0 h 88"/>
                    <a:gd name="T50" fmla="*/ 38413 w 497"/>
                    <a:gd name="T51" fmla="*/ 273 h 88"/>
                    <a:gd name="T52" fmla="*/ 36793 w 497"/>
                    <a:gd name="T53" fmla="*/ 747 h 88"/>
                    <a:gd name="T54" fmla="*/ 34661 w 497"/>
                    <a:gd name="T55" fmla="*/ 1406 h 88"/>
                    <a:gd name="T56" fmla="*/ 31993 w 497"/>
                    <a:gd name="T57" fmla="*/ 2201 h 88"/>
                    <a:gd name="T58" fmla="*/ 29455 w 497"/>
                    <a:gd name="T59" fmla="*/ 2998 h 88"/>
                    <a:gd name="T60" fmla="*/ 27260 w 497"/>
                    <a:gd name="T61" fmla="*/ 3735 h 88"/>
                    <a:gd name="T62" fmla="*/ 25688 w 497"/>
                    <a:gd name="T63" fmla="*/ 4234 h 88"/>
                    <a:gd name="T64" fmla="*/ 24894 w 497"/>
                    <a:gd name="T65" fmla="*/ 4476 h 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88">
                      <a:moveTo>
                        <a:pt x="314" y="72"/>
                      </a:moveTo>
                      <a:lnTo>
                        <a:pt x="310" y="71"/>
                      </a:lnTo>
                      <a:lnTo>
                        <a:pt x="299" y="69"/>
                      </a:lnTo>
                      <a:lnTo>
                        <a:pt x="284" y="66"/>
                      </a:lnTo>
                      <a:lnTo>
                        <a:pt x="264" y="62"/>
                      </a:lnTo>
                      <a:lnTo>
                        <a:pt x="241" y="58"/>
                      </a:lnTo>
                      <a:lnTo>
                        <a:pt x="214" y="53"/>
                      </a:lnTo>
                      <a:lnTo>
                        <a:pt x="187" y="49"/>
                      </a:lnTo>
                      <a:lnTo>
                        <a:pt x="158" y="43"/>
                      </a:lnTo>
                      <a:lnTo>
                        <a:pt x="129" y="37"/>
                      </a:lnTo>
                      <a:lnTo>
                        <a:pt x="100" y="33"/>
                      </a:lnTo>
                      <a:lnTo>
                        <a:pt x="75" y="28"/>
                      </a:lnTo>
                      <a:lnTo>
                        <a:pt x="52" y="23"/>
                      </a:lnTo>
                      <a:lnTo>
                        <a:pt x="32" y="20"/>
                      </a:lnTo>
                      <a:lnTo>
                        <a:pt x="16" y="16"/>
                      </a:lnTo>
                      <a:lnTo>
                        <a:pt x="7" y="15"/>
                      </a:lnTo>
                      <a:lnTo>
                        <a:pt x="3" y="14"/>
                      </a:lnTo>
                      <a:lnTo>
                        <a:pt x="0" y="29"/>
                      </a:lnTo>
                      <a:lnTo>
                        <a:pt x="313" y="88"/>
                      </a:lnTo>
                      <a:lnTo>
                        <a:pt x="314" y="88"/>
                      </a:lnTo>
                      <a:lnTo>
                        <a:pt x="316" y="88"/>
                      </a:lnTo>
                      <a:lnTo>
                        <a:pt x="317" y="88"/>
                      </a:lnTo>
                      <a:lnTo>
                        <a:pt x="318" y="88"/>
                      </a:lnTo>
                      <a:lnTo>
                        <a:pt x="497" y="14"/>
                      </a:lnTo>
                      <a:lnTo>
                        <a:pt x="491" y="0"/>
                      </a:lnTo>
                      <a:lnTo>
                        <a:pt x="484" y="4"/>
                      </a:lnTo>
                      <a:lnTo>
                        <a:pt x="464" y="12"/>
                      </a:lnTo>
                      <a:lnTo>
                        <a:pt x="437" y="22"/>
                      </a:lnTo>
                      <a:lnTo>
                        <a:pt x="404" y="36"/>
                      </a:lnTo>
                      <a:lnTo>
                        <a:pt x="372" y="49"/>
                      </a:lnTo>
                      <a:lnTo>
                        <a:pt x="344" y="60"/>
                      </a:lnTo>
                      <a:lnTo>
                        <a:pt x="324" y="68"/>
                      </a:lnTo>
                      <a:lnTo>
                        <a:pt x="314" y="72"/>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sp>
            <p:nvSpPr>
              <p:cNvPr id="251" name="Oval 666">
                <a:extLst>
                  <a:ext uri="{FF2B5EF4-FFF2-40B4-BE49-F238E27FC236}">
                    <a16:creationId xmlns:a16="http://schemas.microsoft.com/office/drawing/2014/main" id="{DF76BC1D-BD96-44BC-8DE8-5ED9155A0556}"/>
                  </a:ext>
                </a:extLst>
              </p:cNvPr>
              <p:cNvSpPr>
                <a:spLocks noChangeArrowheads="1"/>
              </p:cNvSpPr>
              <p:nvPr/>
            </p:nvSpPr>
            <p:spPr bwMode="gray">
              <a:xfrm>
                <a:off x="5177018" y="5667036"/>
                <a:ext cx="129" cy="488096"/>
              </a:xfrm>
              <a:prstGeom prst="ellipse">
                <a:avLst/>
              </a:prstGeom>
              <a:solidFill>
                <a:schemeClr val="tx2"/>
              </a:solidFill>
              <a:ln w="9525" algn="ctr">
                <a:solidFill>
                  <a:srgbClr val="94AFAF"/>
                </a:solidFill>
                <a:round/>
                <a:headEnd/>
                <a:tailEnd/>
              </a:ln>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252" name="Freeform 678">
                <a:extLst>
                  <a:ext uri="{FF2B5EF4-FFF2-40B4-BE49-F238E27FC236}">
                    <a16:creationId xmlns:a16="http://schemas.microsoft.com/office/drawing/2014/main" id="{34221C38-BC8B-4C07-8596-284F36DA07B4}"/>
                  </a:ext>
                </a:extLst>
              </p:cNvPr>
              <p:cNvSpPr>
                <a:spLocks/>
              </p:cNvSpPr>
              <p:nvPr/>
            </p:nvSpPr>
            <p:spPr bwMode="gray">
              <a:xfrm>
                <a:off x="4734382" y="5462076"/>
                <a:ext cx="792162" cy="863600"/>
              </a:xfrm>
              <a:custGeom>
                <a:avLst/>
                <a:gdLst>
                  <a:gd name="T0" fmla="*/ 2147483646 w 863"/>
                  <a:gd name="T1" fmla="*/ 0 h 942"/>
                  <a:gd name="T2" fmla="*/ 2147483646 w 863"/>
                  <a:gd name="T3" fmla="*/ 2147483646 h 942"/>
                  <a:gd name="T4" fmla="*/ 0 w 863"/>
                  <a:gd name="T5" fmla="*/ 2147483646 h 942"/>
                  <a:gd name="T6" fmla="*/ 0 w 863"/>
                  <a:gd name="T7" fmla="*/ 2147483646 h 942"/>
                  <a:gd name="T8" fmla="*/ 2147483646 w 863"/>
                  <a:gd name="T9" fmla="*/ 2147483646 h 942"/>
                  <a:gd name="T10" fmla="*/ 2147483646 w 863"/>
                  <a:gd name="T11" fmla="*/ 2147483646 h 942"/>
                  <a:gd name="T12" fmla="*/ 2147483646 w 863"/>
                  <a:gd name="T13" fmla="*/ 2147483646 h 942"/>
                  <a:gd name="T14" fmla="*/ 2147483646 w 863"/>
                  <a:gd name="T15" fmla="*/ 0 h 942"/>
                  <a:gd name="T16" fmla="*/ 2147483646 w 863"/>
                  <a:gd name="T17" fmla="*/ 0 h 9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63" h="942">
                    <a:moveTo>
                      <a:pt x="272" y="0"/>
                    </a:moveTo>
                    <a:lnTo>
                      <a:pt x="272" y="519"/>
                    </a:lnTo>
                    <a:lnTo>
                      <a:pt x="0" y="519"/>
                    </a:lnTo>
                    <a:lnTo>
                      <a:pt x="0" y="831"/>
                    </a:lnTo>
                    <a:lnTo>
                      <a:pt x="272" y="831"/>
                    </a:lnTo>
                    <a:lnTo>
                      <a:pt x="272" y="942"/>
                    </a:lnTo>
                    <a:lnTo>
                      <a:pt x="863" y="942"/>
                    </a:lnTo>
                    <a:lnTo>
                      <a:pt x="863" y="0"/>
                    </a:lnTo>
                    <a:lnTo>
                      <a:pt x="27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53" name="Rectangle 316">
                <a:extLst>
                  <a:ext uri="{FF2B5EF4-FFF2-40B4-BE49-F238E27FC236}">
                    <a16:creationId xmlns:a16="http://schemas.microsoft.com/office/drawing/2014/main" id="{02A0F3B6-6E62-42CC-A5C9-28FE15837EDA}"/>
                  </a:ext>
                </a:extLst>
              </p:cNvPr>
              <p:cNvSpPr>
                <a:spLocks noChangeArrowheads="1"/>
              </p:cNvSpPr>
              <p:nvPr/>
            </p:nvSpPr>
            <p:spPr bwMode="gray">
              <a:xfrm>
                <a:off x="5115382" y="6030401"/>
                <a:ext cx="179387" cy="120650"/>
              </a:xfrm>
              <a:prstGeom prst="rect">
                <a:avLst/>
              </a:prstGeom>
              <a:solidFill>
                <a:srgbClr val="B2C6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254" name="Rectangle 317">
                <a:extLst>
                  <a:ext uri="{FF2B5EF4-FFF2-40B4-BE49-F238E27FC236}">
                    <a16:creationId xmlns:a16="http://schemas.microsoft.com/office/drawing/2014/main" id="{1D188ACA-D4A8-41EB-A7A2-1C90ECFCAA2C}"/>
                  </a:ext>
                </a:extLst>
              </p:cNvPr>
              <p:cNvSpPr>
                <a:spLocks noChangeArrowheads="1"/>
              </p:cNvSpPr>
              <p:nvPr/>
            </p:nvSpPr>
            <p:spPr bwMode="gray">
              <a:xfrm>
                <a:off x="5015369" y="5490651"/>
                <a:ext cx="279400" cy="246063"/>
              </a:xfrm>
              <a:prstGeom prst="rect">
                <a:avLst/>
              </a:prstGeom>
              <a:solidFill>
                <a:srgbClr val="B2C6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255" name="Rectangle 318">
                <a:extLst>
                  <a:ext uri="{FF2B5EF4-FFF2-40B4-BE49-F238E27FC236}">
                    <a16:creationId xmlns:a16="http://schemas.microsoft.com/office/drawing/2014/main" id="{BFD8D5A5-8BA8-4414-B06D-868CBD4A4676}"/>
                  </a:ext>
                </a:extLst>
              </p:cNvPr>
              <p:cNvSpPr>
                <a:spLocks noChangeArrowheads="1"/>
              </p:cNvSpPr>
              <p:nvPr/>
            </p:nvSpPr>
            <p:spPr bwMode="gray">
              <a:xfrm>
                <a:off x="5324932" y="5490651"/>
                <a:ext cx="173037" cy="8080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256" name="Freeform 682">
                <a:extLst>
                  <a:ext uri="{FF2B5EF4-FFF2-40B4-BE49-F238E27FC236}">
                    <a16:creationId xmlns:a16="http://schemas.microsoft.com/office/drawing/2014/main" id="{1113F33A-860E-4BC5-8722-CD2226B7B5F2}"/>
                  </a:ext>
                </a:extLst>
              </p:cNvPr>
              <p:cNvSpPr>
                <a:spLocks/>
              </p:cNvSpPr>
              <p:nvPr/>
            </p:nvSpPr>
            <p:spPr bwMode="gray">
              <a:xfrm>
                <a:off x="5015369" y="5766876"/>
                <a:ext cx="279400" cy="234950"/>
              </a:xfrm>
              <a:custGeom>
                <a:avLst/>
                <a:gdLst>
                  <a:gd name="T0" fmla="*/ 0 w 308"/>
                  <a:gd name="T1" fmla="*/ 0 h 254"/>
                  <a:gd name="T2" fmla="*/ 2147483646 w 308"/>
                  <a:gd name="T3" fmla="*/ 0 h 254"/>
                  <a:gd name="T4" fmla="*/ 2147483646 w 308"/>
                  <a:gd name="T5" fmla="*/ 2147483646 h 254"/>
                  <a:gd name="T6" fmla="*/ 2147483646 w 308"/>
                  <a:gd name="T7" fmla="*/ 2147483646 h 254"/>
                  <a:gd name="T8" fmla="*/ 2147483646 w 308"/>
                  <a:gd name="T9" fmla="*/ 2147483646 h 254"/>
                  <a:gd name="T10" fmla="*/ 0 w 308"/>
                  <a:gd name="T11" fmla="*/ 2147483646 h 254"/>
                  <a:gd name="T12" fmla="*/ 0 w 308"/>
                  <a:gd name="T13" fmla="*/ 0 h 25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08" h="254">
                    <a:moveTo>
                      <a:pt x="0" y="0"/>
                    </a:moveTo>
                    <a:lnTo>
                      <a:pt x="308" y="0"/>
                    </a:lnTo>
                    <a:lnTo>
                      <a:pt x="308" y="254"/>
                    </a:lnTo>
                    <a:lnTo>
                      <a:pt x="112" y="254"/>
                    </a:lnTo>
                    <a:lnTo>
                      <a:pt x="112" y="186"/>
                    </a:lnTo>
                    <a:lnTo>
                      <a:pt x="0" y="186"/>
                    </a:lnTo>
                    <a:lnTo>
                      <a:pt x="0"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57" name="Freeform 683">
                <a:extLst>
                  <a:ext uri="{FF2B5EF4-FFF2-40B4-BE49-F238E27FC236}">
                    <a16:creationId xmlns:a16="http://schemas.microsoft.com/office/drawing/2014/main" id="{C799FC2D-20FE-4875-AA3C-50F3FAC6DE0E}"/>
                  </a:ext>
                </a:extLst>
              </p:cNvPr>
              <p:cNvSpPr>
                <a:spLocks/>
              </p:cNvSpPr>
              <p:nvPr/>
            </p:nvSpPr>
            <p:spPr bwMode="gray">
              <a:xfrm>
                <a:off x="5015369" y="6179626"/>
                <a:ext cx="279400" cy="119063"/>
              </a:xfrm>
              <a:custGeom>
                <a:avLst/>
                <a:gdLst>
                  <a:gd name="T0" fmla="*/ 2147483646 w 308"/>
                  <a:gd name="T1" fmla="*/ 2147483646 h 129"/>
                  <a:gd name="T2" fmla="*/ 2147483646 w 308"/>
                  <a:gd name="T3" fmla="*/ 0 h 129"/>
                  <a:gd name="T4" fmla="*/ 2147483646 w 308"/>
                  <a:gd name="T5" fmla="*/ 0 h 129"/>
                  <a:gd name="T6" fmla="*/ 2147483646 w 308"/>
                  <a:gd name="T7" fmla="*/ 2147483646 h 129"/>
                  <a:gd name="T8" fmla="*/ 0 w 308"/>
                  <a:gd name="T9" fmla="*/ 2147483646 h 129"/>
                  <a:gd name="T10" fmla="*/ 0 w 308"/>
                  <a:gd name="T11" fmla="*/ 2147483646 h 129"/>
                  <a:gd name="T12" fmla="*/ 2147483646 w 308"/>
                  <a:gd name="T13" fmla="*/ 2147483646 h 1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08" h="129">
                    <a:moveTo>
                      <a:pt x="112" y="49"/>
                    </a:moveTo>
                    <a:lnTo>
                      <a:pt x="112" y="0"/>
                    </a:lnTo>
                    <a:lnTo>
                      <a:pt x="308" y="0"/>
                    </a:lnTo>
                    <a:lnTo>
                      <a:pt x="308" y="129"/>
                    </a:lnTo>
                    <a:lnTo>
                      <a:pt x="0" y="129"/>
                    </a:lnTo>
                    <a:lnTo>
                      <a:pt x="0" y="49"/>
                    </a:lnTo>
                    <a:lnTo>
                      <a:pt x="112" y="49"/>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58" name="Rectangle 321">
                <a:extLst>
                  <a:ext uri="{FF2B5EF4-FFF2-40B4-BE49-F238E27FC236}">
                    <a16:creationId xmlns:a16="http://schemas.microsoft.com/office/drawing/2014/main" id="{65AED209-E69C-41AF-BCDF-45BB85399022}"/>
                  </a:ext>
                </a:extLst>
              </p:cNvPr>
              <p:cNvSpPr>
                <a:spLocks noChangeArrowheads="1"/>
              </p:cNvSpPr>
              <p:nvPr/>
            </p:nvSpPr>
            <p:spPr bwMode="gray">
              <a:xfrm>
                <a:off x="4766132" y="5968489"/>
                <a:ext cx="322262" cy="225425"/>
              </a:xfrm>
              <a:prstGeom prst="rect">
                <a:avLst/>
              </a:prstGeom>
              <a:solidFill>
                <a:srgbClr val="B2C6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259" name="Freeform 691">
                <a:extLst>
                  <a:ext uri="{FF2B5EF4-FFF2-40B4-BE49-F238E27FC236}">
                    <a16:creationId xmlns:a16="http://schemas.microsoft.com/office/drawing/2014/main" id="{2125DE50-4DC2-4FF6-A2E6-E55983429031}"/>
                  </a:ext>
                </a:extLst>
              </p:cNvPr>
              <p:cNvSpPr>
                <a:spLocks/>
              </p:cNvSpPr>
              <p:nvPr/>
            </p:nvSpPr>
            <p:spPr bwMode="gray">
              <a:xfrm>
                <a:off x="4877257" y="6062151"/>
                <a:ext cx="82550" cy="28575"/>
              </a:xfrm>
              <a:custGeom>
                <a:avLst/>
                <a:gdLst>
                  <a:gd name="T0" fmla="*/ 2147483646 w 90"/>
                  <a:gd name="T1" fmla="*/ 2147483646 h 33"/>
                  <a:gd name="T2" fmla="*/ 2147483646 w 90"/>
                  <a:gd name="T3" fmla="*/ 2147483646 h 33"/>
                  <a:gd name="T4" fmla="*/ 2147483646 w 90"/>
                  <a:gd name="T5" fmla="*/ 2147483646 h 33"/>
                  <a:gd name="T6" fmla="*/ 2147483646 w 90"/>
                  <a:gd name="T7" fmla="*/ 2147483646 h 33"/>
                  <a:gd name="T8" fmla="*/ 2147483646 w 90"/>
                  <a:gd name="T9" fmla="*/ 2147483646 h 33"/>
                  <a:gd name="T10" fmla="*/ 2147483646 w 90"/>
                  <a:gd name="T11" fmla="*/ 2147483646 h 33"/>
                  <a:gd name="T12" fmla="*/ 2147483646 w 90"/>
                  <a:gd name="T13" fmla="*/ 2147483646 h 33"/>
                  <a:gd name="T14" fmla="*/ 2147483646 w 90"/>
                  <a:gd name="T15" fmla="*/ 2147483646 h 33"/>
                  <a:gd name="T16" fmla="*/ 2147483646 w 90"/>
                  <a:gd name="T17" fmla="*/ 2147483646 h 33"/>
                  <a:gd name="T18" fmla="*/ 2147483646 w 90"/>
                  <a:gd name="T19" fmla="*/ 2147483646 h 33"/>
                  <a:gd name="T20" fmla="*/ 2147483646 w 90"/>
                  <a:gd name="T21" fmla="*/ 0 h 33"/>
                  <a:gd name="T22" fmla="*/ 2147483646 w 90"/>
                  <a:gd name="T23" fmla="*/ 0 h 33"/>
                  <a:gd name="T24" fmla="*/ 2147483646 w 90"/>
                  <a:gd name="T25" fmla="*/ 0 h 33"/>
                  <a:gd name="T26" fmla="*/ 2147483646 w 90"/>
                  <a:gd name="T27" fmla="*/ 0 h 33"/>
                  <a:gd name="T28" fmla="*/ 2147483646 w 90"/>
                  <a:gd name="T29" fmla="*/ 2147483646 h 33"/>
                  <a:gd name="T30" fmla="*/ 2147483646 w 90"/>
                  <a:gd name="T31" fmla="*/ 2147483646 h 33"/>
                  <a:gd name="T32" fmla="*/ 2147483646 w 90"/>
                  <a:gd name="T33" fmla="*/ 2147483646 h 33"/>
                  <a:gd name="T34" fmla="*/ 0 w 90"/>
                  <a:gd name="T35" fmla="*/ 2147483646 h 33"/>
                  <a:gd name="T36" fmla="*/ 2147483646 w 90"/>
                  <a:gd name="T37" fmla="*/ 2147483646 h 33"/>
                  <a:gd name="T38" fmla="*/ 2147483646 w 90"/>
                  <a:gd name="T39" fmla="*/ 2147483646 h 33"/>
                  <a:gd name="T40" fmla="*/ 2147483646 w 90"/>
                  <a:gd name="T41" fmla="*/ 2147483646 h 33"/>
                  <a:gd name="T42" fmla="*/ 2147483646 w 90"/>
                  <a:gd name="T43" fmla="*/ 2147483646 h 33"/>
                  <a:gd name="T44" fmla="*/ 2147483646 w 90"/>
                  <a:gd name="T45" fmla="*/ 2147483646 h 3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90" h="33">
                    <a:moveTo>
                      <a:pt x="15" y="33"/>
                    </a:moveTo>
                    <a:lnTo>
                      <a:pt x="74" y="33"/>
                    </a:lnTo>
                    <a:lnTo>
                      <a:pt x="81" y="31"/>
                    </a:lnTo>
                    <a:lnTo>
                      <a:pt x="86" y="28"/>
                    </a:lnTo>
                    <a:lnTo>
                      <a:pt x="89" y="23"/>
                    </a:lnTo>
                    <a:lnTo>
                      <a:pt x="90" y="16"/>
                    </a:lnTo>
                    <a:lnTo>
                      <a:pt x="89" y="11"/>
                    </a:lnTo>
                    <a:lnTo>
                      <a:pt x="86" y="5"/>
                    </a:lnTo>
                    <a:lnTo>
                      <a:pt x="81" y="1"/>
                    </a:lnTo>
                    <a:lnTo>
                      <a:pt x="74" y="0"/>
                    </a:lnTo>
                    <a:lnTo>
                      <a:pt x="15" y="0"/>
                    </a:lnTo>
                    <a:lnTo>
                      <a:pt x="10" y="1"/>
                    </a:lnTo>
                    <a:lnTo>
                      <a:pt x="5" y="5"/>
                    </a:lnTo>
                    <a:lnTo>
                      <a:pt x="2" y="11"/>
                    </a:lnTo>
                    <a:lnTo>
                      <a:pt x="0" y="16"/>
                    </a:lnTo>
                    <a:lnTo>
                      <a:pt x="2" y="23"/>
                    </a:lnTo>
                    <a:lnTo>
                      <a:pt x="5" y="28"/>
                    </a:lnTo>
                    <a:lnTo>
                      <a:pt x="10" y="31"/>
                    </a:lnTo>
                    <a:lnTo>
                      <a:pt x="15" y="3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60" name="Freeform 692">
                <a:extLst>
                  <a:ext uri="{FF2B5EF4-FFF2-40B4-BE49-F238E27FC236}">
                    <a16:creationId xmlns:a16="http://schemas.microsoft.com/office/drawing/2014/main" id="{B813050C-7918-4E11-A55E-7D62AB5671AB}"/>
                  </a:ext>
                </a:extLst>
              </p:cNvPr>
              <p:cNvSpPr>
                <a:spLocks/>
              </p:cNvSpPr>
              <p:nvPr/>
            </p:nvSpPr>
            <p:spPr bwMode="gray">
              <a:xfrm>
                <a:off x="5112207" y="5865301"/>
                <a:ext cx="80962" cy="30163"/>
              </a:xfrm>
              <a:custGeom>
                <a:avLst/>
                <a:gdLst>
                  <a:gd name="T0" fmla="*/ 2147483646 w 89"/>
                  <a:gd name="T1" fmla="*/ 2147483646 h 32"/>
                  <a:gd name="T2" fmla="*/ 2147483646 w 89"/>
                  <a:gd name="T3" fmla="*/ 2147483646 h 32"/>
                  <a:gd name="T4" fmla="*/ 2147483646 w 89"/>
                  <a:gd name="T5" fmla="*/ 2147483646 h 32"/>
                  <a:gd name="T6" fmla="*/ 2147483646 w 89"/>
                  <a:gd name="T7" fmla="*/ 2147483646 h 32"/>
                  <a:gd name="T8" fmla="*/ 2147483646 w 89"/>
                  <a:gd name="T9" fmla="*/ 2147483646 h 32"/>
                  <a:gd name="T10" fmla="*/ 2147483646 w 89"/>
                  <a:gd name="T11" fmla="*/ 2147483646 h 32"/>
                  <a:gd name="T12" fmla="*/ 2147483646 w 89"/>
                  <a:gd name="T13" fmla="*/ 2147483646 h 32"/>
                  <a:gd name="T14" fmla="*/ 2147483646 w 89"/>
                  <a:gd name="T15" fmla="*/ 2147483646 h 32"/>
                  <a:gd name="T16" fmla="*/ 2147483646 w 89"/>
                  <a:gd name="T17" fmla="*/ 2147483646 h 32"/>
                  <a:gd name="T18" fmla="*/ 2147483646 w 89"/>
                  <a:gd name="T19" fmla="*/ 2147483646 h 32"/>
                  <a:gd name="T20" fmla="*/ 2147483646 w 89"/>
                  <a:gd name="T21" fmla="*/ 0 h 32"/>
                  <a:gd name="T22" fmla="*/ 2147483646 w 89"/>
                  <a:gd name="T23" fmla="*/ 0 h 32"/>
                  <a:gd name="T24" fmla="*/ 2147483646 w 89"/>
                  <a:gd name="T25" fmla="*/ 0 h 32"/>
                  <a:gd name="T26" fmla="*/ 2147483646 w 89"/>
                  <a:gd name="T27" fmla="*/ 0 h 32"/>
                  <a:gd name="T28" fmla="*/ 2147483646 w 89"/>
                  <a:gd name="T29" fmla="*/ 2147483646 h 32"/>
                  <a:gd name="T30" fmla="*/ 2147483646 w 89"/>
                  <a:gd name="T31" fmla="*/ 2147483646 h 32"/>
                  <a:gd name="T32" fmla="*/ 2147483646 w 89"/>
                  <a:gd name="T33" fmla="*/ 2147483646 h 32"/>
                  <a:gd name="T34" fmla="*/ 0 w 89"/>
                  <a:gd name="T35" fmla="*/ 2147483646 h 32"/>
                  <a:gd name="T36" fmla="*/ 2147483646 w 89"/>
                  <a:gd name="T37" fmla="*/ 2147483646 h 32"/>
                  <a:gd name="T38" fmla="*/ 2147483646 w 89"/>
                  <a:gd name="T39" fmla="*/ 2147483646 h 32"/>
                  <a:gd name="T40" fmla="*/ 2147483646 w 89"/>
                  <a:gd name="T41" fmla="*/ 2147483646 h 32"/>
                  <a:gd name="T42" fmla="*/ 2147483646 w 89"/>
                  <a:gd name="T43" fmla="*/ 2147483646 h 32"/>
                  <a:gd name="T44" fmla="*/ 2147483646 w 89"/>
                  <a:gd name="T45" fmla="*/ 2147483646 h 3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9" h="32">
                    <a:moveTo>
                      <a:pt x="16" y="32"/>
                    </a:moveTo>
                    <a:lnTo>
                      <a:pt x="74" y="32"/>
                    </a:lnTo>
                    <a:lnTo>
                      <a:pt x="80" y="31"/>
                    </a:lnTo>
                    <a:lnTo>
                      <a:pt x="84" y="28"/>
                    </a:lnTo>
                    <a:lnTo>
                      <a:pt x="88" y="22"/>
                    </a:lnTo>
                    <a:lnTo>
                      <a:pt x="89" y="16"/>
                    </a:lnTo>
                    <a:lnTo>
                      <a:pt x="88" y="9"/>
                    </a:lnTo>
                    <a:lnTo>
                      <a:pt x="84" y="5"/>
                    </a:lnTo>
                    <a:lnTo>
                      <a:pt x="80" y="1"/>
                    </a:lnTo>
                    <a:lnTo>
                      <a:pt x="74" y="0"/>
                    </a:lnTo>
                    <a:lnTo>
                      <a:pt x="16" y="0"/>
                    </a:lnTo>
                    <a:lnTo>
                      <a:pt x="9" y="1"/>
                    </a:lnTo>
                    <a:lnTo>
                      <a:pt x="5" y="5"/>
                    </a:lnTo>
                    <a:lnTo>
                      <a:pt x="1" y="9"/>
                    </a:lnTo>
                    <a:lnTo>
                      <a:pt x="0" y="16"/>
                    </a:lnTo>
                    <a:lnTo>
                      <a:pt x="1" y="22"/>
                    </a:lnTo>
                    <a:lnTo>
                      <a:pt x="5" y="28"/>
                    </a:lnTo>
                    <a:lnTo>
                      <a:pt x="9" y="31"/>
                    </a:lnTo>
                    <a:lnTo>
                      <a:pt x="16" y="3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61" name="Freeform 693">
                <a:extLst>
                  <a:ext uri="{FF2B5EF4-FFF2-40B4-BE49-F238E27FC236}">
                    <a16:creationId xmlns:a16="http://schemas.microsoft.com/office/drawing/2014/main" id="{4B75B8C1-7123-46A7-A90E-BFAB27681353}"/>
                  </a:ext>
                </a:extLst>
              </p:cNvPr>
              <p:cNvSpPr>
                <a:spLocks/>
              </p:cNvSpPr>
              <p:nvPr/>
            </p:nvSpPr>
            <p:spPr bwMode="gray">
              <a:xfrm>
                <a:off x="5112207" y="5601776"/>
                <a:ext cx="80962" cy="28575"/>
              </a:xfrm>
              <a:custGeom>
                <a:avLst/>
                <a:gdLst>
                  <a:gd name="T0" fmla="*/ 2147483646 w 89"/>
                  <a:gd name="T1" fmla="*/ 2147483646 h 32"/>
                  <a:gd name="T2" fmla="*/ 2147483646 w 89"/>
                  <a:gd name="T3" fmla="*/ 2147483646 h 32"/>
                  <a:gd name="T4" fmla="*/ 2147483646 w 89"/>
                  <a:gd name="T5" fmla="*/ 2147483646 h 32"/>
                  <a:gd name="T6" fmla="*/ 2147483646 w 89"/>
                  <a:gd name="T7" fmla="*/ 2147483646 h 32"/>
                  <a:gd name="T8" fmla="*/ 2147483646 w 89"/>
                  <a:gd name="T9" fmla="*/ 2147483646 h 32"/>
                  <a:gd name="T10" fmla="*/ 2147483646 w 89"/>
                  <a:gd name="T11" fmla="*/ 2147483646 h 32"/>
                  <a:gd name="T12" fmla="*/ 2147483646 w 89"/>
                  <a:gd name="T13" fmla="*/ 2147483646 h 32"/>
                  <a:gd name="T14" fmla="*/ 2147483646 w 89"/>
                  <a:gd name="T15" fmla="*/ 2147483646 h 32"/>
                  <a:gd name="T16" fmla="*/ 2147483646 w 89"/>
                  <a:gd name="T17" fmla="*/ 2147483646 h 32"/>
                  <a:gd name="T18" fmla="*/ 2147483646 w 89"/>
                  <a:gd name="T19" fmla="*/ 2147483646 h 32"/>
                  <a:gd name="T20" fmla="*/ 2147483646 w 89"/>
                  <a:gd name="T21" fmla="*/ 0 h 32"/>
                  <a:gd name="T22" fmla="*/ 2147483646 w 89"/>
                  <a:gd name="T23" fmla="*/ 0 h 32"/>
                  <a:gd name="T24" fmla="*/ 2147483646 w 89"/>
                  <a:gd name="T25" fmla="*/ 0 h 32"/>
                  <a:gd name="T26" fmla="*/ 2147483646 w 89"/>
                  <a:gd name="T27" fmla="*/ 0 h 32"/>
                  <a:gd name="T28" fmla="*/ 2147483646 w 89"/>
                  <a:gd name="T29" fmla="*/ 2147483646 h 32"/>
                  <a:gd name="T30" fmla="*/ 2147483646 w 89"/>
                  <a:gd name="T31" fmla="*/ 2147483646 h 32"/>
                  <a:gd name="T32" fmla="*/ 2147483646 w 89"/>
                  <a:gd name="T33" fmla="*/ 2147483646 h 32"/>
                  <a:gd name="T34" fmla="*/ 0 w 89"/>
                  <a:gd name="T35" fmla="*/ 2147483646 h 32"/>
                  <a:gd name="T36" fmla="*/ 2147483646 w 89"/>
                  <a:gd name="T37" fmla="*/ 2147483646 h 32"/>
                  <a:gd name="T38" fmla="*/ 2147483646 w 89"/>
                  <a:gd name="T39" fmla="*/ 2147483646 h 32"/>
                  <a:gd name="T40" fmla="*/ 2147483646 w 89"/>
                  <a:gd name="T41" fmla="*/ 2147483646 h 32"/>
                  <a:gd name="T42" fmla="*/ 2147483646 w 89"/>
                  <a:gd name="T43" fmla="*/ 2147483646 h 32"/>
                  <a:gd name="T44" fmla="*/ 2147483646 w 89"/>
                  <a:gd name="T45" fmla="*/ 2147483646 h 3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9" h="32">
                    <a:moveTo>
                      <a:pt x="16" y="32"/>
                    </a:moveTo>
                    <a:lnTo>
                      <a:pt x="74" y="32"/>
                    </a:lnTo>
                    <a:lnTo>
                      <a:pt x="80" y="31"/>
                    </a:lnTo>
                    <a:lnTo>
                      <a:pt x="84" y="28"/>
                    </a:lnTo>
                    <a:lnTo>
                      <a:pt x="88" y="22"/>
                    </a:lnTo>
                    <a:lnTo>
                      <a:pt x="89" y="16"/>
                    </a:lnTo>
                    <a:lnTo>
                      <a:pt x="88" y="9"/>
                    </a:lnTo>
                    <a:lnTo>
                      <a:pt x="84" y="4"/>
                    </a:lnTo>
                    <a:lnTo>
                      <a:pt x="80" y="1"/>
                    </a:lnTo>
                    <a:lnTo>
                      <a:pt x="74" y="0"/>
                    </a:lnTo>
                    <a:lnTo>
                      <a:pt x="16" y="0"/>
                    </a:lnTo>
                    <a:lnTo>
                      <a:pt x="9" y="1"/>
                    </a:lnTo>
                    <a:lnTo>
                      <a:pt x="5" y="4"/>
                    </a:lnTo>
                    <a:lnTo>
                      <a:pt x="1" y="9"/>
                    </a:lnTo>
                    <a:lnTo>
                      <a:pt x="0" y="16"/>
                    </a:lnTo>
                    <a:lnTo>
                      <a:pt x="1" y="22"/>
                    </a:lnTo>
                    <a:lnTo>
                      <a:pt x="5" y="28"/>
                    </a:lnTo>
                    <a:lnTo>
                      <a:pt x="9" y="31"/>
                    </a:lnTo>
                    <a:lnTo>
                      <a:pt x="16" y="3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62" name="Oval 666">
                <a:extLst>
                  <a:ext uri="{FF2B5EF4-FFF2-40B4-BE49-F238E27FC236}">
                    <a16:creationId xmlns:a16="http://schemas.microsoft.com/office/drawing/2014/main" id="{0E095182-3C33-4F1F-B32F-68061B78AA76}"/>
                  </a:ext>
                </a:extLst>
              </p:cNvPr>
              <p:cNvSpPr>
                <a:spLocks noChangeArrowheads="1"/>
              </p:cNvSpPr>
              <p:nvPr/>
            </p:nvSpPr>
            <p:spPr bwMode="gray">
              <a:xfrm>
                <a:off x="6669854" y="5689739"/>
                <a:ext cx="129" cy="488096"/>
              </a:xfrm>
              <a:prstGeom prst="ellipse">
                <a:avLst/>
              </a:prstGeom>
              <a:solidFill>
                <a:schemeClr val="tx2"/>
              </a:solidFill>
              <a:ln w="9525" algn="ctr">
                <a:solidFill>
                  <a:srgbClr val="94AFAF"/>
                </a:solidFill>
                <a:round/>
                <a:headEnd/>
                <a:tailEnd/>
              </a:ln>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263" name="Group 784">
                <a:extLst>
                  <a:ext uri="{FF2B5EF4-FFF2-40B4-BE49-F238E27FC236}">
                    <a16:creationId xmlns:a16="http://schemas.microsoft.com/office/drawing/2014/main" id="{A165AE55-898A-4E72-9159-7A1D352569F3}"/>
                  </a:ext>
                </a:extLst>
              </p:cNvPr>
              <p:cNvGrpSpPr>
                <a:grpSpLocks/>
              </p:cNvGrpSpPr>
              <p:nvPr/>
            </p:nvGrpSpPr>
            <p:grpSpPr bwMode="auto">
              <a:xfrm>
                <a:off x="6343235" y="5396254"/>
                <a:ext cx="633413" cy="985841"/>
                <a:chOff x="4752" y="3315"/>
                <a:chExt cx="334" cy="525"/>
              </a:xfrm>
            </p:grpSpPr>
            <p:sp>
              <p:nvSpPr>
                <p:cNvPr id="264" name="Freeform 763">
                  <a:extLst>
                    <a:ext uri="{FF2B5EF4-FFF2-40B4-BE49-F238E27FC236}">
                      <a16:creationId xmlns:a16="http://schemas.microsoft.com/office/drawing/2014/main" id="{96B4170F-865E-46B1-BEAB-393E2AE8ABDA}"/>
                    </a:ext>
                  </a:extLst>
                </p:cNvPr>
                <p:cNvSpPr>
                  <a:spLocks/>
                </p:cNvSpPr>
                <p:nvPr/>
              </p:nvSpPr>
              <p:spPr bwMode="gray">
                <a:xfrm>
                  <a:off x="4789" y="3515"/>
                  <a:ext cx="273" cy="325"/>
                </a:xfrm>
                <a:custGeom>
                  <a:avLst/>
                  <a:gdLst>
                    <a:gd name="T0" fmla="*/ 0 w 548"/>
                    <a:gd name="T1" fmla="*/ 0 h 646"/>
                    <a:gd name="T2" fmla="*/ 0 w 548"/>
                    <a:gd name="T3" fmla="*/ 0 h 646"/>
                    <a:gd name="T4" fmla="*/ 0 w 548"/>
                    <a:gd name="T5" fmla="*/ 1 h 646"/>
                    <a:gd name="T6" fmla="*/ 0 w 548"/>
                    <a:gd name="T7" fmla="*/ 1 h 646"/>
                    <a:gd name="T8" fmla="*/ 0 w 548"/>
                    <a:gd name="T9" fmla="*/ 1 h 646"/>
                    <a:gd name="T10" fmla="*/ 0 w 548"/>
                    <a:gd name="T11" fmla="*/ 1 h 646"/>
                    <a:gd name="T12" fmla="*/ 0 w 548"/>
                    <a:gd name="T13" fmla="*/ 1 h 646"/>
                    <a:gd name="T14" fmla="*/ 0 w 548"/>
                    <a:gd name="T15" fmla="*/ 1 h 646"/>
                    <a:gd name="T16" fmla="*/ 0 w 548"/>
                    <a:gd name="T17" fmla="*/ 1 h 646"/>
                    <a:gd name="T18" fmla="*/ 0 w 548"/>
                    <a:gd name="T19" fmla="*/ 1 h 646"/>
                    <a:gd name="T20" fmla="*/ 0 w 548"/>
                    <a:gd name="T21" fmla="*/ 1 h 646"/>
                    <a:gd name="T22" fmla="*/ 0 w 548"/>
                    <a:gd name="T23" fmla="*/ 1 h 646"/>
                    <a:gd name="T24" fmla="*/ 0 w 548"/>
                    <a:gd name="T25" fmla="*/ 1 h 646"/>
                    <a:gd name="T26" fmla="*/ 0 w 548"/>
                    <a:gd name="T27" fmla="*/ 0 h 64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548" h="646">
                      <a:moveTo>
                        <a:pt x="548" y="0"/>
                      </a:moveTo>
                      <a:lnTo>
                        <a:pt x="0" y="0"/>
                      </a:lnTo>
                      <a:lnTo>
                        <a:pt x="71" y="646"/>
                      </a:lnTo>
                      <a:lnTo>
                        <a:pt x="475" y="646"/>
                      </a:lnTo>
                      <a:lnTo>
                        <a:pt x="541" y="54"/>
                      </a:lnTo>
                      <a:lnTo>
                        <a:pt x="543" y="46"/>
                      </a:lnTo>
                      <a:lnTo>
                        <a:pt x="545" y="38"/>
                      </a:lnTo>
                      <a:lnTo>
                        <a:pt x="546" y="31"/>
                      </a:lnTo>
                      <a:lnTo>
                        <a:pt x="546" y="23"/>
                      </a:lnTo>
                      <a:lnTo>
                        <a:pt x="546" y="22"/>
                      </a:lnTo>
                      <a:lnTo>
                        <a:pt x="548"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65" name="Freeform 764">
                  <a:extLst>
                    <a:ext uri="{FF2B5EF4-FFF2-40B4-BE49-F238E27FC236}">
                      <a16:creationId xmlns:a16="http://schemas.microsoft.com/office/drawing/2014/main" id="{41D284BC-5420-4002-A982-E3C6D4CBAD2D}"/>
                    </a:ext>
                  </a:extLst>
                </p:cNvPr>
                <p:cNvSpPr>
                  <a:spLocks/>
                </p:cNvSpPr>
                <p:nvPr/>
              </p:nvSpPr>
              <p:spPr bwMode="gray">
                <a:xfrm>
                  <a:off x="4806" y="3528"/>
                  <a:ext cx="242" cy="83"/>
                </a:xfrm>
                <a:custGeom>
                  <a:avLst/>
                  <a:gdLst>
                    <a:gd name="T0" fmla="*/ 0 w 486"/>
                    <a:gd name="T1" fmla="*/ 1 h 164"/>
                    <a:gd name="T2" fmla="*/ 0 w 486"/>
                    <a:gd name="T3" fmla="*/ 1 h 164"/>
                    <a:gd name="T4" fmla="*/ 0 w 486"/>
                    <a:gd name="T5" fmla="*/ 1 h 164"/>
                    <a:gd name="T6" fmla="*/ 0 w 486"/>
                    <a:gd name="T7" fmla="*/ 1 h 164"/>
                    <a:gd name="T8" fmla="*/ 0 w 486"/>
                    <a:gd name="T9" fmla="*/ 1 h 164"/>
                    <a:gd name="T10" fmla="*/ 0 w 486"/>
                    <a:gd name="T11" fmla="*/ 1 h 164"/>
                    <a:gd name="T12" fmla="*/ 0 w 486"/>
                    <a:gd name="T13" fmla="*/ 1 h 164"/>
                    <a:gd name="T14" fmla="*/ 0 w 486"/>
                    <a:gd name="T15" fmla="*/ 1 h 164"/>
                    <a:gd name="T16" fmla="*/ 0 w 486"/>
                    <a:gd name="T17" fmla="*/ 1 h 164"/>
                    <a:gd name="T18" fmla="*/ 0 w 486"/>
                    <a:gd name="T19" fmla="*/ 1 h 164"/>
                    <a:gd name="T20" fmla="*/ 0 w 486"/>
                    <a:gd name="T21" fmla="*/ 1 h 164"/>
                    <a:gd name="T22" fmla="*/ 0 w 486"/>
                    <a:gd name="T23" fmla="*/ 1 h 164"/>
                    <a:gd name="T24" fmla="*/ 0 w 486"/>
                    <a:gd name="T25" fmla="*/ 1 h 164"/>
                    <a:gd name="T26" fmla="*/ 0 w 486"/>
                    <a:gd name="T27" fmla="*/ 1 h 164"/>
                    <a:gd name="T28" fmla="*/ 0 w 486"/>
                    <a:gd name="T29" fmla="*/ 1 h 164"/>
                    <a:gd name="T30" fmla="*/ 0 w 486"/>
                    <a:gd name="T31" fmla="*/ 1 h 164"/>
                    <a:gd name="T32" fmla="*/ 0 w 486"/>
                    <a:gd name="T33" fmla="*/ 1 h 164"/>
                    <a:gd name="T34" fmla="*/ 0 w 486"/>
                    <a:gd name="T35" fmla="*/ 1 h 164"/>
                    <a:gd name="T36" fmla="*/ 0 w 486"/>
                    <a:gd name="T37" fmla="*/ 1 h 164"/>
                    <a:gd name="T38" fmla="*/ 0 w 486"/>
                    <a:gd name="T39" fmla="*/ 1 h 164"/>
                    <a:gd name="T40" fmla="*/ 0 w 486"/>
                    <a:gd name="T41" fmla="*/ 1 h 164"/>
                    <a:gd name="T42" fmla="*/ 0 w 486"/>
                    <a:gd name="T43" fmla="*/ 1 h 164"/>
                    <a:gd name="T44" fmla="*/ 0 w 486"/>
                    <a:gd name="T45" fmla="*/ 1 h 164"/>
                    <a:gd name="T46" fmla="*/ 0 w 486"/>
                    <a:gd name="T47" fmla="*/ 1 h 164"/>
                    <a:gd name="T48" fmla="*/ 0 w 486"/>
                    <a:gd name="T49" fmla="*/ 1 h 164"/>
                    <a:gd name="T50" fmla="*/ 0 w 486"/>
                    <a:gd name="T51" fmla="*/ 1 h 164"/>
                    <a:gd name="T52" fmla="*/ 0 w 486"/>
                    <a:gd name="T53" fmla="*/ 1 h 164"/>
                    <a:gd name="T54" fmla="*/ 0 w 486"/>
                    <a:gd name="T55" fmla="*/ 1 h 164"/>
                    <a:gd name="T56" fmla="*/ 0 w 486"/>
                    <a:gd name="T57" fmla="*/ 1 h 164"/>
                    <a:gd name="T58" fmla="*/ 0 w 486"/>
                    <a:gd name="T59" fmla="*/ 1 h 164"/>
                    <a:gd name="T60" fmla="*/ 0 w 486"/>
                    <a:gd name="T61" fmla="*/ 1 h 164"/>
                    <a:gd name="T62" fmla="*/ 0 w 486"/>
                    <a:gd name="T63" fmla="*/ 1 h 164"/>
                    <a:gd name="T64" fmla="*/ 0 w 486"/>
                    <a:gd name="T65" fmla="*/ 1 h 164"/>
                    <a:gd name="T66" fmla="*/ 0 w 486"/>
                    <a:gd name="T67" fmla="*/ 1 h 164"/>
                    <a:gd name="T68" fmla="*/ 0 w 486"/>
                    <a:gd name="T69" fmla="*/ 1 h 164"/>
                    <a:gd name="T70" fmla="*/ 0 w 486"/>
                    <a:gd name="T71" fmla="*/ 1 h 164"/>
                    <a:gd name="T72" fmla="*/ 0 w 486"/>
                    <a:gd name="T73" fmla="*/ 1 h 164"/>
                    <a:gd name="T74" fmla="*/ 0 w 486"/>
                    <a:gd name="T75" fmla="*/ 1 h 164"/>
                    <a:gd name="T76" fmla="*/ 0 w 486"/>
                    <a:gd name="T77" fmla="*/ 1 h 164"/>
                    <a:gd name="T78" fmla="*/ 0 w 486"/>
                    <a:gd name="T79" fmla="*/ 1 h 164"/>
                    <a:gd name="T80" fmla="*/ 0 w 486"/>
                    <a:gd name="T81" fmla="*/ 0 h 164"/>
                    <a:gd name="T82" fmla="*/ 0 w 486"/>
                    <a:gd name="T83" fmla="*/ 0 h 164"/>
                    <a:gd name="T84" fmla="*/ 0 w 486"/>
                    <a:gd name="T85" fmla="*/ 1 h 16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86" h="164">
                      <a:moveTo>
                        <a:pt x="484" y="24"/>
                      </a:moveTo>
                      <a:lnTo>
                        <a:pt x="480" y="39"/>
                      </a:lnTo>
                      <a:lnTo>
                        <a:pt x="474" y="53"/>
                      </a:lnTo>
                      <a:lnTo>
                        <a:pt x="466" y="67"/>
                      </a:lnTo>
                      <a:lnTo>
                        <a:pt x="455" y="79"/>
                      </a:lnTo>
                      <a:lnTo>
                        <a:pt x="445" y="92"/>
                      </a:lnTo>
                      <a:lnTo>
                        <a:pt x="432" y="104"/>
                      </a:lnTo>
                      <a:lnTo>
                        <a:pt x="417" y="114"/>
                      </a:lnTo>
                      <a:lnTo>
                        <a:pt x="402" y="123"/>
                      </a:lnTo>
                      <a:lnTo>
                        <a:pt x="386" y="132"/>
                      </a:lnTo>
                      <a:lnTo>
                        <a:pt x="368" y="141"/>
                      </a:lnTo>
                      <a:lnTo>
                        <a:pt x="349" y="147"/>
                      </a:lnTo>
                      <a:lnTo>
                        <a:pt x="330" y="153"/>
                      </a:lnTo>
                      <a:lnTo>
                        <a:pt x="309" y="158"/>
                      </a:lnTo>
                      <a:lnTo>
                        <a:pt x="288" y="161"/>
                      </a:lnTo>
                      <a:lnTo>
                        <a:pt x="266" y="162"/>
                      </a:lnTo>
                      <a:lnTo>
                        <a:pt x="244" y="164"/>
                      </a:lnTo>
                      <a:lnTo>
                        <a:pt x="229" y="164"/>
                      </a:lnTo>
                      <a:lnTo>
                        <a:pt x="214" y="162"/>
                      </a:lnTo>
                      <a:lnTo>
                        <a:pt x="199" y="161"/>
                      </a:lnTo>
                      <a:lnTo>
                        <a:pt x="184" y="159"/>
                      </a:lnTo>
                      <a:lnTo>
                        <a:pt x="171" y="156"/>
                      </a:lnTo>
                      <a:lnTo>
                        <a:pt x="157" y="152"/>
                      </a:lnTo>
                      <a:lnTo>
                        <a:pt x="143" y="149"/>
                      </a:lnTo>
                      <a:lnTo>
                        <a:pt x="129" y="144"/>
                      </a:lnTo>
                      <a:lnTo>
                        <a:pt x="117" y="139"/>
                      </a:lnTo>
                      <a:lnTo>
                        <a:pt x="105" y="134"/>
                      </a:lnTo>
                      <a:lnTo>
                        <a:pt x="92" y="128"/>
                      </a:lnTo>
                      <a:lnTo>
                        <a:pt x="81" y="121"/>
                      </a:lnTo>
                      <a:lnTo>
                        <a:pt x="70" y="114"/>
                      </a:lnTo>
                      <a:lnTo>
                        <a:pt x="60" y="107"/>
                      </a:lnTo>
                      <a:lnTo>
                        <a:pt x="51" y="99"/>
                      </a:lnTo>
                      <a:lnTo>
                        <a:pt x="42" y="91"/>
                      </a:lnTo>
                      <a:lnTo>
                        <a:pt x="32" y="81"/>
                      </a:lnTo>
                      <a:lnTo>
                        <a:pt x="23" y="69"/>
                      </a:lnTo>
                      <a:lnTo>
                        <a:pt x="16" y="59"/>
                      </a:lnTo>
                      <a:lnTo>
                        <a:pt x="10" y="47"/>
                      </a:lnTo>
                      <a:lnTo>
                        <a:pt x="6" y="36"/>
                      </a:lnTo>
                      <a:lnTo>
                        <a:pt x="2" y="24"/>
                      </a:lnTo>
                      <a:lnTo>
                        <a:pt x="1" y="11"/>
                      </a:lnTo>
                      <a:lnTo>
                        <a:pt x="0" y="0"/>
                      </a:lnTo>
                      <a:lnTo>
                        <a:pt x="486" y="0"/>
                      </a:lnTo>
                      <a:lnTo>
                        <a:pt x="484" y="24"/>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66" name="Freeform 765">
                  <a:extLst>
                    <a:ext uri="{FF2B5EF4-FFF2-40B4-BE49-F238E27FC236}">
                      <a16:creationId xmlns:a16="http://schemas.microsoft.com/office/drawing/2014/main" id="{B4472E23-FD32-41E5-8FB9-84C9E98FEFC9}"/>
                    </a:ext>
                  </a:extLst>
                </p:cNvPr>
                <p:cNvSpPr>
                  <a:spLocks/>
                </p:cNvSpPr>
                <p:nvPr/>
              </p:nvSpPr>
              <p:spPr bwMode="gray">
                <a:xfrm>
                  <a:off x="4807" y="3576"/>
                  <a:ext cx="237" cy="257"/>
                </a:xfrm>
                <a:custGeom>
                  <a:avLst/>
                  <a:gdLst>
                    <a:gd name="T0" fmla="*/ 0 w 476"/>
                    <a:gd name="T1" fmla="*/ 1 h 509"/>
                    <a:gd name="T2" fmla="*/ 0 w 476"/>
                    <a:gd name="T3" fmla="*/ 1 h 509"/>
                    <a:gd name="T4" fmla="*/ 0 w 476"/>
                    <a:gd name="T5" fmla="*/ 0 h 509"/>
                    <a:gd name="T6" fmla="*/ 0 w 476"/>
                    <a:gd name="T7" fmla="*/ 1 h 509"/>
                    <a:gd name="T8" fmla="*/ 0 w 476"/>
                    <a:gd name="T9" fmla="*/ 1 h 509"/>
                    <a:gd name="T10" fmla="*/ 0 w 476"/>
                    <a:gd name="T11" fmla="*/ 1 h 509"/>
                    <a:gd name="T12" fmla="*/ 0 w 476"/>
                    <a:gd name="T13" fmla="*/ 1 h 509"/>
                    <a:gd name="T14" fmla="*/ 0 w 476"/>
                    <a:gd name="T15" fmla="*/ 1 h 509"/>
                    <a:gd name="T16" fmla="*/ 0 w 476"/>
                    <a:gd name="T17" fmla="*/ 1 h 509"/>
                    <a:gd name="T18" fmla="*/ 0 w 476"/>
                    <a:gd name="T19" fmla="*/ 1 h 509"/>
                    <a:gd name="T20" fmla="*/ 0 w 476"/>
                    <a:gd name="T21" fmla="*/ 1 h 509"/>
                    <a:gd name="T22" fmla="*/ 0 w 476"/>
                    <a:gd name="T23" fmla="*/ 1 h 509"/>
                    <a:gd name="T24" fmla="*/ 0 w 476"/>
                    <a:gd name="T25" fmla="*/ 1 h 509"/>
                    <a:gd name="T26" fmla="*/ 0 w 476"/>
                    <a:gd name="T27" fmla="*/ 1 h 509"/>
                    <a:gd name="T28" fmla="*/ 0 w 476"/>
                    <a:gd name="T29" fmla="*/ 1 h 509"/>
                    <a:gd name="T30" fmla="*/ 0 w 476"/>
                    <a:gd name="T31" fmla="*/ 1 h 509"/>
                    <a:gd name="T32" fmla="*/ 0 w 476"/>
                    <a:gd name="T33" fmla="*/ 1 h 509"/>
                    <a:gd name="T34" fmla="*/ 0 w 476"/>
                    <a:gd name="T35" fmla="*/ 1 h 509"/>
                    <a:gd name="T36" fmla="*/ 0 w 476"/>
                    <a:gd name="T37" fmla="*/ 1 h 509"/>
                    <a:gd name="T38" fmla="*/ 0 w 476"/>
                    <a:gd name="T39" fmla="*/ 1 h 509"/>
                    <a:gd name="T40" fmla="*/ 0 w 476"/>
                    <a:gd name="T41" fmla="*/ 1 h 509"/>
                    <a:gd name="T42" fmla="*/ 0 w 476"/>
                    <a:gd name="T43" fmla="*/ 1 h 509"/>
                    <a:gd name="T44" fmla="*/ 0 w 476"/>
                    <a:gd name="T45" fmla="*/ 1 h 509"/>
                    <a:gd name="T46" fmla="*/ 0 w 476"/>
                    <a:gd name="T47" fmla="*/ 1 h 509"/>
                    <a:gd name="T48" fmla="*/ 0 w 476"/>
                    <a:gd name="T49" fmla="*/ 1 h 509"/>
                    <a:gd name="T50" fmla="*/ 0 w 476"/>
                    <a:gd name="T51" fmla="*/ 1 h 509"/>
                    <a:gd name="T52" fmla="*/ 0 w 476"/>
                    <a:gd name="T53" fmla="*/ 1 h 509"/>
                    <a:gd name="T54" fmla="*/ 0 w 476"/>
                    <a:gd name="T55" fmla="*/ 1 h 509"/>
                    <a:gd name="T56" fmla="*/ 0 w 476"/>
                    <a:gd name="T57" fmla="*/ 1 h 509"/>
                    <a:gd name="T58" fmla="*/ 0 w 476"/>
                    <a:gd name="T59" fmla="*/ 1 h 509"/>
                    <a:gd name="T60" fmla="*/ 0 w 476"/>
                    <a:gd name="T61" fmla="*/ 1 h 509"/>
                    <a:gd name="T62" fmla="*/ 0 w 476"/>
                    <a:gd name="T63" fmla="*/ 1 h 509"/>
                    <a:gd name="T64" fmla="*/ 0 w 476"/>
                    <a:gd name="T65" fmla="*/ 1 h 509"/>
                    <a:gd name="T66" fmla="*/ 0 w 476"/>
                    <a:gd name="T67" fmla="*/ 1 h 509"/>
                    <a:gd name="T68" fmla="*/ 0 w 476"/>
                    <a:gd name="T69" fmla="*/ 1 h 509"/>
                    <a:gd name="T70" fmla="*/ 0 w 476"/>
                    <a:gd name="T71" fmla="*/ 1 h 509"/>
                    <a:gd name="T72" fmla="*/ 0 w 476"/>
                    <a:gd name="T73" fmla="*/ 1 h 509"/>
                    <a:gd name="T74" fmla="*/ 0 w 476"/>
                    <a:gd name="T75" fmla="*/ 1 h 509"/>
                    <a:gd name="T76" fmla="*/ 0 w 476"/>
                    <a:gd name="T77" fmla="*/ 1 h 509"/>
                    <a:gd name="T78" fmla="*/ 0 w 476"/>
                    <a:gd name="T79" fmla="*/ 1 h 509"/>
                    <a:gd name="T80" fmla="*/ 0 w 476"/>
                    <a:gd name="T81" fmla="*/ 1 h 509"/>
                    <a:gd name="T82" fmla="*/ 0 w 476"/>
                    <a:gd name="T83" fmla="*/ 1 h 509"/>
                    <a:gd name="T84" fmla="*/ 0 w 476"/>
                    <a:gd name="T85" fmla="*/ 1 h 509"/>
                    <a:gd name="T86" fmla="*/ 0 w 476"/>
                    <a:gd name="T87" fmla="*/ 1 h 50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76" h="509">
                      <a:moveTo>
                        <a:pt x="420" y="509"/>
                      </a:moveTo>
                      <a:lnTo>
                        <a:pt x="58" y="509"/>
                      </a:lnTo>
                      <a:lnTo>
                        <a:pt x="0" y="0"/>
                      </a:lnTo>
                      <a:lnTo>
                        <a:pt x="5" y="8"/>
                      </a:lnTo>
                      <a:lnTo>
                        <a:pt x="11" y="15"/>
                      </a:lnTo>
                      <a:lnTo>
                        <a:pt x="16" y="22"/>
                      </a:lnTo>
                      <a:lnTo>
                        <a:pt x="23" y="29"/>
                      </a:lnTo>
                      <a:lnTo>
                        <a:pt x="34" y="38"/>
                      </a:lnTo>
                      <a:lnTo>
                        <a:pt x="44" y="47"/>
                      </a:lnTo>
                      <a:lnTo>
                        <a:pt x="54" y="55"/>
                      </a:lnTo>
                      <a:lnTo>
                        <a:pt x="67" y="62"/>
                      </a:lnTo>
                      <a:lnTo>
                        <a:pt x="79" y="70"/>
                      </a:lnTo>
                      <a:lnTo>
                        <a:pt x="92" y="76"/>
                      </a:lnTo>
                      <a:lnTo>
                        <a:pt x="105" y="83"/>
                      </a:lnTo>
                      <a:lnTo>
                        <a:pt x="120" y="87"/>
                      </a:lnTo>
                      <a:lnTo>
                        <a:pt x="134" y="93"/>
                      </a:lnTo>
                      <a:lnTo>
                        <a:pt x="149" y="97"/>
                      </a:lnTo>
                      <a:lnTo>
                        <a:pt x="164" y="101"/>
                      </a:lnTo>
                      <a:lnTo>
                        <a:pt x="179" y="104"/>
                      </a:lnTo>
                      <a:lnTo>
                        <a:pt x="195" y="106"/>
                      </a:lnTo>
                      <a:lnTo>
                        <a:pt x="211" y="108"/>
                      </a:lnTo>
                      <a:lnTo>
                        <a:pt x="227" y="109"/>
                      </a:lnTo>
                      <a:lnTo>
                        <a:pt x="243" y="109"/>
                      </a:lnTo>
                      <a:lnTo>
                        <a:pt x="260" y="109"/>
                      </a:lnTo>
                      <a:lnTo>
                        <a:pt x="276" y="108"/>
                      </a:lnTo>
                      <a:lnTo>
                        <a:pt x="291" y="106"/>
                      </a:lnTo>
                      <a:lnTo>
                        <a:pt x="307" y="104"/>
                      </a:lnTo>
                      <a:lnTo>
                        <a:pt x="322" y="101"/>
                      </a:lnTo>
                      <a:lnTo>
                        <a:pt x="337" y="97"/>
                      </a:lnTo>
                      <a:lnTo>
                        <a:pt x="352" y="93"/>
                      </a:lnTo>
                      <a:lnTo>
                        <a:pt x="366" y="87"/>
                      </a:lnTo>
                      <a:lnTo>
                        <a:pt x="379" y="83"/>
                      </a:lnTo>
                      <a:lnTo>
                        <a:pt x="393" y="76"/>
                      </a:lnTo>
                      <a:lnTo>
                        <a:pt x="406" y="70"/>
                      </a:lnTo>
                      <a:lnTo>
                        <a:pt x="419" y="62"/>
                      </a:lnTo>
                      <a:lnTo>
                        <a:pt x="430" y="55"/>
                      </a:lnTo>
                      <a:lnTo>
                        <a:pt x="442" y="47"/>
                      </a:lnTo>
                      <a:lnTo>
                        <a:pt x="452" y="38"/>
                      </a:lnTo>
                      <a:lnTo>
                        <a:pt x="461" y="29"/>
                      </a:lnTo>
                      <a:lnTo>
                        <a:pt x="466" y="25"/>
                      </a:lnTo>
                      <a:lnTo>
                        <a:pt x="469" y="21"/>
                      </a:lnTo>
                      <a:lnTo>
                        <a:pt x="473" y="17"/>
                      </a:lnTo>
                      <a:lnTo>
                        <a:pt x="476" y="14"/>
                      </a:lnTo>
                      <a:lnTo>
                        <a:pt x="420" y="50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67" name="Freeform 766">
                  <a:extLst>
                    <a:ext uri="{FF2B5EF4-FFF2-40B4-BE49-F238E27FC236}">
                      <a16:creationId xmlns:a16="http://schemas.microsoft.com/office/drawing/2014/main" id="{92B4BBAE-BA2B-46BF-B197-403228D044D5}"/>
                    </a:ext>
                  </a:extLst>
                </p:cNvPr>
                <p:cNvSpPr>
                  <a:spLocks/>
                </p:cNvSpPr>
                <p:nvPr/>
              </p:nvSpPr>
              <p:spPr bwMode="gray">
                <a:xfrm>
                  <a:off x="4752" y="3609"/>
                  <a:ext cx="64" cy="92"/>
                </a:xfrm>
                <a:custGeom>
                  <a:avLst/>
                  <a:gdLst>
                    <a:gd name="T0" fmla="*/ 1 w 128"/>
                    <a:gd name="T1" fmla="*/ 1 h 182"/>
                    <a:gd name="T2" fmla="*/ 1 w 128"/>
                    <a:gd name="T3" fmla="*/ 1 h 182"/>
                    <a:gd name="T4" fmla="*/ 1 w 128"/>
                    <a:gd name="T5" fmla="*/ 1 h 182"/>
                    <a:gd name="T6" fmla="*/ 1 w 128"/>
                    <a:gd name="T7" fmla="*/ 1 h 182"/>
                    <a:gd name="T8" fmla="*/ 1 w 128"/>
                    <a:gd name="T9" fmla="*/ 1 h 182"/>
                    <a:gd name="T10" fmla="*/ 1 w 128"/>
                    <a:gd name="T11" fmla="*/ 1 h 182"/>
                    <a:gd name="T12" fmla="*/ 1 w 128"/>
                    <a:gd name="T13" fmla="*/ 1 h 182"/>
                    <a:gd name="T14" fmla="*/ 1 w 128"/>
                    <a:gd name="T15" fmla="*/ 1 h 182"/>
                    <a:gd name="T16" fmla="*/ 1 w 128"/>
                    <a:gd name="T17" fmla="*/ 0 h 182"/>
                    <a:gd name="T18" fmla="*/ 1 w 128"/>
                    <a:gd name="T19" fmla="*/ 1 h 182"/>
                    <a:gd name="T20" fmla="*/ 1 w 128"/>
                    <a:gd name="T21" fmla="*/ 1 h 182"/>
                    <a:gd name="T22" fmla="*/ 1 w 128"/>
                    <a:gd name="T23" fmla="*/ 1 h 182"/>
                    <a:gd name="T24" fmla="*/ 1 w 128"/>
                    <a:gd name="T25" fmla="*/ 1 h 182"/>
                    <a:gd name="T26" fmla="*/ 1 w 128"/>
                    <a:gd name="T27" fmla="*/ 1 h 182"/>
                    <a:gd name="T28" fmla="*/ 1 w 128"/>
                    <a:gd name="T29" fmla="*/ 1 h 182"/>
                    <a:gd name="T30" fmla="*/ 1 w 128"/>
                    <a:gd name="T31" fmla="*/ 1 h 182"/>
                    <a:gd name="T32" fmla="*/ 0 w 128"/>
                    <a:gd name="T33" fmla="*/ 1 h 182"/>
                    <a:gd name="T34" fmla="*/ 1 w 128"/>
                    <a:gd name="T35" fmla="*/ 1 h 182"/>
                    <a:gd name="T36" fmla="*/ 1 w 128"/>
                    <a:gd name="T37" fmla="*/ 1 h 182"/>
                    <a:gd name="T38" fmla="*/ 1 w 128"/>
                    <a:gd name="T39" fmla="*/ 1 h 182"/>
                    <a:gd name="T40" fmla="*/ 1 w 128"/>
                    <a:gd name="T41" fmla="*/ 1 h 182"/>
                    <a:gd name="T42" fmla="*/ 1 w 128"/>
                    <a:gd name="T43" fmla="*/ 1 h 182"/>
                    <a:gd name="T44" fmla="*/ 1 w 128"/>
                    <a:gd name="T45" fmla="*/ 1 h 182"/>
                    <a:gd name="T46" fmla="*/ 1 w 128"/>
                    <a:gd name="T47" fmla="*/ 1 h 182"/>
                    <a:gd name="T48" fmla="*/ 1 w 128"/>
                    <a:gd name="T49" fmla="*/ 1 h 182"/>
                    <a:gd name="T50" fmla="*/ 1 w 128"/>
                    <a:gd name="T51" fmla="*/ 1 h 182"/>
                    <a:gd name="T52" fmla="*/ 1 w 128"/>
                    <a:gd name="T53" fmla="*/ 1 h 182"/>
                    <a:gd name="T54" fmla="*/ 1 w 128"/>
                    <a:gd name="T55" fmla="*/ 1 h 182"/>
                    <a:gd name="T56" fmla="*/ 1 w 128"/>
                    <a:gd name="T57" fmla="*/ 1 h 182"/>
                    <a:gd name="T58" fmla="*/ 1 w 128"/>
                    <a:gd name="T59" fmla="*/ 1 h 182"/>
                    <a:gd name="T60" fmla="*/ 1 w 128"/>
                    <a:gd name="T61" fmla="*/ 1 h 182"/>
                    <a:gd name="T62" fmla="*/ 1 w 128"/>
                    <a:gd name="T63" fmla="*/ 1 h 182"/>
                    <a:gd name="T64" fmla="*/ 1 w 128"/>
                    <a:gd name="T65" fmla="*/ 1 h 182"/>
                    <a:gd name="T66" fmla="*/ 1 w 128"/>
                    <a:gd name="T67" fmla="*/ 1 h 182"/>
                    <a:gd name="T68" fmla="*/ 1 w 128"/>
                    <a:gd name="T69" fmla="*/ 1 h 182"/>
                    <a:gd name="T70" fmla="*/ 1 w 128"/>
                    <a:gd name="T71" fmla="*/ 1 h 182"/>
                    <a:gd name="T72" fmla="*/ 1 w 128"/>
                    <a:gd name="T73" fmla="*/ 1 h 182"/>
                    <a:gd name="T74" fmla="*/ 1 w 128"/>
                    <a:gd name="T75" fmla="*/ 1 h 182"/>
                    <a:gd name="T76" fmla="*/ 1 w 128"/>
                    <a:gd name="T77" fmla="*/ 1 h 182"/>
                    <a:gd name="T78" fmla="*/ 1 w 128"/>
                    <a:gd name="T79" fmla="*/ 1 h 182"/>
                    <a:gd name="T80" fmla="*/ 1 w 128"/>
                    <a:gd name="T81" fmla="*/ 1 h 182"/>
                    <a:gd name="T82" fmla="*/ 1 w 128"/>
                    <a:gd name="T83" fmla="*/ 1 h 182"/>
                    <a:gd name="T84" fmla="*/ 1 w 128"/>
                    <a:gd name="T85" fmla="*/ 1 h 182"/>
                    <a:gd name="T86" fmla="*/ 1 w 128"/>
                    <a:gd name="T87" fmla="*/ 1 h 182"/>
                    <a:gd name="T88" fmla="*/ 1 w 128"/>
                    <a:gd name="T89" fmla="*/ 1 h 182"/>
                    <a:gd name="T90" fmla="*/ 1 w 128"/>
                    <a:gd name="T91" fmla="*/ 1 h 182"/>
                    <a:gd name="T92" fmla="*/ 1 w 128"/>
                    <a:gd name="T93" fmla="*/ 1 h 182"/>
                    <a:gd name="T94" fmla="*/ 1 w 128"/>
                    <a:gd name="T95" fmla="*/ 1 h 182"/>
                    <a:gd name="T96" fmla="*/ 1 w 128"/>
                    <a:gd name="T97" fmla="*/ 1 h 182"/>
                    <a:gd name="T98" fmla="*/ 1 w 128"/>
                    <a:gd name="T99" fmla="*/ 1 h 182"/>
                    <a:gd name="T100" fmla="*/ 1 w 128"/>
                    <a:gd name="T101" fmla="*/ 1 h 182"/>
                    <a:gd name="T102" fmla="*/ 1 w 128"/>
                    <a:gd name="T103" fmla="*/ 1 h 182"/>
                    <a:gd name="T104" fmla="*/ 1 w 128"/>
                    <a:gd name="T105" fmla="*/ 1 h 182"/>
                    <a:gd name="T106" fmla="*/ 1 w 128"/>
                    <a:gd name="T107" fmla="*/ 1 h 182"/>
                    <a:gd name="T108" fmla="*/ 1 w 128"/>
                    <a:gd name="T109" fmla="*/ 1 h 182"/>
                    <a:gd name="T110" fmla="*/ 1 w 128"/>
                    <a:gd name="T111" fmla="*/ 1 h 182"/>
                    <a:gd name="T112" fmla="*/ 1 w 128"/>
                    <a:gd name="T113" fmla="*/ 1 h 182"/>
                    <a:gd name="T114" fmla="*/ 1 w 128"/>
                    <a:gd name="T115" fmla="*/ 1 h 182"/>
                    <a:gd name="T116" fmla="*/ 1 w 128"/>
                    <a:gd name="T117" fmla="*/ 1 h 182"/>
                    <a:gd name="T118" fmla="*/ 1 w 128"/>
                    <a:gd name="T119" fmla="*/ 1 h 182"/>
                    <a:gd name="T120" fmla="*/ 1 w 128"/>
                    <a:gd name="T121" fmla="*/ 1 h 18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28" h="182">
                      <a:moveTo>
                        <a:pt x="105" y="24"/>
                      </a:moveTo>
                      <a:lnTo>
                        <a:pt x="109" y="23"/>
                      </a:lnTo>
                      <a:lnTo>
                        <a:pt x="110" y="21"/>
                      </a:lnTo>
                      <a:lnTo>
                        <a:pt x="110" y="17"/>
                      </a:lnTo>
                      <a:lnTo>
                        <a:pt x="110" y="13"/>
                      </a:lnTo>
                      <a:lnTo>
                        <a:pt x="110" y="8"/>
                      </a:lnTo>
                      <a:lnTo>
                        <a:pt x="110" y="4"/>
                      </a:lnTo>
                      <a:lnTo>
                        <a:pt x="109" y="1"/>
                      </a:lnTo>
                      <a:lnTo>
                        <a:pt x="105" y="0"/>
                      </a:lnTo>
                      <a:lnTo>
                        <a:pt x="84" y="2"/>
                      </a:lnTo>
                      <a:lnTo>
                        <a:pt x="65" y="7"/>
                      </a:lnTo>
                      <a:lnTo>
                        <a:pt x="46" y="16"/>
                      </a:lnTo>
                      <a:lnTo>
                        <a:pt x="31" y="27"/>
                      </a:lnTo>
                      <a:lnTo>
                        <a:pt x="19" y="40"/>
                      </a:lnTo>
                      <a:lnTo>
                        <a:pt x="8" y="57"/>
                      </a:lnTo>
                      <a:lnTo>
                        <a:pt x="3" y="73"/>
                      </a:lnTo>
                      <a:lnTo>
                        <a:pt x="0" y="91"/>
                      </a:lnTo>
                      <a:lnTo>
                        <a:pt x="1" y="107"/>
                      </a:lnTo>
                      <a:lnTo>
                        <a:pt x="7" y="122"/>
                      </a:lnTo>
                      <a:lnTo>
                        <a:pt x="15" y="137"/>
                      </a:lnTo>
                      <a:lnTo>
                        <a:pt x="27" y="151"/>
                      </a:lnTo>
                      <a:lnTo>
                        <a:pt x="35" y="158"/>
                      </a:lnTo>
                      <a:lnTo>
                        <a:pt x="43" y="164"/>
                      </a:lnTo>
                      <a:lnTo>
                        <a:pt x="52" y="170"/>
                      </a:lnTo>
                      <a:lnTo>
                        <a:pt x="62" y="174"/>
                      </a:lnTo>
                      <a:lnTo>
                        <a:pt x="73" y="178"/>
                      </a:lnTo>
                      <a:lnTo>
                        <a:pt x="83" y="180"/>
                      </a:lnTo>
                      <a:lnTo>
                        <a:pt x="94" y="182"/>
                      </a:lnTo>
                      <a:lnTo>
                        <a:pt x="105" y="182"/>
                      </a:lnTo>
                      <a:lnTo>
                        <a:pt x="112" y="181"/>
                      </a:lnTo>
                      <a:lnTo>
                        <a:pt x="119" y="179"/>
                      </a:lnTo>
                      <a:lnTo>
                        <a:pt x="126" y="174"/>
                      </a:lnTo>
                      <a:lnTo>
                        <a:pt x="128" y="170"/>
                      </a:lnTo>
                      <a:lnTo>
                        <a:pt x="126" y="165"/>
                      </a:lnTo>
                      <a:lnTo>
                        <a:pt x="119" y="161"/>
                      </a:lnTo>
                      <a:lnTo>
                        <a:pt x="112" y="159"/>
                      </a:lnTo>
                      <a:lnTo>
                        <a:pt x="105" y="158"/>
                      </a:lnTo>
                      <a:lnTo>
                        <a:pt x="96" y="158"/>
                      </a:lnTo>
                      <a:lnTo>
                        <a:pt x="88" y="157"/>
                      </a:lnTo>
                      <a:lnTo>
                        <a:pt x="79" y="155"/>
                      </a:lnTo>
                      <a:lnTo>
                        <a:pt x="72" y="151"/>
                      </a:lnTo>
                      <a:lnTo>
                        <a:pt x="64" y="148"/>
                      </a:lnTo>
                      <a:lnTo>
                        <a:pt x="57" y="144"/>
                      </a:lnTo>
                      <a:lnTo>
                        <a:pt x="50" y="140"/>
                      </a:lnTo>
                      <a:lnTo>
                        <a:pt x="44" y="134"/>
                      </a:lnTo>
                      <a:lnTo>
                        <a:pt x="36" y="123"/>
                      </a:lnTo>
                      <a:lnTo>
                        <a:pt x="29" y="113"/>
                      </a:lnTo>
                      <a:lnTo>
                        <a:pt x="26" y="103"/>
                      </a:lnTo>
                      <a:lnTo>
                        <a:pt x="24" y="91"/>
                      </a:lnTo>
                      <a:lnTo>
                        <a:pt x="26" y="80"/>
                      </a:lnTo>
                      <a:lnTo>
                        <a:pt x="29" y="68"/>
                      </a:lnTo>
                      <a:lnTo>
                        <a:pt x="36" y="58"/>
                      </a:lnTo>
                      <a:lnTo>
                        <a:pt x="44" y="49"/>
                      </a:lnTo>
                      <a:lnTo>
                        <a:pt x="50" y="43"/>
                      </a:lnTo>
                      <a:lnTo>
                        <a:pt x="57" y="38"/>
                      </a:lnTo>
                      <a:lnTo>
                        <a:pt x="64" y="35"/>
                      </a:lnTo>
                      <a:lnTo>
                        <a:pt x="72" y="31"/>
                      </a:lnTo>
                      <a:lnTo>
                        <a:pt x="79" y="28"/>
                      </a:lnTo>
                      <a:lnTo>
                        <a:pt x="88" y="25"/>
                      </a:lnTo>
                      <a:lnTo>
                        <a:pt x="96" y="24"/>
                      </a:lnTo>
                      <a:lnTo>
                        <a:pt x="105" y="24"/>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68" name="Freeform 767">
                  <a:extLst>
                    <a:ext uri="{FF2B5EF4-FFF2-40B4-BE49-F238E27FC236}">
                      <a16:creationId xmlns:a16="http://schemas.microsoft.com/office/drawing/2014/main" id="{D2B01CB9-49BC-425F-9A58-B22E152CC898}"/>
                    </a:ext>
                  </a:extLst>
                </p:cNvPr>
                <p:cNvSpPr>
                  <a:spLocks/>
                </p:cNvSpPr>
                <p:nvPr/>
              </p:nvSpPr>
              <p:spPr bwMode="gray">
                <a:xfrm>
                  <a:off x="5026" y="3669"/>
                  <a:ext cx="60" cy="92"/>
                </a:xfrm>
                <a:custGeom>
                  <a:avLst/>
                  <a:gdLst>
                    <a:gd name="T0" fmla="*/ 1 w 120"/>
                    <a:gd name="T1" fmla="*/ 0 h 182"/>
                    <a:gd name="T2" fmla="*/ 1 w 120"/>
                    <a:gd name="T3" fmla="*/ 0 h 182"/>
                    <a:gd name="T4" fmla="*/ 1 w 120"/>
                    <a:gd name="T5" fmla="*/ 1 h 182"/>
                    <a:gd name="T6" fmla="*/ 1 w 120"/>
                    <a:gd name="T7" fmla="*/ 1 h 182"/>
                    <a:gd name="T8" fmla="*/ 1 w 120"/>
                    <a:gd name="T9" fmla="*/ 1 h 182"/>
                    <a:gd name="T10" fmla="*/ 1 w 120"/>
                    <a:gd name="T11" fmla="*/ 1 h 182"/>
                    <a:gd name="T12" fmla="*/ 1 w 120"/>
                    <a:gd name="T13" fmla="*/ 1 h 182"/>
                    <a:gd name="T14" fmla="*/ 1 w 120"/>
                    <a:gd name="T15" fmla="*/ 1 h 182"/>
                    <a:gd name="T16" fmla="*/ 1 w 120"/>
                    <a:gd name="T17" fmla="*/ 1 h 182"/>
                    <a:gd name="T18" fmla="*/ 1 w 120"/>
                    <a:gd name="T19" fmla="*/ 1 h 182"/>
                    <a:gd name="T20" fmla="*/ 1 w 120"/>
                    <a:gd name="T21" fmla="*/ 1 h 182"/>
                    <a:gd name="T22" fmla="*/ 1 w 120"/>
                    <a:gd name="T23" fmla="*/ 1 h 182"/>
                    <a:gd name="T24" fmla="*/ 1 w 120"/>
                    <a:gd name="T25" fmla="*/ 1 h 182"/>
                    <a:gd name="T26" fmla="*/ 1 w 120"/>
                    <a:gd name="T27" fmla="*/ 1 h 182"/>
                    <a:gd name="T28" fmla="*/ 1 w 120"/>
                    <a:gd name="T29" fmla="*/ 1 h 182"/>
                    <a:gd name="T30" fmla="*/ 1 w 120"/>
                    <a:gd name="T31" fmla="*/ 1 h 182"/>
                    <a:gd name="T32" fmla="*/ 1 w 120"/>
                    <a:gd name="T33" fmla="*/ 1 h 182"/>
                    <a:gd name="T34" fmla="*/ 1 w 120"/>
                    <a:gd name="T35" fmla="*/ 1 h 182"/>
                    <a:gd name="T36" fmla="*/ 1 w 120"/>
                    <a:gd name="T37" fmla="*/ 1 h 182"/>
                    <a:gd name="T38" fmla="*/ 1 w 120"/>
                    <a:gd name="T39" fmla="*/ 1 h 182"/>
                    <a:gd name="T40" fmla="*/ 1 w 120"/>
                    <a:gd name="T41" fmla="*/ 1 h 182"/>
                    <a:gd name="T42" fmla="*/ 1 w 120"/>
                    <a:gd name="T43" fmla="*/ 1 h 182"/>
                    <a:gd name="T44" fmla="*/ 1 w 120"/>
                    <a:gd name="T45" fmla="*/ 1 h 182"/>
                    <a:gd name="T46" fmla="*/ 1 w 120"/>
                    <a:gd name="T47" fmla="*/ 1 h 182"/>
                    <a:gd name="T48" fmla="*/ 1 w 120"/>
                    <a:gd name="T49" fmla="*/ 1 h 182"/>
                    <a:gd name="T50" fmla="*/ 1 w 120"/>
                    <a:gd name="T51" fmla="*/ 1 h 182"/>
                    <a:gd name="T52" fmla="*/ 1 w 120"/>
                    <a:gd name="T53" fmla="*/ 1 h 182"/>
                    <a:gd name="T54" fmla="*/ 1 w 120"/>
                    <a:gd name="T55" fmla="*/ 1 h 182"/>
                    <a:gd name="T56" fmla="*/ 1 w 120"/>
                    <a:gd name="T57" fmla="*/ 1 h 182"/>
                    <a:gd name="T58" fmla="*/ 0 w 120"/>
                    <a:gd name="T59" fmla="*/ 1 h 182"/>
                    <a:gd name="T60" fmla="*/ 1 w 120"/>
                    <a:gd name="T61" fmla="*/ 1 h 182"/>
                    <a:gd name="T62" fmla="*/ 1 w 120"/>
                    <a:gd name="T63" fmla="*/ 1 h 182"/>
                    <a:gd name="T64" fmla="*/ 1 w 120"/>
                    <a:gd name="T65" fmla="*/ 1 h 182"/>
                    <a:gd name="T66" fmla="*/ 1 w 120"/>
                    <a:gd name="T67" fmla="*/ 1 h 182"/>
                    <a:gd name="T68" fmla="*/ 1 w 120"/>
                    <a:gd name="T69" fmla="*/ 1 h 182"/>
                    <a:gd name="T70" fmla="*/ 1 w 120"/>
                    <a:gd name="T71" fmla="*/ 1 h 182"/>
                    <a:gd name="T72" fmla="*/ 1 w 120"/>
                    <a:gd name="T73" fmla="*/ 1 h 182"/>
                    <a:gd name="T74" fmla="*/ 1 w 120"/>
                    <a:gd name="T75" fmla="*/ 1 h 182"/>
                    <a:gd name="T76" fmla="*/ 1 w 120"/>
                    <a:gd name="T77" fmla="*/ 1 h 182"/>
                    <a:gd name="T78" fmla="*/ 1 w 120"/>
                    <a:gd name="T79" fmla="*/ 1 h 182"/>
                    <a:gd name="T80" fmla="*/ 1 w 120"/>
                    <a:gd name="T81" fmla="*/ 1 h 182"/>
                    <a:gd name="T82" fmla="*/ 1 w 120"/>
                    <a:gd name="T83" fmla="*/ 1 h 182"/>
                    <a:gd name="T84" fmla="*/ 1 w 120"/>
                    <a:gd name="T85" fmla="*/ 1 h 182"/>
                    <a:gd name="T86" fmla="*/ 1 w 120"/>
                    <a:gd name="T87" fmla="*/ 1 h 182"/>
                    <a:gd name="T88" fmla="*/ 1 w 120"/>
                    <a:gd name="T89" fmla="*/ 1 h 182"/>
                    <a:gd name="T90" fmla="*/ 1 w 120"/>
                    <a:gd name="T91" fmla="*/ 1 h 182"/>
                    <a:gd name="T92" fmla="*/ 1 w 120"/>
                    <a:gd name="T93" fmla="*/ 1 h 182"/>
                    <a:gd name="T94" fmla="*/ 1 w 120"/>
                    <a:gd name="T95" fmla="*/ 1 h 182"/>
                    <a:gd name="T96" fmla="*/ 1 w 120"/>
                    <a:gd name="T97" fmla="*/ 1 h 182"/>
                    <a:gd name="T98" fmla="*/ 1 w 120"/>
                    <a:gd name="T99" fmla="*/ 1 h 182"/>
                    <a:gd name="T100" fmla="*/ 1 w 120"/>
                    <a:gd name="T101" fmla="*/ 0 h 18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20" h="182">
                      <a:moveTo>
                        <a:pt x="21" y="0"/>
                      </a:moveTo>
                      <a:lnTo>
                        <a:pt x="17" y="0"/>
                      </a:lnTo>
                      <a:lnTo>
                        <a:pt x="15" y="2"/>
                      </a:lnTo>
                      <a:lnTo>
                        <a:pt x="14" y="7"/>
                      </a:lnTo>
                      <a:lnTo>
                        <a:pt x="13" y="12"/>
                      </a:lnTo>
                      <a:lnTo>
                        <a:pt x="13" y="16"/>
                      </a:lnTo>
                      <a:lnTo>
                        <a:pt x="14" y="20"/>
                      </a:lnTo>
                      <a:lnTo>
                        <a:pt x="16" y="22"/>
                      </a:lnTo>
                      <a:lnTo>
                        <a:pt x="20" y="23"/>
                      </a:lnTo>
                      <a:lnTo>
                        <a:pt x="36" y="25"/>
                      </a:lnTo>
                      <a:lnTo>
                        <a:pt x="51" y="30"/>
                      </a:lnTo>
                      <a:lnTo>
                        <a:pt x="63" y="37"/>
                      </a:lnTo>
                      <a:lnTo>
                        <a:pt x="75" y="46"/>
                      </a:lnTo>
                      <a:lnTo>
                        <a:pt x="84" y="56"/>
                      </a:lnTo>
                      <a:lnTo>
                        <a:pt x="91" y="68"/>
                      </a:lnTo>
                      <a:lnTo>
                        <a:pt x="96" y="81"/>
                      </a:lnTo>
                      <a:lnTo>
                        <a:pt x="97" y="94"/>
                      </a:lnTo>
                      <a:lnTo>
                        <a:pt x="95" y="108"/>
                      </a:lnTo>
                      <a:lnTo>
                        <a:pt x="89" y="120"/>
                      </a:lnTo>
                      <a:lnTo>
                        <a:pt x="81" y="131"/>
                      </a:lnTo>
                      <a:lnTo>
                        <a:pt x="70" y="141"/>
                      </a:lnTo>
                      <a:lnTo>
                        <a:pt x="58" y="149"/>
                      </a:lnTo>
                      <a:lnTo>
                        <a:pt x="44" y="154"/>
                      </a:lnTo>
                      <a:lnTo>
                        <a:pt x="29" y="158"/>
                      </a:lnTo>
                      <a:lnTo>
                        <a:pt x="13" y="158"/>
                      </a:lnTo>
                      <a:lnTo>
                        <a:pt x="8" y="159"/>
                      </a:lnTo>
                      <a:lnTo>
                        <a:pt x="4" y="161"/>
                      </a:lnTo>
                      <a:lnTo>
                        <a:pt x="1" y="165"/>
                      </a:lnTo>
                      <a:lnTo>
                        <a:pt x="0" y="169"/>
                      </a:lnTo>
                      <a:lnTo>
                        <a:pt x="1" y="174"/>
                      </a:lnTo>
                      <a:lnTo>
                        <a:pt x="4" y="179"/>
                      </a:lnTo>
                      <a:lnTo>
                        <a:pt x="7" y="181"/>
                      </a:lnTo>
                      <a:lnTo>
                        <a:pt x="12" y="182"/>
                      </a:lnTo>
                      <a:lnTo>
                        <a:pt x="32" y="181"/>
                      </a:lnTo>
                      <a:lnTo>
                        <a:pt x="53" y="176"/>
                      </a:lnTo>
                      <a:lnTo>
                        <a:pt x="70" y="169"/>
                      </a:lnTo>
                      <a:lnTo>
                        <a:pt x="87" y="159"/>
                      </a:lnTo>
                      <a:lnTo>
                        <a:pt x="100" y="146"/>
                      </a:lnTo>
                      <a:lnTo>
                        <a:pt x="111" y="131"/>
                      </a:lnTo>
                      <a:lnTo>
                        <a:pt x="116" y="114"/>
                      </a:lnTo>
                      <a:lnTo>
                        <a:pt x="120" y="96"/>
                      </a:lnTo>
                      <a:lnTo>
                        <a:pt x="119" y="77"/>
                      </a:lnTo>
                      <a:lnTo>
                        <a:pt x="114" y="60"/>
                      </a:lnTo>
                      <a:lnTo>
                        <a:pt x="105" y="44"/>
                      </a:lnTo>
                      <a:lnTo>
                        <a:pt x="93" y="30"/>
                      </a:lnTo>
                      <a:lnTo>
                        <a:pt x="78" y="18"/>
                      </a:lnTo>
                      <a:lnTo>
                        <a:pt x="61" y="9"/>
                      </a:lnTo>
                      <a:lnTo>
                        <a:pt x="42" y="2"/>
                      </a:lnTo>
                      <a:lnTo>
                        <a:pt x="21"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69" name="Rectangle 334">
                  <a:extLst>
                    <a:ext uri="{FF2B5EF4-FFF2-40B4-BE49-F238E27FC236}">
                      <a16:creationId xmlns:a16="http://schemas.microsoft.com/office/drawing/2014/main" id="{B42AB020-B6EA-4974-BB86-91F9B085A92F}"/>
                    </a:ext>
                  </a:extLst>
                </p:cNvPr>
                <p:cNvSpPr>
                  <a:spLocks noChangeArrowheads="1"/>
                </p:cNvSpPr>
                <p:nvPr/>
              </p:nvSpPr>
              <p:spPr bwMode="gray">
                <a:xfrm>
                  <a:off x="5042" y="3669"/>
                  <a:ext cx="1" cy="1"/>
                </a:xfrm>
                <a:prstGeom prst="rect">
                  <a:avLst/>
                </a:prstGeom>
                <a:solidFill>
                  <a:srgbClr val="B2C6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270" name="Freeform 769">
                  <a:extLst>
                    <a:ext uri="{FF2B5EF4-FFF2-40B4-BE49-F238E27FC236}">
                      <a16:creationId xmlns:a16="http://schemas.microsoft.com/office/drawing/2014/main" id="{5F2AC314-95FA-40E2-9794-AEEC42EADAA7}"/>
                    </a:ext>
                  </a:extLst>
                </p:cNvPr>
                <p:cNvSpPr>
                  <a:spLocks/>
                </p:cNvSpPr>
                <p:nvPr/>
              </p:nvSpPr>
              <p:spPr bwMode="gray">
                <a:xfrm>
                  <a:off x="4963" y="3351"/>
                  <a:ext cx="82" cy="85"/>
                </a:xfrm>
                <a:custGeom>
                  <a:avLst/>
                  <a:gdLst>
                    <a:gd name="T0" fmla="*/ 1 w 163"/>
                    <a:gd name="T1" fmla="*/ 1 h 169"/>
                    <a:gd name="T2" fmla="*/ 1 w 163"/>
                    <a:gd name="T3" fmla="*/ 1 h 169"/>
                    <a:gd name="T4" fmla="*/ 1 w 163"/>
                    <a:gd name="T5" fmla="*/ 1 h 169"/>
                    <a:gd name="T6" fmla="*/ 1 w 163"/>
                    <a:gd name="T7" fmla="*/ 1 h 169"/>
                    <a:gd name="T8" fmla="*/ 1 w 163"/>
                    <a:gd name="T9" fmla="*/ 1 h 169"/>
                    <a:gd name="T10" fmla="*/ 1 w 163"/>
                    <a:gd name="T11" fmla="*/ 1 h 169"/>
                    <a:gd name="T12" fmla="*/ 1 w 163"/>
                    <a:gd name="T13" fmla="*/ 1 h 169"/>
                    <a:gd name="T14" fmla="*/ 1 w 163"/>
                    <a:gd name="T15" fmla="*/ 1 h 169"/>
                    <a:gd name="T16" fmla="*/ 1 w 163"/>
                    <a:gd name="T17" fmla="*/ 1 h 169"/>
                    <a:gd name="T18" fmla="*/ 1 w 163"/>
                    <a:gd name="T19" fmla="*/ 1 h 169"/>
                    <a:gd name="T20" fmla="*/ 1 w 163"/>
                    <a:gd name="T21" fmla="*/ 1 h 169"/>
                    <a:gd name="T22" fmla="*/ 1 w 163"/>
                    <a:gd name="T23" fmla="*/ 1 h 169"/>
                    <a:gd name="T24" fmla="*/ 1 w 163"/>
                    <a:gd name="T25" fmla="*/ 1 h 169"/>
                    <a:gd name="T26" fmla="*/ 1 w 163"/>
                    <a:gd name="T27" fmla="*/ 1 h 169"/>
                    <a:gd name="T28" fmla="*/ 1 w 163"/>
                    <a:gd name="T29" fmla="*/ 1 h 169"/>
                    <a:gd name="T30" fmla="*/ 1 w 163"/>
                    <a:gd name="T31" fmla="*/ 1 h 169"/>
                    <a:gd name="T32" fmla="*/ 1 w 163"/>
                    <a:gd name="T33" fmla="*/ 1 h 169"/>
                    <a:gd name="T34" fmla="*/ 1 w 163"/>
                    <a:gd name="T35" fmla="*/ 1 h 169"/>
                    <a:gd name="T36" fmla="*/ 1 w 163"/>
                    <a:gd name="T37" fmla="*/ 1 h 169"/>
                    <a:gd name="T38" fmla="*/ 1 w 163"/>
                    <a:gd name="T39" fmla="*/ 1 h 169"/>
                    <a:gd name="T40" fmla="*/ 1 w 163"/>
                    <a:gd name="T41" fmla="*/ 1 h 169"/>
                    <a:gd name="T42" fmla="*/ 1 w 163"/>
                    <a:gd name="T43" fmla="*/ 1 h 169"/>
                    <a:gd name="T44" fmla="*/ 1 w 163"/>
                    <a:gd name="T45" fmla="*/ 1 h 169"/>
                    <a:gd name="T46" fmla="*/ 1 w 163"/>
                    <a:gd name="T47" fmla="*/ 1 h 169"/>
                    <a:gd name="T48" fmla="*/ 1 w 163"/>
                    <a:gd name="T49" fmla="*/ 1 h 169"/>
                    <a:gd name="T50" fmla="*/ 1 w 163"/>
                    <a:gd name="T51" fmla="*/ 1 h 169"/>
                    <a:gd name="T52" fmla="*/ 1 w 163"/>
                    <a:gd name="T53" fmla="*/ 0 h 169"/>
                    <a:gd name="T54" fmla="*/ 1 w 163"/>
                    <a:gd name="T55" fmla="*/ 0 h 169"/>
                    <a:gd name="T56" fmla="*/ 1 w 163"/>
                    <a:gd name="T57" fmla="*/ 1 h 169"/>
                    <a:gd name="T58" fmla="*/ 1 w 163"/>
                    <a:gd name="T59" fmla="*/ 1 h 169"/>
                    <a:gd name="T60" fmla="*/ 1 w 163"/>
                    <a:gd name="T61" fmla="*/ 1 h 169"/>
                    <a:gd name="T62" fmla="*/ 1 w 163"/>
                    <a:gd name="T63" fmla="*/ 1 h 169"/>
                    <a:gd name="T64" fmla="*/ 0 w 163"/>
                    <a:gd name="T65" fmla="*/ 1 h 169"/>
                    <a:gd name="T66" fmla="*/ 1 w 163"/>
                    <a:gd name="T67" fmla="*/ 1 h 169"/>
                    <a:gd name="T68" fmla="*/ 1 w 163"/>
                    <a:gd name="T69" fmla="*/ 1 h 169"/>
                    <a:gd name="T70" fmla="*/ 1 w 163"/>
                    <a:gd name="T71" fmla="*/ 1 h 16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3" h="169">
                      <a:moveTo>
                        <a:pt x="19" y="49"/>
                      </a:moveTo>
                      <a:lnTo>
                        <a:pt x="26" y="43"/>
                      </a:lnTo>
                      <a:lnTo>
                        <a:pt x="33" y="38"/>
                      </a:lnTo>
                      <a:lnTo>
                        <a:pt x="41" y="34"/>
                      </a:lnTo>
                      <a:lnTo>
                        <a:pt x="49" y="30"/>
                      </a:lnTo>
                      <a:lnTo>
                        <a:pt x="57" y="28"/>
                      </a:lnTo>
                      <a:lnTo>
                        <a:pt x="65" y="26"/>
                      </a:lnTo>
                      <a:lnTo>
                        <a:pt x="73" y="25"/>
                      </a:lnTo>
                      <a:lnTo>
                        <a:pt x="81" y="25"/>
                      </a:lnTo>
                      <a:lnTo>
                        <a:pt x="87" y="26"/>
                      </a:lnTo>
                      <a:lnTo>
                        <a:pt x="93" y="27"/>
                      </a:lnTo>
                      <a:lnTo>
                        <a:pt x="99" y="28"/>
                      </a:lnTo>
                      <a:lnTo>
                        <a:pt x="105" y="30"/>
                      </a:lnTo>
                      <a:lnTo>
                        <a:pt x="110" y="33"/>
                      </a:lnTo>
                      <a:lnTo>
                        <a:pt x="115" y="36"/>
                      </a:lnTo>
                      <a:lnTo>
                        <a:pt x="120" y="40"/>
                      </a:lnTo>
                      <a:lnTo>
                        <a:pt x="124" y="44"/>
                      </a:lnTo>
                      <a:lnTo>
                        <a:pt x="131" y="53"/>
                      </a:lnTo>
                      <a:lnTo>
                        <a:pt x="136" y="64"/>
                      </a:lnTo>
                      <a:lnTo>
                        <a:pt x="139" y="75"/>
                      </a:lnTo>
                      <a:lnTo>
                        <a:pt x="139" y="88"/>
                      </a:lnTo>
                      <a:lnTo>
                        <a:pt x="137" y="104"/>
                      </a:lnTo>
                      <a:lnTo>
                        <a:pt x="132" y="120"/>
                      </a:lnTo>
                      <a:lnTo>
                        <a:pt x="123" y="135"/>
                      </a:lnTo>
                      <a:lnTo>
                        <a:pt x="111" y="148"/>
                      </a:lnTo>
                      <a:lnTo>
                        <a:pt x="108" y="151"/>
                      </a:lnTo>
                      <a:lnTo>
                        <a:pt x="107" y="156"/>
                      </a:lnTo>
                      <a:lnTo>
                        <a:pt x="108" y="161"/>
                      </a:lnTo>
                      <a:lnTo>
                        <a:pt x="110" y="165"/>
                      </a:lnTo>
                      <a:lnTo>
                        <a:pt x="114" y="168"/>
                      </a:lnTo>
                      <a:lnTo>
                        <a:pt x="118" y="169"/>
                      </a:lnTo>
                      <a:lnTo>
                        <a:pt x="123" y="168"/>
                      </a:lnTo>
                      <a:lnTo>
                        <a:pt x="128" y="165"/>
                      </a:lnTo>
                      <a:lnTo>
                        <a:pt x="136" y="157"/>
                      </a:lnTo>
                      <a:lnTo>
                        <a:pt x="143" y="148"/>
                      </a:lnTo>
                      <a:lnTo>
                        <a:pt x="148" y="140"/>
                      </a:lnTo>
                      <a:lnTo>
                        <a:pt x="153" y="130"/>
                      </a:lnTo>
                      <a:lnTo>
                        <a:pt x="158" y="120"/>
                      </a:lnTo>
                      <a:lnTo>
                        <a:pt x="160" y="110"/>
                      </a:lnTo>
                      <a:lnTo>
                        <a:pt x="162" y="100"/>
                      </a:lnTo>
                      <a:lnTo>
                        <a:pt x="163" y="89"/>
                      </a:lnTo>
                      <a:lnTo>
                        <a:pt x="162" y="72"/>
                      </a:lnTo>
                      <a:lnTo>
                        <a:pt x="159" y="55"/>
                      </a:lnTo>
                      <a:lnTo>
                        <a:pt x="152" y="40"/>
                      </a:lnTo>
                      <a:lnTo>
                        <a:pt x="141" y="27"/>
                      </a:lnTo>
                      <a:lnTo>
                        <a:pt x="136" y="21"/>
                      </a:lnTo>
                      <a:lnTo>
                        <a:pt x="129" y="17"/>
                      </a:lnTo>
                      <a:lnTo>
                        <a:pt x="122" y="12"/>
                      </a:lnTo>
                      <a:lnTo>
                        <a:pt x="115" y="9"/>
                      </a:lnTo>
                      <a:lnTo>
                        <a:pt x="107" y="5"/>
                      </a:lnTo>
                      <a:lnTo>
                        <a:pt x="99" y="3"/>
                      </a:lnTo>
                      <a:lnTo>
                        <a:pt x="91" y="2"/>
                      </a:lnTo>
                      <a:lnTo>
                        <a:pt x="81" y="0"/>
                      </a:lnTo>
                      <a:lnTo>
                        <a:pt x="71" y="0"/>
                      </a:lnTo>
                      <a:lnTo>
                        <a:pt x="61" y="3"/>
                      </a:lnTo>
                      <a:lnTo>
                        <a:pt x="50" y="5"/>
                      </a:lnTo>
                      <a:lnTo>
                        <a:pt x="40" y="9"/>
                      </a:lnTo>
                      <a:lnTo>
                        <a:pt x="31" y="13"/>
                      </a:lnTo>
                      <a:lnTo>
                        <a:pt x="20" y="18"/>
                      </a:lnTo>
                      <a:lnTo>
                        <a:pt x="11" y="25"/>
                      </a:lnTo>
                      <a:lnTo>
                        <a:pt x="3" y="32"/>
                      </a:lnTo>
                      <a:lnTo>
                        <a:pt x="1" y="35"/>
                      </a:lnTo>
                      <a:lnTo>
                        <a:pt x="0" y="40"/>
                      </a:lnTo>
                      <a:lnTo>
                        <a:pt x="0" y="45"/>
                      </a:lnTo>
                      <a:lnTo>
                        <a:pt x="2" y="49"/>
                      </a:lnTo>
                      <a:lnTo>
                        <a:pt x="5" y="51"/>
                      </a:lnTo>
                      <a:lnTo>
                        <a:pt x="11" y="52"/>
                      </a:lnTo>
                      <a:lnTo>
                        <a:pt x="16" y="51"/>
                      </a:lnTo>
                      <a:lnTo>
                        <a:pt x="19" y="49"/>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71" name="Freeform 770">
                  <a:extLst>
                    <a:ext uri="{FF2B5EF4-FFF2-40B4-BE49-F238E27FC236}">
                      <a16:creationId xmlns:a16="http://schemas.microsoft.com/office/drawing/2014/main" id="{D7212CEE-FD91-4483-B22D-D071175FD56E}"/>
                    </a:ext>
                  </a:extLst>
                </p:cNvPr>
                <p:cNvSpPr>
                  <a:spLocks/>
                </p:cNvSpPr>
                <p:nvPr/>
              </p:nvSpPr>
              <p:spPr bwMode="gray">
                <a:xfrm>
                  <a:off x="4866" y="3315"/>
                  <a:ext cx="215" cy="216"/>
                </a:xfrm>
                <a:custGeom>
                  <a:avLst/>
                  <a:gdLst>
                    <a:gd name="T0" fmla="*/ 0 w 431"/>
                    <a:gd name="T1" fmla="*/ 1 h 428"/>
                    <a:gd name="T2" fmla="*/ 0 w 431"/>
                    <a:gd name="T3" fmla="*/ 1 h 428"/>
                    <a:gd name="T4" fmla="*/ 0 w 431"/>
                    <a:gd name="T5" fmla="*/ 1 h 428"/>
                    <a:gd name="T6" fmla="*/ 0 w 431"/>
                    <a:gd name="T7" fmla="*/ 1 h 428"/>
                    <a:gd name="T8" fmla="*/ 0 w 431"/>
                    <a:gd name="T9" fmla="*/ 1 h 428"/>
                    <a:gd name="T10" fmla="*/ 0 w 431"/>
                    <a:gd name="T11" fmla="*/ 1 h 428"/>
                    <a:gd name="T12" fmla="*/ 0 w 431"/>
                    <a:gd name="T13" fmla="*/ 1 h 428"/>
                    <a:gd name="T14" fmla="*/ 0 w 431"/>
                    <a:gd name="T15" fmla="*/ 1 h 428"/>
                    <a:gd name="T16" fmla="*/ 0 w 431"/>
                    <a:gd name="T17" fmla="*/ 1 h 428"/>
                    <a:gd name="T18" fmla="*/ 0 w 431"/>
                    <a:gd name="T19" fmla="*/ 1 h 428"/>
                    <a:gd name="T20" fmla="*/ 0 w 431"/>
                    <a:gd name="T21" fmla="*/ 1 h 428"/>
                    <a:gd name="T22" fmla="*/ 0 w 431"/>
                    <a:gd name="T23" fmla="*/ 1 h 428"/>
                    <a:gd name="T24" fmla="*/ 0 w 431"/>
                    <a:gd name="T25" fmla="*/ 1 h 428"/>
                    <a:gd name="T26" fmla="*/ 0 w 431"/>
                    <a:gd name="T27" fmla="*/ 1 h 428"/>
                    <a:gd name="T28" fmla="*/ 0 w 431"/>
                    <a:gd name="T29" fmla="*/ 1 h 428"/>
                    <a:gd name="T30" fmla="*/ 0 w 431"/>
                    <a:gd name="T31" fmla="*/ 1 h 428"/>
                    <a:gd name="T32" fmla="*/ 0 w 431"/>
                    <a:gd name="T33" fmla="*/ 0 h 428"/>
                    <a:gd name="T34" fmla="*/ 0 w 431"/>
                    <a:gd name="T35" fmla="*/ 1 h 428"/>
                    <a:gd name="T36" fmla="*/ 0 w 431"/>
                    <a:gd name="T37" fmla="*/ 1 h 428"/>
                    <a:gd name="T38" fmla="*/ 0 w 431"/>
                    <a:gd name="T39" fmla="*/ 1 h 428"/>
                    <a:gd name="T40" fmla="*/ 0 w 431"/>
                    <a:gd name="T41" fmla="*/ 1 h 428"/>
                    <a:gd name="T42" fmla="*/ 0 w 431"/>
                    <a:gd name="T43" fmla="*/ 1 h 428"/>
                    <a:gd name="T44" fmla="*/ 0 w 431"/>
                    <a:gd name="T45" fmla="*/ 1 h 428"/>
                    <a:gd name="T46" fmla="*/ 0 w 431"/>
                    <a:gd name="T47" fmla="*/ 1 h 428"/>
                    <a:gd name="T48" fmla="*/ 0 w 431"/>
                    <a:gd name="T49" fmla="*/ 1 h 428"/>
                    <a:gd name="T50" fmla="*/ 0 w 431"/>
                    <a:gd name="T51" fmla="*/ 1 h 428"/>
                    <a:gd name="T52" fmla="*/ 0 w 431"/>
                    <a:gd name="T53" fmla="*/ 1 h 428"/>
                    <a:gd name="T54" fmla="*/ 0 w 431"/>
                    <a:gd name="T55" fmla="*/ 1 h 428"/>
                    <a:gd name="T56" fmla="*/ 0 w 431"/>
                    <a:gd name="T57" fmla="*/ 1 h 428"/>
                    <a:gd name="T58" fmla="*/ 0 w 431"/>
                    <a:gd name="T59" fmla="*/ 1 h 428"/>
                    <a:gd name="T60" fmla="*/ 0 w 431"/>
                    <a:gd name="T61" fmla="*/ 1 h 428"/>
                    <a:gd name="T62" fmla="*/ 0 w 431"/>
                    <a:gd name="T63" fmla="*/ 1 h 4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31" h="428">
                      <a:moveTo>
                        <a:pt x="423" y="420"/>
                      </a:moveTo>
                      <a:lnTo>
                        <a:pt x="429" y="411"/>
                      </a:lnTo>
                      <a:lnTo>
                        <a:pt x="431" y="401"/>
                      </a:lnTo>
                      <a:lnTo>
                        <a:pt x="430" y="388"/>
                      </a:lnTo>
                      <a:lnTo>
                        <a:pt x="425" y="373"/>
                      </a:lnTo>
                      <a:lnTo>
                        <a:pt x="419" y="357"/>
                      </a:lnTo>
                      <a:lnTo>
                        <a:pt x="410" y="340"/>
                      </a:lnTo>
                      <a:lnTo>
                        <a:pt x="399" y="321"/>
                      </a:lnTo>
                      <a:lnTo>
                        <a:pt x="386" y="303"/>
                      </a:lnTo>
                      <a:lnTo>
                        <a:pt x="372" y="284"/>
                      </a:lnTo>
                      <a:lnTo>
                        <a:pt x="359" y="265"/>
                      </a:lnTo>
                      <a:lnTo>
                        <a:pt x="342" y="245"/>
                      </a:lnTo>
                      <a:lnTo>
                        <a:pt x="326" y="227"/>
                      </a:lnTo>
                      <a:lnTo>
                        <a:pt x="311" y="209"/>
                      </a:lnTo>
                      <a:lnTo>
                        <a:pt x="295" y="192"/>
                      </a:lnTo>
                      <a:lnTo>
                        <a:pt x="280" y="176"/>
                      </a:lnTo>
                      <a:lnTo>
                        <a:pt x="266" y="162"/>
                      </a:lnTo>
                      <a:lnTo>
                        <a:pt x="250" y="147"/>
                      </a:lnTo>
                      <a:lnTo>
                        <a:pt x="235" y="132"/>
                      </a:lnTo>
                      <a:lnTo>
                        <a:pt x="218" y="117"/>
                      </a:lnTo>
                      <a:lnTo>
                        <a:pt x="202" y="102"/>
                      </a:lnTo>
                      <a:lnTo>
                        <a:pt x="186" y="88"/>
                      </a:lnTo>
                      <a:lnTo>
                        <a:pt x="170" y="76"/>
                      </a:lnTo>
                      <a:lnTo>
                        <a:pt x="152" y="63"/>
                      </a:lnTo>
                      <a:lnTo>
                        <a:pt x="136" y="50"/>
                      </a:lnTo>
                      <a:lnTo>
                        <a:pt x="121" y="40"/>
                      </a:lnTo>
                      <a:lnTo>
                        <a:pt x="105" y="30"/>
                      </a:lnTo>
                      <a:lnTo>
                        <a:pt x="91" y="22"/>
                      </a:lnTo>
                      <a:lnTo>
                        <a:pt x="77" y="14"/>
                      </a:lnTo>
                      <a:lnTo>
                        <a:pt x="64" y="8"/>
                      </a:lnTo>
                      <a:lnTo>
                        <a:pt x="52" y="3"/>
                      </a:lnTo>
                      <a:lnTo>
                        <a:pt x="41" y="1"/>
                      </a:lnTo>
                      <a:lnTo>
                        <a:pt x="30" y="0"/>
                      </a:lnTo>
                      <a:lnTo>
                        <a:pt x="23" y="0"/>
                      </a:lnTo>
                      <a:lnTo>
                        <a:pt x="18" y="2"/>
                      </a:lnTo>
                      <a:lnTo>
                        <a:pt x="13" y="4"/>
                      </a:lnTo>
                      <a:lnTo>
                        <a:pt x="8" y="8"/>
                      </a:lnTo>
                      <a:lnTo>
                        <a:pt x="5" y="12"/>
                      </a:lnTo>
                      <a:lnTo>
                        <a:pt x="3" y="17"/>
                      </a:lnTo>
                      <a:lnTo>
                        <a:pt x="1" y="23"/>
                      </a:lnTo>
                      <a:lnTo>
                        <a:pt x="0" y="30"/>
                      </a:lnTo>
                      <a:lnTo>
                        <a:pt x="4" y="50"/>
                      </a:lnTo>
                      <a:lnTo>
                        <a:pt x="14" y="76"/>
                      </a:lnTo>
                      <a:lnTo>
                        <a:pt x="31" y="105"/>
                      </a:lnTo>
                      <a:lnTo>
                        <a:pt x="52" y="136"/>
                      </a:lnTo>
                      <a:lnTo>
                        <a:pt x="77" y="168"/>
                      </a:lnTo>
                      <a:lnTo>
                        <a:pt x="105" y="201"/>
                      </a:lnTo>
                      <a:lnTo>
                        <a:pt x="135" y="235"/>
                      </a:lnTo>
                      <a:lnTo>
                        <a:pt x="166" y="266"/>
                      </a:lnTo>
                      <a:lnTo>
                        <a:pt x="180" y="280"/>
                      </a:lnTo>
                      <a:lnTo>
                        <a:pt x="196" y="295"/>
                      </a:lnTo>
                      <a:lnTo>
                        <a:pt x="212" y="310"/>
                      </a:lnTo>
                      <a:lnTo>
                        <a:pt x="231" y="326"/>
                      </a:lnTo>
                      <a:lnTo>
                        <a:pt x="249" y="341"/>
                      </a:lnTo>
                      <a:lnTo>
                        <a:pt x="268" y="356"/>
                      </a:lnTo>
                      <a:lnTo>
                        <a:pt x="287" y="371"/>
                      </a:lnTo>
                      <a:lnTo>
                        <a:pt x="306" y="385"/>
                      </a:lnTo>
                      <a:lnTo>
                        <a:pt x="324" y="397"/>
                      </a:lnTo>
                      <a:lnTo>
                        <a:pt x="342" y="408"/>
                      </a:lnTo>
                      <a:lnTo>
                        <a:pt x="360" y="417"/>
                      </a:lnTo>
                      <a:lnTo>
                        <a:pt x="376" y="423"/>
                      </a:lnTo>
                      <a:lnTo>
                        <a:pt x="391" y="427"/>
                      </a:lnTo>
                      <a:lnTo>
                        <a:pt x="404" y="428"/>
                      </a:lnTo>
                      <a:lnTo>
                        <a:pt x="414" y="426"/>
                      </a:lnTo>
                      <a:lnTo>
                        <a:pt x="423" y="42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72" name="Freeform 771">
                  <a:extLst>
                    <a:ext uri="{FF2B5EF4-FFF2-40B4-BE49-F238E27FC236}">
                      <a16:creationId xmlns:a16="http://schemas.microsoft.com/office/drawing/2014/main" id="{1C697AAE-2E90-4E7B-AAB6-5C93323C9AC7}"/>
                    </a:ext>
                  </a:extLst>
                </p:cNvPr>
                <p:cNvSpPr>
                  <a:spLocks/>
                </p:cNvSpPr>
                <p:nvPr/>
              </p:nvSpPr>
              <p:spPr bwMode="gray">
                <a:xfrm>
                  <a:off x="4881" y="3328"/>
                  <a:ext cx="192" cy="192"/>
                </a:xfrm>
                <a:custGeom>
                  <a:avLst/>
                  <a:gdLst>
                    <a:gd name="T0" fmla="*/ 1 w 384"/>
                    <a:gd name="T1" fmla="*/ 1 h 380"/>
                    <a:gd name="T2" fmla="*/ 1 w 384"/>
                    <a:gd name="T3" fmla="*/ 1 h 380"/>
                    <a:gd name="T4" fmla="*/ 1 w 384"/>
                    <a:gd name="T5" fmla="*/ 1 h 380"/>
                    <a:gd name="T6" fmla="*/ 1 w 384"/>
                    <a:gd name="T7" fmla="*/ 1 h 380"/>
                    <a:gd name="T8" fmla="*/ 1 w 384"/>
                    <a:gd name="T9" fmla="*/ 1 h 380"/>
                    <a:gd name="T10" fmla="*/ 1 w 384"/>
                    <a:gd name="T11" fmla="*/ 1 h 380"/>
                    <a:gd name="T12" fmla="*/ 1 w 384"/>
                    <a:gd name="T13" fmla="*/ 1 h 380"/>
                    <a:gd name="T14" fmla="*/ 1 w 384"/>
                    <a:gd name="T15" fmla="*/ 1 h 380"/>
                    <a:gd name="T16" fmla="*/ 1 w 384"/>
                    <a:gd name="T17" fmla="*/ 1 h 380"/>
                    <a:gd name="T18" fmla="*/ 1 w 384"/>
                    <a:gd name="T19" fmla="*/ 1 h 380"/>
                    <a:gd name="T20" fmla="*/ 1 w 384"/>
                    <a:gd name="T21" fmla="*/ 1 h 380"/>
                    <a:gd name="T22" fmla="*/ 1 w 384"/>
                    <a:gd name="T23" fmla="*/ 1 h 380"/>
                    <a:gd name="T24" fmla="*/ 1 w 384"/>
                    <a:gd name="T25" fmla="*/ 1 h 380"/>
                    <a:gd name="T26" fmla="*/ 1 w 384"/>
                    <a:gd name="T27" fmla="*/ 1 h 380"/>
                    <a:gd name="T28" fmla="*/ 1 w 384"/>
                    <a:gd name="T29" fmla="*/ 1 h 380"/>
                    <a:gd name="T30" fmla="*/ 1 w 384"/>
                    <a:gd name="T31" fmla="*/ 0 h 380"/>
                    <a:gd name="T32" fmla="*/ 1 w 384"/>
                    <a:gd name="T33" fmla="*/ 0 h 380"/>
                    <a:gd name="T34" fmla="*/ 1 w 384"/>
                    <a:gd name="T35" fmla="*/ 0 h 380"/>
                    <a:gd name="T36" fmla="*/ 1 w 384"/>
                    <a:gd name="T37" fmla="*/ 0 h 380"/>
                    <a:gd name="T38" fmla="*/ 1 w 384"/>
                    <a:gd name="T39" fmla="*/ 0 h 380"/>
                    <a:gd name="T40" fmla="*/ 1 w 384"/>
                    <a:gd name="T41" fmla="*/ 1 h 380"/>
                    <a:gd name="T42" fmla="*/ 1 w 384"/>
                    <a:gd name="T43" fmla="*/ 1 h 380"/>
                    <a:gd name="T44" fmla="*/ 1 w 384"/>
                    <a:gd name="T45" fmla="*/ 1 h 380"/>
                    <a:gd name="T46" fmla="*/ 0 w 384"/>
                    <a:gd name="T47" fmla="*/ 1 h 380"/>
                    <a:gd name="T48" fmla="*/ 0 w 384"/>
                    <a:gd name="T49" fmla="*/ 1 h 380"/>
                    <a:gd name="T50" fmla="*/ 1 w 384"/>
                    <a:gd name="T51" fmla="*/ 1 h 380"/>
                    <a:gd name="T52" fmla="*/ 1 w 384"/>
                    <a:gd name="T53" fmla="*/ 1 h 380"/>
                    <a:gd name="T54" fmla="*/ 1 w 384"/>
                    <a:gd name="T55" fmla="*/ 1 h 380"/>
                    <a:gd name="T56" fmla="*/ 1 w 384"/>
                    <a:gd name="T57" fmla="*/ 1 h 380"/>
                    <a:gd name="T58" fmla="*/ 1 w 384"/>
                    <a:gd name="T59" fmla="*/ 1 h 380"/>
                    <a:gd name="T60" fmla="*/ 1 w 384"/>
                    <a:gd name="T61" fmla="*/ 1 h 380"/>
                    <a:gd name="T62" fmla="*/ 1 w 384"/>
                    <a:gd name="T63" fmla="*/ 1 h 380"/>
                    <a:gd name="T64" fmla="*/ 1 w 384"/>
                    <a:gd name="T65" fmla="*/ 1 h 380"/>
                    <a:gd name="T66" fmla="*/ 1 w 384"/>
                    <a:gd name="T67" fmla="*/ 1 h 380"/>
                    <a:gd name="T68" fmla="*/ 1 w 384"/>
                    <a:gd name="T69" fmla="*/ 1 h 380"/>
                    <a:gd name="T70" fmla="*/ 1 w 384"/>
                    <a:gd name="T71" fmla="*/ 1 h 380"/>
                    <a:gd name="T72" fmla="*/ 1 w 384"/>
                    <a:gd name="T73" fmla="*/ 1 h 380"/>
                    <a:gd name="T74" fmla="*/ 1 w 384"/>
                    <a:gd name="T75" fmla="*/ 1 h 380"/>
                    <a:gd name="T76" fmla="*/ 1 w 384"/>
                    <a:gd name="T77" fmla="*/ 1 h 380"/>
                    <a:gd name="T78" fmla="*/ 1 w 384"/>
                    <a:gd name="T79" fmla="*/ 1 h 380"/>
                    <a:gd name="T80" fmla="*/ 1 w 384"/>
                    <a:gd name="T81" fmla="*/ 1 h 380"/>
                    <a:gd name="T82" fmla="*/ 1 w 384"/>
                    <a:gd name="T83" fmla="*/ 1 h 380"/>
                    <a:gd name="T84" fmla="*/ 1 w 384"/>
                    <a:gd name="T85" fmla="*/ 1 h 380"/>
                    <a:gd name="T86" fmla="*/ 1 w 384"/>
                    <a:gd name="T87" fmla="*/ 1 h 380"/>
                    <a:gd name="T88" fmla="*/ 1 w 384"/>
                    <a:gd name="T89" fmla="*/ 1 h 380"/>
                    <a:gd name="T90" fmla="*/ 1 w 384"/>
                    <a:gd name="T91" fmla="*/ 1 h 380"/>
                    <a:gd name="T92" fmla="*/ 1 w 384"/>
                    <a:gd name="T93" fmla="*/ 1 h 380"/>
                    <a:gd name="T94" fmla="*/ 1 w 384"/>
                    <a:gd name="T95" fmla="*/ 1 h 380"/>
                    <a:gd name="T96" fmla="*/ 1 w 384"/>
                    <a:gd name="T97" fmla="*/ 1 h 380"/>
                    <a:gd name="T98" fmla="*/ 1 w 384"/>
                    <a:gd name="T99" fmla="*/ 1 h 380"/>
                    <a:gd name="T100" fmla="*/ 1 w 384"/>
                    <a:gd name="T101" fmla="*/ 1 h 380"/>
                    <a:gd name="T102" fmla="*/ 1 w 384"/>
                    <a:gd name="T103" fmla="*/ 1 h 380"/>
                    <a:gd name="T104" fmla="*/ 1 w 384"/>
                    <a:gd name="T105" fmla="*/ 1 h 380"/>
                    <a:gd name="T106" fmla="*/ 1 w 384"/>
                    <a:gd name="T107" fmla="*/ 1 h 380"/>
                    <a:gd name="T108" fmla="*/ 1 w 384"/>
                    <a:gd name="T109" fmla="*/ 1 h 380"/>
                    <a:gd name="T110" fmla="*/ 1 w 384"/>
                    <a:gd name="T111" fmla="*/ 1 h 380"/>
                    <a:gd name="T112" fmla="*/ 1 w 384"/>
                    <a:gd name="T113" fmla="*/ 1 h 38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84" h="380">
                      <a:moveTo>
                        <a:pt x="225" y="155"/>
                      </a:moveTo>
                      <a:lnTo>
                        <a:pt x="207" y="137"/>
                      </a:lnTo>
                      <a:lnTo>
                        <a:pt x="188" y="120"/>
                      </a:lnTo>
                      <a:lnTo>
                        <a:pt x="170" y="104"/>
                      </a:lnTo>
                      <a:lnTo>
                        <a:pt x="153" y="89"/>
                      </a:lnTo>
                      <a:lnTo>
                        <a:pt x="135" y="74"/>
                      </a:lnTo>
                      <a:lnTo>
                        <a:pt x="119" y="61"/>
                      </a:lnTo>
                      <a:lnTo>
                        <a:pt x="104" y="49"/>
                      </a:lnTo>
                      <a:lnTo>
                        <a:pt x="89" y="39"/>
                      </a:lnTo>
                      <a:lnTo>
                        <a:pt x="75" y="30"/>
                      </a:lnTo>
                      <a:lnTo>
                        <a:pt x="63" y="22"/>
                      </a:lnTo>
                      <a:lnTo>
                        <a:pt x="50" y="15"/>
                      </a:lnTo>
                      <a:lnTo>
                        <a:pt x="40" y="9"/>
                      </a:lnTo>
                      <a:lnTo>
                        <a:pt x="29" y="6"/>
                      </a:lnTo>
                      <a:lnTo>
                        <a:pt x="20" y="2"/>
                      </a:lnTo>
                      <a:lnTo>
                        <a:pt x="13" y="0"/>
                      </a:lnTo>
                      <a:lnTo>
                        <a:pt x="6" y="0"/>
                      </a:lnTo>
                      <a:lnTo>
                        <a:pt x="5" y="0"/>
                      </a:lnTo>
                      <a:lnTo>
                        <a:pt x="3" y="0"/>
                      </a:lnTo>
                      <a:lnTo>
                        <a:pt x="2" y="0"/>
                      </a:lnTo>
                      <a:lnTo>
                        <a:pt x="2" y="1"/>
                      </a:lnTo>
                      <a:lnTo>
                        <a:pt x="2" y="2"/>
                      </a:lnTo>
                      <a:lnTo>
                        <a:pt x="0" y="3"/>
                      </a:lnTo>
                      <a:lnTo>
                        <a:pt x="0" y="6"/>
                      </a:lnTo>
                      <a:lnTo>
                        <a:pt x="3" y="19"/>
                      </a:lnTo>
                      <a:lnTo>
                        <a:pt x="11" y="38"/>
                      </a:lnTo>
                      <a:lnTo>
                        <a:pt x="23" y="61"/>
                      </a:lnTo>
                      <a:lnTo>
                        <a:pt x="41" y="89"/>
                      </a:lnTo>
                      <a:lnTo>
                        <a:pt x="63" y="119"/>
                      </a:lnTo>
                      <a:lnTo>
                        <a:pt x="90" y="152"/>
                      </a:lnTo>
                      <a:lnTo>
                        <a:pt x="121" y="188"/>
                      </a:lnTo>
                      <a:lnTo>
                        <a:pt x="157" y="225"/>
                      </a:lnTo>
                      <a:lnTo>
                        <a:pt x="180" y="247"/>
                      </a:lnTo>
                      <a:lnTo>
                        <a:pt x="202" y="267"/>
                      </a:lnTo>
                      <a:lnTo>
                        <a:pt x="223" y="286"/>
                      </a:lnTo>
                      <a:lnTo>
                        <a:pt x="242" y="302"/>
                      </a:lnTo>
                      <a:lnTo>
                        <a:pt x="262" y="317"/>
                      </a:lnTo>
                      <a:lnTo>
                        <a:pt x="279" y="331"/>
                      </a:lnTo>
                      <a:lnTo>
                        <a:pt x="297" y="342"/>
                      </a:lnTo>
                      <a:lnTo>
                        <a:pt x="312" y="351"/>
                      </a:lnTo>
                      <a:lnTo>
                        <a:pt x="327" y="361"/>
                      </a:lnTo>
                      <a:lnTo>
                        <a:pt x="339" y="368"/>
                      </a:lnTo>
                      <a:lnTo>
                        <a:pt x="351" y="373"/>
                      </a:lnTo>
                      <a:lnTo>
                        <a:pt x="360" y="377"/>
                      </a:lnTo>
                      <a:lnTo>
                        <a:pt x="368" y="379"/>
                      </a:lnTo>
                      <a:lnTo>
                        <a:pt x="375" y="380"/>
                      </a:lnTo>
                      <a:lnTo>
                        <a:pt x="380" y="380"/>
                      </a:lnTo>
                      <a:lnTo>
                        <a:pt x="383" y="379"/>
                      </a:lnTo>
                      <a:lnTo>
                        <a:pt x="384" y="371"/>
                      </a:lnTo>
                      <a:lnTo>
                        <a:pt x="381" y="357"/>
                      </a:lnTo>
                      <a:lnTo>
                        <a:pt x="372" y="335"/>
                      </a:lnTo>
                      <a:lnTo>
                        <a:pt x="355" y="309"/>
                      </a:lnTo>
                      <a:lnTo>
                        <a:pt x="332" y="278"/>
                      </a:lnTo>
                      <a:lnTo>
                        <a:pt x="304" y="241"/>
                      </a:lnTo>
                      <a:lnTo>
                        <a:pt x="268" y="200"/>
                      </a:lnTo>
                      <a:lnTo>
                        <a:pt x="225" y="15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73" name="Freeform 772">
                  <a:extLst>
                    <a:ext uri="{FF2B5EF4-FFF2-40B4-BE49-F238E27FC236}">
                      <a16:creationId xmlns:a16="http://schemas.microsoft.com/office/drawing/2014/main" id="{F53B69DE-3F2F-44F0-AB43-9C5D4C6B2881}"/>
                    </a:ext>
                  </a:extLst>
                </p:cNvPr>
                <p:cNvSpPr>
                  <a:spLocks/>
                </p:cNvSpPr>
                <p:nvPr/>
              </p:nvSpPr>
              <p:spPr bwMode="gray">
                <a:xfrm>
                  <a:off x="4855" y="3635"/>
                  <a:ext cx="27" cy="184"/>
                </a:xfrm>
                <a:custGeom>
                  <a:avLst/>
                  <a:gdLst>
                    <a:gd name="T0" fmla="*/ 0 w 53"/>
                    <a:gd name="T1" fmla="*/ 1 h 367"/>
                    <a:gd name="T2" fmla="*/ 1 w 53"/>
                    <a:gd name="T3" fmla="*/ 1 h 367"/>
                    <a:gd name="T4" fmla="*/ 1 w 53"/>
                    <a:gd name="T5" fmla="*/ 1 h 367"/>
                    <a:gd name="T6" fmla="*/ 1 w 53"/>
                    <a:gd name="T7" fmla="*/ 1 h 367"/>
                    <a:gd name="T8" fmla="*/ 1 w 53"/>
                    <a:gd name="T9" fmla="*/ 1 h 367"/>
                    <a:gd name="T10" fmla="*/ 1 w 53"/>
                    <a:gd name="T11" fmla="*/ 1 h 367"/>
                    <a:gd name="T12" fmla="*/ 1 w 53"/>
                    <a:gd name="T13" fmla="*/ 1 h 367"/>
                    <a:gd name="T14" fmla="*/ 1 w 53"/>
                    <a:gd name="T15" fmla="*/ 1 h 367"/>
                    <a:gd name="T16" fmla="*/ 1 w 53"/>
                    <a:gd name="T17" fmla="*/ 1 h 367"/>
                    <a:gd name="T18" fmla="*/ 1 w 53"/>
                    <a:gd name="T19" fmla="*/ 1 h 367"/>
                    <a:gd name="T20" fmla="*/ 1 w 53"/>
                    <a:gd name="T21" fmla="*/ 1 h 367"/>
                    <a:gd name="T22" fmla="*/ 1 w 53"/>
                    <a:gd name="T23" fmla="*/ 1 h 367"/>
                    <a:gd name="T24" fmla="*/ 1 w 53"/>
                    <a:gd name="T25" fmla="*/ 1 h 367"/>
                    <a:gd name="T26" fmla="*/ 1 w 53"/>
                    <a:gd name="T27" fmla="*/ 1 h 367"/>
                    <a:gd name="T28" fmla="*/ 1 w 53"/>
                    <a:gd name="T29" fmla="*/ 1 h 367"/>
                    <a:gd name="T30" fmla="*/ 1 w 53"/>
                    <a:gd name="T31" fmla="*/ 0 h 367"/>
                    <a:gd name="T32" fmla="*/ 1 w 53"/>
                    <a:gd name="T33" fmla="*/ 0 h 367"/>
                    <a:gd name="T34" fmla="*/ 1 w 53"/>
                    <a:gd name="T35" fmla="*/ 0 h 367"/>
                    <a:gd name="T36" fmla="*/ 1 w 53"/>
                    <a:gd name="T37" fmla="*/ 0 h 367"/>
                    <a:gd name="T38" fmla="*/ 1 w 53"/>
                    <a:gd name="T39" fmla="*/ 1 h 367"/>
                    <a:gd name="T40" fmla="*/ 0 w 53"/>
                    <a:gd name="T41" fmla="*/ 1 h 367"/>
                    <a:gd name="T42" fmla="*/ 0 w 53"/>
                    <a:gd name="T43" fmla="*/ 1 h 367"/>
                    <a:gd name="T44" fmla="*/ 0 w 53"/>
                    <a:gd name="T45" fmla="*/ 1 h 36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3" h="367">
                      <a:moveTo>
                        <a:pt x="0" y="13"/>
                      </a:moveTo>
                      <a:lnTo>
                        <a:pt x="29" y="355"/>
                      </a:lnTo>
                      <a:lnTo>
                        <a:pt x="30" y="360"/>
                      </a:lnTo>
                      <a:lnTo>
                        <a:pt x="34" y="363"/>
                      </a:lnTo>
                      <a:lnTo>
                        <a:pt x="38" y="365"/>
                      </a:lnTo>
                      <a:lnTo>
                        <a:pt x="43" y="367"/>
                      </a:lnTo>
                      <a:lnTo>
                        <a:pt x="48" y="365"/>
                      </a:lnTo>
                      <a:lnTo>
                        <a:pt x="51" y="362"/>
                      </a:lnTo>
                      <a:lnTo>
                        <a:pt x="53" y="357"/>
                      </a:lnTo>
                      <a:lnTo>
                        <a:pt x="53" y="353"/>
                      </a:lnTo>
                      <a:lnTo>
                        <a:pt x="25" y="10"/>
                      </a:lnTo>
                      <a:lnTo>
                        <a:pt x="23" y="6"/>
                      </a:lnTo>
                      <a:lnTo>
                        <a:pt x="20" y="2"/>
                      </a:lnTo>
                      <a:lnTo>
                        <a:pt x="15" y="0"/>
                      </a:lnTo>
                      <a:lnTo>
                        <a:pt x="11" y="0"/>
                      </a:lnTo>
                      <a:lnTo>
                        <a:pt x="6" y="1"/>
                      </a:lnTo>
                      <a:lnTo>
                        <a:pt x="3" y="5"/>
                      </a:lnTo>
                      <a:lnTo>
                        <a:pt x="0" y="8"/>
                      </a:lnTo>
                      <a:lnTo>
                        <a:pt x="0" y="13"/>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74" name="Freeform 773">
                  <a:extLst>
                    <a:ext uri="{FF2B5EF4-FFF2-40B4-BE49-F238E27FC236}">
                      <a16:creationId xmlns:a16="http://schemas.microsoft.com/office/drawing/2014/main" id="{4713FA65-5D6C-4FAE-B2CB-B4B86D1C2A38}"/>
                    </a:ext>
                  </a:extLst>
                </p:cNvPr>
                <p:cNvSpPr>
                  <a:spLocks/>
                </p:cNvSpPr>
                <p:nvPr/>
              </p:nvSpPr>
              <p:spPr bwMode="gray">
                <a:xfrm>
                  <a:off x="4908" y="3644"/>
                  <a:ext cx="16" cy="173"/>
                </a:xfrm>
                <a:custGeom>
                  <a:avLst/>
                  <a:gdLst>
                    <a:gd name="T0" fmla="*/ 0 w 33"/>
                    <a:gd name="T1" fmla="*/ 1 h 344"/>
                    <a:gd name="T2" fmla="*/ 0 w 33"/>
                    <a:gd name="T3" fmla="*/ 1 h 344"/>
                    <a:gd name="T4" fmla="*/ 0 w 33"/>
                    <a:gd name="T5" fmla="*/ 1 h 344"/>
                    <a:gd name="T6" fmla="*/ 0 w 33"/>
                    <a:gd name="T7" fmla="*/ 1 h 344"/>
                    <a:gd name="T8" fmla="*/ 0 w 33"/>
                    <a:gd name="T9" fmla="*/ 1 h 344"/>
                    <a:gd name="T10" fmla="*/ 0 w 33"/>
                    <a:gd name="T11" fmla="*/ 1 h 344"/>
                    <a:gd name="T12" fmla="*/ 0 w 33"/>
                    <a:gd name="T13" fmla="*/ 1 h 344"/>
                    <a:gd name="T14" fmla="*/ 0 w 33"/>
                    <a:gd name="T15" fmla="*/ 1 h 344"/>
                    <a:gd name="T16" fmla="*/ 0 w 33"/>
                    <a:gd name="T17" fmla="*/ 1 h 344"/>
                    <a:gd name="T18" fmla="*/ 0 w 33"/>
                    <a:gd name="T19" fmla="*/ 1 h 344"/>
                    <a:gd name="T20" fmla="*/ 0 w 33"/>
                    <a:gd name="T21" fmla="*/ 1 h 344"/>
                    <a:gd name="T22" fmla="*/ 0 w 33"/>
                    <a:gd name="T23" fmla="*/ 1 h 344"/>
                    <a:gd name="T24" fmla="*/ 0 w 33"/>
                    <a:gd name="T25" fmla="*/ 1 h 344"/>
                    <a:gd name="T26" fmla="*/ 0 w 33"/>
                    <a:gd name="T27" fmla="*/ 1 h 344"/>
                    <a:gd name="T28" fmla="*/ 0 w 33"/>
                    <a:gd name="T29" fmla="*/ 1 h 344"/>
                    <a:gd name="T30" fmla="*/ 0 w 33"/>
                    <a:gd name="T31" fmla="*/ 1 h 344"/>
                    <a:gd name="T32" fmla="*/ 0 w 33"/>
                    <a:gd name="T33" fmla="*/ 1 h 344"/>
                    <a:gd name="T34" fmla="*/ 0 w 33"/>
                    <a:gd name="T35" fmla="*/ 0 h 344"/>
                    <a:gd name="T36" fmla="*/ 0 w 33"/>
                    <a:gd name="T37" fmla="*/ 1 h 344"/>
                    <a:gd name="T38" fmla="*/ 0 w 33"/>
                    <a:gd name="T39" fmla="*/ 1 h 344"/>
                    <a:gd name="T40" fmla="*/ 0 w 33"/>
                    <a:gd name="T41" fmla="*/ 1 h 344"/>
                    <a:gd name="T42" fmla="*/ 0 w 33"/>
                    <a:gd name="T43" fmla="*/ 1 h 344"/>
                    <a:gd name="T44" fmla="*/ 0 w 33"/>
                    <a:gd name="T45" fmla="*/ 1 h 3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3" h="344">
                      <a:moveTo>
                        <a:pt x="0" y="12"/>
                      </a:moveTo>
                      <a:lnTo>
                        <a:pt x="8" y="331"/>
                      </a:lnTo>
                      <a:lnTo>
                        <a:pt x="10" y="335"/>
                      </a:lnTo>
                      <a:lnTo>
                        <a:pt x="12" y="340"/>
                      </a:lnTo>
                      <a:lnTo>
                        <a:pt x="17" y="342"/>
                      </a:lnTo>
                      <a:lnTo>
                        <a:pt x="21" y="344"/>
                      </a:lnTo>
                      <a:lnTo>
                        <a:pt x="26" y="342"/>
                      </a:lnTo>
                      <a:lnTo>
                        <a:pt x="29" y="339"/>
                      </a:lnTo>
                      <a:lnTo>
                        <a:pt x="32" y="335"/>
                      </a:lnTo>
                      <a:lnTo>
                        <a:pt x="33" y="331"/>
                      </a:lnTo>
                      <a:lnTo>
                        <a:pt x="25" y="10"/>
                      </a:lnTo>
                      <a:lnTo>
                        <a:pt x="23" y="6"/>
                      </a:lnTo>
                      <a:lnTo>
                        <a:pt x="20" y="2"/>
                      </a:lnTo>
                      <a:lnTo>
                        <a:pt x="17" y="1"/>
                      </a:lnTo>
                      <a:lnTo>
                        <a:pt x="12" y="0"/>
                      </a:lnTo>
                      <a:lnTo>
                        <a:pt x="7" y="1"/>
                      </a:lnTo>
                      <a:lnTo>
                        <a:pt x="4" y="4"/>
                      </a:lnTo>
                      <a:lnTo>
                        <a:pt x="2" y="7"/>
                      </a:lnTo>
                      <a:lnTo>
                        <a:pt x="0" y="12"/>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75" name="Freeform 774">
                  <a:extLst>
                    <a:ext uri="{FF2B5EF4-FFF2-40B4-BE49-F238E27FC236}">
                      <a16:creationId xmlns:a16="http://schemas.microsoft.com/office/drawing/2014/main" id="{B958E342-6683-4D42-A43A-F578D09ADB3B}"/>
                    </a:ext>
                  </a:extLst>
                </p:cNvPr>
                <p:cNvSpPr>
                  <a:spLocks/>
                </p:cNvSpPr>
                <p:nvPr/>
              </p:nvSpPr>
              <p:spPr bwMode="gray">
                <a:xfrm>
                  <a:off x="4955" y="3642"/>
                  <a:ext cx="18" cy="173"/>
                </a:xfrm>
                <a:custGeom>
                  <a:avLst/>
                  <a:gdLst>
                    <a:gd name="T0" fmla="*/ 1 w 36"/>
                    <a:gd name="T1" fmla="*/ 1 h 344"/>
                    <a:gd name="T2" fmla="*/ 0 w 36"/>
                    <a:gd name="T3" fmla="*/ 1 h 344"/>
                    <a:gd name="T4" fmla="*/ 0 w 36"/>
                    <a:gd name="T5" fmla="*/ 1 h 344"/>
                    <a:gd name="T6" fmla="*/ 1 w 36"/>
                    <a:gd name="T7" fmla="*/ 1 h 344"/>
                    <a:gd name="T8" fmla="*/ 1 w 36"/>
                    <a:gd name="T9" fmla="*/ 1 h 344"/>
                    <a:gd name="T10" fmla="*/ 1 w 36"/>
                    <a:gd name="T11" fmla="*/ 1 h 344"/>
                    <a:gd name="T12" fmla="*/ 1 w 36"/>
                    <a:gd name="T13" fmla="*/ 1 h 344"/>
                    <a:gd name="T14" fmla="*/ 1 w 36"/>
                    <a:gd name="T15" fmla="*/ 1 h 344"/>
                    <a:gd name="T16" fmla="*/ 1 w 36"/>
                    <a:gd name="T17" fmla="*/ 1 h 344"/>
                    <a:gd name="T18" fmla="*/ 1 w 36"/>
                    <a:gd name="T19" fmla="*/ 1 h 344"/>
                    <a:gd name="T20" fmla="*/ 1 w 36"/>
                    <a:gd name="T21" fmla="*/ 1 h 344"/>
                    <a:gd name="T22" fmla="*/ 1 w 36"/>
                    <a:gd name="T23" fmla="*/ 1 h 344"/>
                    <a:gd name="T24" fmla="*/ 1 w 36"/>
                    <a:gd name="T25" fmla="*/ 1 h 344"/>
                    <a:gd name="T26" fmla="*/ 1 w 36"/>
                    <a:gd name="T27" fmla="*/ 1 h 344"/>
                    <a:gd name="T28" fmla="*/ 1 w 36"/>
                    <a:gd name="T29" fmla="*/ 1 h 344"/>
                    <a:gd name="T30" fmla="*/ 1 w 36"/>
                    <a:gd name="T31" fmla="*/ 1 h 344"/>
                    <a:gd name="T32" fmla="*/ 1 w 36"/>
                    <a:gd name="T33" fmla="*/ 1 h 344"/>
                    <a:gd name="T34" fmla="*/ 1 w 36"/>
                    <a:gd name="T35" fmla="*/ 0 h 344"/>
                    <a:gd name="T36" fmla="*/ 1 w 36"/>
                    <a:gd name="T37" fmla="*/ 1 h 344"/>
                    <a:gd name="T38" fmla="*/ 1 w 36"/>
                    <a:gd name="T39" fmla="*/ 1 h 344"/>
                    <a:gd name="T40" fmla="*/ 1 w 36"/>
                    <a:gd name="T41" fmla="*/ 1 h 344"/>
                    <a:gd name="T42" fmla="*/ 1 w 36"/>
                    <a:gd name="T43" fmla="*/ 1 h 344"/>
                    <a:gd name="T44" fmla="*/ 1 w 36"/>
                    <a:gd name="T45" fmla="*/ 1 h 3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6" h="344">
                      <a:moveTo>
                        <a:pt x="11" y="10"/>
                      </a:moveTo>
                      <a:lnTo>
                        <a:pt x="0" y="331"/>
                      </a:lnTo>
                      <a:lnTo>
                        <a:pt x="1" y="335"/>
                      </a:lnTo>
                      <a:lnTo>
                        <a:pt x="3" y="339"/>
                      </a:lnTo>
                      <a:lnTo>
                        <a:pt x="6" y="342"/>
                      </a:lnTo>
                      <a:lnTo>
                        <a:pt x="10" y="344"/>
                      </a:lnTo>
                      <a:lnTo>
                        <a:pt x="15" y="342"/>
                      </a:lnTo>
                      <a:lnTo>
                        <a:pt x="19" y="340"/>
                      </a:lnTo>
                      <a:lnTo>
                        <a:pt x="22" y="337"/>
                      </a:lnTo>
                      <a:lnTo>
                        <a:pt x="23" y="332"/>
                      </a:lnTo>
                      <a:lnTo>
                        <a:pt x="36" y="12"/>
                      </a:lnTo>
                      <a:lnTo>
                        <a:pt x="34" y="7"/>
                      </a:lnTo>
                      <a:lnTo>
                        <a:pt x="32" y="4"/>
                      </a:lnTo>
                      <a:lnTo>
                        <a:pt x="29" y="1"/>
                      </a:lnTo>
                      <a:lnTo>
                        <a:pt x="24" y="0"/>
                      </a:lnTo>
                      <a:lnTo>
                        <a:pt x="19" y="1"/>
                      </a:lnTo>
                      <a:lnTo>
                        <a:pt x="15" y="2"/>
                      </a:lnTo>
                      <a:lnTo>
                        <a:pt x="12" y="6"/>
                      </a:lnTo>
                      <a:lnTo>
                        <a:pt x="11" y="1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76" name="Freeform 775">
                  <a:extLst>
                    <a:ext uri="{FF2B5EF4-FFF2-40B4-BE49-F238E27FC236}">
                      <a16:creationId xmlns:a16="http://schemas.microsoft.com/office/drawing/2014/main" id="{A09EA8B1-40FD-40F4-99A8-FB6C266B1378}"/>
                    </a:ext>
                  </a:extLst>
                </p:cNvPr>
                <p:cNvSpPr>
                  <a:spLocks/>
                </p:cNvSpPr>
                <p:nvPr/>
              </p:nvSpPr>
              <p:spPr bwMode="gray">
                <a:xfrm>
                  <a:off x="4997" y="3630"/>
                  <a:ext cx="29" cy="183"/>
                </a:xfrm>
                <a:custGeom>
                  <a:avLst/>
                  <a:gdLst>
                    <a:gd name="T0" fmla="*/ 1 w 58"/>
                    <a:gd name="T1" fmla="*/ 1 h 365"/>
                    <a:gd name="T2" fmla="*/ 0 w 58"/>
                    <a:gd name="T3" fmla="*/ 1 h 365"/>
                    <a:gd name="T4" fmla="*/ 0 w 58"/>
                    <a:gd name="T5" fmla="*/ 1 h 365"/>
                    <a:gd name="T6" fmla="*/ 1 w 58"/>
                    <a:gd name="T7" fmla="*/ 1 h 365"/>
                    <a:gd name="T8" fmla="*/ 1 w 58"/>
                    <a:gd name="T9" fmla="*/ 1 h 365"/>
                    <a:gd name="T10" fmla="*/ 1 w 58"/>
                    <a:gd name="T11" fmla="*/ 1 h 365"/>
                    <a:gd name="T12" fmla="*/ 1 w 58"/>
                    <a:gd name="T13" fmla="*/ 1 h 365"/>
                    <a:gd name="T14" fmla="*/ 1 w 58"/>
                    <a:gd name="T15" fmla="*/ 1 h 365"/>
                    <a:gd name="T16" fmla="*/ 1 w 58"/>
                    <a:gd name="T17" fmla="*/ 1 h 365"/>
                    <a:gd name="T18" fmla="*/ 1 w 58"/>
                    <a:gd name="T19" fmla="*/ 1 h 365"/>
                    <a:gd name="T20" fmla="*/ 1 w 58"/>
                    <a:gd name="T21" fmla="*/ 1 h 365"/>
                    <a:gd name="T22" fmla="*/ 1 w 58"/>
                    <a:gd name="T23" fmla="*/ 1 h 365"/>
                    <a:gd name="T24" fmla="*/ 1 w 58"/>
                    <a:gd name="T25" fmla="*/ 1 h 365"/>
                    <a:gd name="T26" fmla="*/ 1 w 58"/>
                    <a:gd name="T27" fmla="*/ 1 h 365"/>
                    <a:gd name="T28" fmla="*/ 1 w 58"/>
                    <a:gd name="T29" fmla="*/ 1 h 365"/>
                    <a:gd name="T30" fmla="*/ 1 w 58"/>
                    <a:gd name="T31" fmla="*/ 1 h 365"/>
                    <a:gd name="T32" fmla="*/ 1 w 58"/>
                    <a:gd name="T33" fmla="*/ 0 h 365"/>
                    <a:gd name="T34" fmla="*/ 1 w 58"/>
                    <a:gd name="T35" fmla="*/ 0 h 365"/>
                    <a:gd name="T36" fmla="*/ 1 w 58"/>
                    <a:gd name="T37" fmla="*/ 0 h 365"/>
                    <a:gd name="T38" fmla="*/ 1 w 58"/>
                    <a:gd name="T39" fmla="*/ 1 h 365"/>
                    <a:gd name="T40" fmla="*/ 1 w 58"/>
                    <a:gd name="T41" fmla="*/ 1 h 365"/>
                    <a:gd name="T42" fmla="*/ 1 w 58"/>
                    <a:gd name="T43" fmla="*/ 1 h 365"/>
                    <a:gd name="T44" fmla="*/ 1 w 58"/>
                    <a:gd name="T45" fmla="*/ 1 h 36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8" h="365">
                      <a:moveTo>
                        <a:pt x="33" y="10"/>
                      </a:moveTo>
                      <a:lnTo>
                        <a:pt x="0" y="353"/>
                      </a:lnTo>
                      <a:lnTo>
                        <a:pt x="1" y="357"/>
                      </a:lnTo>
                      <a:lnTo>
                        <a:pt x="3" y="362"/>
                      </a:lnTo>
                      <a:lnTo>
                        <a:pt x="7" y="364"/>
                      </a:lnTo>
                      <a:lnTo>
                        <a:pt x="11" y="365"/>
                      </a:lnTo>
                      <a:lnTo>
                        <a:pt x="16" y="365"/>
                      </a:lnTo>
                      <a:lnTo>
                        <a:pt x="21" y="363"/>
                      </a:lnTo>
                      <a:lnTo>
                        <a:pt x="23" y="360"/>
                      </a:lnTo>
                      <a:lnTo>
                        <a:pt x="24" y="355"/>
                      </a:lnTo>
                      <a:lnTo>
                        <a:pt x="56" y="13"/>
                      </a:lnTo>
                      <a:lnTo>
                        <a:pt x="58" y="13"/>
                      </a:lnTo>
                      <a:lnTo>
                        <a:pt x="56" y="8"/>
                      </a:lnTo>
                      <a:lnTo>
                        <a:pt x="54" y="5"/>
                      </a:lnTo>
                      <a:lnTo>
                        <a:pt x="51" y="1"/>
                      </a:lnTo>
                      <a:lnTo>
                        <a:pt x="46" y="0"/>
                      </a:lnTo>
                      <a:lnTo>
                        <a:pt x="41" y="1"/>
                      </a:lnTo>
                      <a:lnTo>
                        <a:pt x="37" y="4"/>
                      </a:lnTo>
                      <a:lnTo>
                        <a:pt x="34" y="6"/>
                      </a:lnTo>
                      <a:lnTo>
                        <a:pt x="33" y="1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grpSp>
        <p:sp>
          <p:nvSpPr>
            <p:cNvPr id="246" name="ZoneTexte 1612">
              <a:extLst>
                <a:ext uri="{FF2B5EF4-FFF2-40B4-BE49-F238E27FC236}">
                  <a16:creationId xmlns:a16="http://schemas.microsoft.com/office/drawing/2014/main" id="{8611BBA0-3FCD-4A5F-9DFA-F9B5EC7AAC6A}"/>
                </a:ext>
              </a:extLst>
            </p:cNvPr>
            <p:cNvSpPr txBox="1">
              <a:spLocks noChangeArrowheads="1"/>
            </p:cNvSpPr>
            <p:nvPr/>
          </p:nvSpPr>
          <p:spPr bwMode="gray">
            <a:xfrm>
              <a:off x="976754" y="5770541"/>
              <a:ext cx="151709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000" dirty="0">
                  <a:solidFill>
                    <a:prstClr val="black"/>
                  </a:solidFill>
                  <a:latin typeface="Gill Sans MT" panose="020B0502020104020203" pitchFamily="34" charset="0"/>
                </a:rPr>
                <a:t>ACTIVITÉ DE SOUTIEN EXPERTS</a:t>
              </a:r>
            </a:p>
          </p:txBody>
        </p:sp>
      </p:grpSp>
      <p:sp>
        <p:nvSpPr>
          <p:cNvPr id="364" name="Titre 1">
            <a:extLst>
              <a:ext uri="{FF2B5EF4-FFF2-40B4-BE49-F238E27FC236}">
                <a16:creationId xmlns:a16="http://schemas.microsoft.com/office/drawing/2014/main" id="{9FE08F15-38E7-4ABD-95BE-6AC7E001FD2F}"/>
              </a:ext>
            </a:extLst>
          </p:cNvPr>
          <p:cNvSpPr>
            <a:spLocks noGrp="1"/>
          </p:cNvSpPr>
          <p:nvPr>
            <p:ph type="title"/>
          </p:nvPr>
        </p:nvSpPr>
        <p:spPr>
          <a:xfrm>
            <a:off x="551788" y="618524"/>
            <a:ext cx="10515600" cy="494069"/>
          </a:xfrm>
        </p:spPr>
        <p:txBody>
          <a:bodyPr/>
          <a:lstStyle/>
          <a:p>
            <a:r>
              <a:rPr lang="fr-CA" dirty="0"/>
              <a:t>Et concrètement ? </a:t>
            </a:r>
            <a:br>
              <a:rPr lang="fr-CA" dirty="0"/>
            </a:br>
            <a:r>
              <a:rPr lang="fr-CA" dirty="0"/>
              <a:t>Exemple du FAP pour la prothèse totale de la hanche</a:t>
            </a:r>
            <a:endParaRPr lang="en-US" dirty="0"/>
          </a:p>
        </p:txBody>
      </p:sp>
      <p:grpSp>
        <p:nvGrpSpPr>
          <p:cNvPr id="387" name="Group 1249">
            <a:extLst>
              <a:ext uri="{FF2B5EF4-FFF2-40B4-BE49-F238E27FC236}">
                <a16:creationId xmlns:a16="http://schemas.microsoft.com/office/drawing/2014/main" id="{7999C61D-1DD4-499B-80B4-51803C3366A1}"/>
              </a:ext>
            </a:extLst>
          </p:cNvPr>
          <p:cNvGrpSpPr>
            <a:grpSpLocks/>
          </p:cNvGrpSpPr>
          <p:nvPr>
            <p:custDataLst>
              <p:tags r:id="rId14"/>
            </p:custDataLst>
          </p:nvPr>
        </p:nvGrpSpPr>
        <p:grpSpPr bwMode="auto">
          <a:xfrm>
            <a:off x="9626945" y="4084891"/>
            <a:ext cx="293005" cy="385860"/>
            <a:chOff x="2666" y="3532"/>
            <a:chExt cx="415" cy="588"/>
          </a:xfrm>
        </p:grpSpPr>
        <p:sp>
          <p:nvSpPr>
            <p:cNvPr id="388" name="Oval 565">
              <a:extLst>
                <a:ext uri="{FF2B5EF4-FFF2-40B4-BE49-F238E27FC236}">
                  <a16:creationId xmlns:a16="http://schemas.microsoft.com/office/drawing/2014/main" id="{2335EE64-1E40-4648-8428-E6A1E0239322}"/>
                </a:ext>
              </a:extLst>
            </p:cNvPr>
            <p:cNvSpPr>
              <a:spLocks noChangeArrowheads="1"/>
            </p:cNvSpPr>
            <p:nvPr/>
          </p:nvSpPr>
          <p:spPr bwMode="gray">
            <a:xfrm>
              <a:off x="2868" y="3592"/>
              <a:ext cx="0" cy="528"/>
            </a:xfrm>
            <a:prstGeom prst="ellipse">
              <a:avLst/>
            </a:prstGeom>
            <a:solidFill>
              <a:schemeClr val="tx2"/>
            </a:solidFill>
            <a:ln w="9525" algn="ctr">
              <a:solidFill>
                <a:srgbClr val="94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389" name="Group 952">
              <a:extLst>
                <a:ext uri="{FF2B5EF4-FFF2-40B4-BE49-F238E27FC236}">
                  <a16:creationId xmlns:a16="http://schemas.microsoft.com/office/drawing/2014/main" id="{231B2F68-D27E-4F0D-BFD2-D7E6636BC799}"/>
                </a:ext>
              </a:extLst>
            </p:cNvPr>
            <p:cNvGrpSpPr>
              <a:grpSpLocks/>
            </p:cNvGrpSpPr>
            <p:nvPr/>
          </p:nvGrpSpPr>
          <p:grpSpPr bwMode="auto">
            <a:xfrm>
              <a:off x="2666" y="3532"/>
              <a:ext cx="415" cy="568"/>
              <a:chOff x="2742" y="3631"/>
              <a:chExt cx="308" cy="422"/>
            </a:xfrm>
          </p:grpSpPr>
          <p:sp>
            <p:nvSpPr>
              <p:cNvPr id="390" name="Freeform 944">
                <a:extLst>
                  <a:ext uri="{FF2B5EF4-FFF2-40B4-BE49-F238E27FC236}">
                    <a16:creationId xmlns:a16="http://schemas.microsoft.com/office/drawing/2014/main" id="{EC05EF4A-5528-4AAD-8C11-5129F29B0860}"/>
                  </a:ext>
                </a:extLst>
              </p:cNvPr>
              <p:cNvSpPr>
                <a:spLocks/>
              </p:cNvSpPr>
              <p:nvPr/>
            </p:nvSpPr>
            <p:spPr bwMode="gray">
              <a:xfrm>
                <a:off x="2742" y="3722"/>
                <a:ext cx="308" cy="331"/>
              </a:xfrm>
              <a:custGeom>
                <a:avLst/>
                <a:gdLst>
                  <a:gd name="T0" fmla="*/ 0 w 618"/>
                  <a:gd name="T1" fmla="*/ 0 h 661"/>
                  <a:gd name="T2" fmla="*/ 0 w 618"/>
                  <a:gd name="T3" fmla="*/ 0 h 661"/>
                  <a:gd name="T4" fmla="*/ 0 w 618"/>
                  <a:gd name="T5" fmla="*/ 1 h 661"/>
                  <a:gd name="T6" fmla="*/ 0 w 618"/>
                  <a:gd name="T7" fmla="*/ 1 h 661"/>
                  <a:gd name="T8" fmla="*/ 0 w 618"/>
                  <a:gd name="T9" fmla="*/ 1 h 661"/>
                  <a:gd name="T10" fmla="*/ 0 w 618"/>
                  <a:gd name="T11" fmla="*/ 1 h 661"/>
                  <a:gd name="T12" fmla="*/ 0 w 618"/>
                  <a:gd name="T13" fmla="*/ 1 h 661"/>
                  <a:gd name="T14" fmla="*/ 0 w 618"/>
                  <a:gd name="T15" fmla="*/ 1 h 661"/>
                  <a:gd name="T16" fmla="*/ 0 w 618"/>
                  <a:gd name="T17" fmla="*/ 1 h 661"/>
                  <a:gd name="T18" fmla="*/ 0 w 618"/>
                  <a:gd name="T19" fmla="*/ 1 h 661"/>
                  <a:gd name="T20" fmla="*/ 0 w 618"/>
                  <a:gd name="T21" fmla="*/ 1 h 661"/>
                  <a:gd name="T22" fmla="*/ 0 w 618"/>
                  <a:gd name="T23" fmla="*/ 1 h 661"/>
                  <a:gd name="T24" fmla="*/ 0 w 618"/>
                  <a:gd name="T25" fmla="*/ 1 h 661"/>
                  <a:gd name="T26" fmla="*/ 0 w 618"/>
                  <a:gd name="T27" fmla="*/ 1 h 661"/>
                  <a:gd name="T28" fmla="*/ 0 w 618"/>
                  <a:gd name="T29" fmla="*/ 1 h 661"/>
                  <a:gd name="T30" fmla="*/ 0 w 618"/>
                  <a:gd name="T31" fmla="*/ 1 h 661"/>
                  <a:gd name="T32" fmla="*/ 0 w 618"/>
                  <a:gd name="T33" fmla="*/ 1 h 661"/>
                  <a:gd name="T34" fmla="*/ 0 w 618"/>
                  <a:gd name="T35" fmla="*/ 1 h 661"/>
                  <a:gd name="T36" fmla="*/ 0 w 618"/>
                  <a:gd name="T37" fmla="*/ 1 h 661"/>
                  <a:gd name="T38" fmla="*/ 0 w 618"/>
                  <a:gd name="T39" fmla="*/ 1 h 661"/>
                  <a:gd name="T40" fmla="*/ 0 w 618"/>
                  <a:gd name="T41" fmla="*/ 1 h 661"/>
                  <a:gd name="T42" fmla="*/ 0 w 618"/>
                  <a:gd name="T43" fmla="*/ 1 h 661"/>
                  <a:gd name="T44" fmla="*/ 0 w 618"/>
                  <a:gd name="T45" fmla="*/ 0 h 661"/>
                  <a:gd name="T46" fmla="*/ 0 w 618"/>
                  <a:gd name="T47" fmla="*/ 0 h 661"/>
                  <a:gd name="T48" fmla="*/ 0 w 618"/>
                  <a:gd name="T49" fmla="*/ 0 h 66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18" h="661">
                    <a:moveTo>
                      <a:pt x="29" y="0"/>
                    </a:moveTo>
                    <a:lnTo>
                      <a:pt x="1" y="0"/>
                    </a:lnTo>
                    <a:lnTo>
                      <a:pt x="15" y="23"/>
                    </a:lnTo>
                    <a:lnTo>
                      <a:pt x="23" y="38"/>
                    </a:lnTo>
                    <a:lnTo>
                      <a:pt x="42" y="79"/>
                    </a:lnTo>
                    <a:lnTo>
                      <a:pt x="63" y="143"/>
                    </a:lnTo>
                    <a:lnTo>
                      <a:pt x="83" y="222"/>
                    </a:lnTo>
                    <a:lnTo>
                      <a:pt x="95" y="315"/>
                    </a:lnTo>
                    <a:lnTo>
                      <a:pt x="91" y="419"/>
                    </a:lnTo>
                    <a:lnTo>
                      <a:pt x="67" y="527"/>
                    </a:lnTo>
                    <a:lnTo>
                      <a:pt x="15" y="637"/>
                    </a:lnTo>
                    <a:lnTo>
                      <a:pt x="0" y="661"/>
                    </a:lnTo>
                    <a:lnTo>
                      <a:pt x="618" y="661"/>
                    </a:lnTo>
                    <a:lnTo>
                      <a:pt x="602" y="637"/>
                    </a:lnTo>
                    <a:lnTo>
                      <a:pt x="550" y="527"/>
                    </a:lnTo>
                    <a:lnTo>
                      <a:pt x="526" y="419"/>
                    </a:lnTo>
                    <a:lnTo>
                      <a:pt x="522" y="315"/>
                    </a:lnTo>
                    <a:lnTo>
                      <a:pt x="534" y="222"/>
                    </a:lnTo>
                    <a:lnTo>
                      <a:pt x="553" y="143"/>
                    </a:lnTo>
                    <a:lnTo>
                      <a:pt x="575" y="79"/>
                    </a:lnTo>
                    <a:lnTo>
                      <a:pt x="594" y="38"/>
                    </a:lnTo>
                    <a:lnTo>
                      <a:pt x="602" y="23"/>
                    </a:lnTo>
                    <a:lnTo>
                      <a:pt x="615" y="0"/>
                    </a:lnTo>
                    <a:lnTo>
                      <a:pt x="588" y="0"/>
                    </a:lnTo>
                    <a:lnTo>
                      <a:pt x="2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91" name="Freeform 945">
                <a:extLst>
                  <a:ext uri="{FF2B5EF4-FFF2-40B4-BE49-F238E27FC236}">
                    <a16:creationId xmlns:a16="http://schemas.microsoft.com/office/drawing/2014/main" id="{8EAEA4C9-FDCD-4A1A-8917-E4EE242CBB71}"/>
                  </a:ext>
                </a:extLst>
              </p:cNvPr>
              <p:cNvSpPr>
                <a:spLocks/>
              </p:cNvSpPr>
              <p:nvPr/>
            </p:nvSpPr>
            <p:spPr bwMode="gray">
              <a:xfrm>
                <a:off x="2769" y="3738"/>
                <a:ext cx="253" cy="299"/>
              </a:xfrm>
              <a:custGeom>
                <a:avLst/>
                <a:gdLst>
                  <a:gd name="T0" fmla="*/ 1 w 506"/>
                  <a:gd name="T1" fmla="*/ 1 h 598"/>
                  <a:gd name="T2" fmla="*/ 1 w 506"/>
                  <a:gd name="T3" fmla="*/ 1 h 598"/>
                  <a:gd name="T4" fmla="*/ 1 w 506"/>
                  <a:gd name="T5" fmla="*/ 1 h 598"/>
                  <a:gd name="T6" fmla="*/ 1 w 506"/>
                  <a:gd name="T7" fmla="*/ 1 h 598"/>
                  <a:gd name="T8" fmla="*/ 1 w 506"/>
                  <a:gd name="T9" fmla="*/ 1 h 598"/>
                  <a:gd name="T10" fmla="*/ 1 w 506"/>
                  <a:gd name="T11" fmla="*/ 1 h 598"/>
                  <a:gd name="T12" fmla="*/ 1 w 506"/>
                  <a:gd name="T13" fmla="*/ 1 h 598"/>
                  <a:gd name="T14" fmla="*/ 1 w 506"/>
                  <a:gd name="T15" fmla="*/ 1 h 598"/>
                  <a:gd name="T16" fmla="*/ 1 w 506"/>
                  <a:gd name="T17" fmla="*/ 1 h 598"/>
                  <a:gd name="T18" fmla="*/ 1 w 506"/>
                  <a:gd name="T19" fmla="*/ 1 h 598"/>
                  <a:gd name="T20" fmla="*/ 1 w 506"/>
                  <a:gd name="T21" fmla="*/ 1 h 598"/>
                  <a:gd name="T22" fmla="*/ 1 w 506"/>
                  <a:gd name="T23" fmla="*/ 1 h 598"/>
                  <a:gd name="T24" fmla="*/ 1 w 506"/>
                  <a:gd name="T25" fmla="*/ 1 h 598"/>
                  <a:gd name="T26" fmla="*/ 1 w 506"/>
                  <a:gd name="T27" fmla="*/ 1 h 598"/>
                  <a:gd name="T28" fmla="*/ 1 w 506"/>
                  <a:gd name="T29" fmla="*/ 1 h 598"/>
                  <a:gd name="T30" fmla="*/ 1 w 506"/>
                  <a:gd name="T31" fmla="*/ 1 h 598"/>
                  <a:gd name="T32" fmla="*/ 1 w 506"/>
                  <a:gd name="T33" fmla="*/ 1 h 598"/>
                  <a:gd name="T34" fmla="*/ 1 w 506"/>
                  <a:gd name="T35" fmla="*/ 1 h 598"/>
                  <a:gd name="T36" fmla="*/ 1 w 506"/>
                  <a:gd name="T37" fmla="*/ 1 h 598"/>
                  <a:gd name="T38" fmla="*/ 1 w 506"/>
                  <a:gd name="T39" fmla="*/ 1 h 598"/>
                  <a:gd name="T40" fmla="*/ 1 w 506"/>
                  <a:gd name="T41" fmla="*/ 1 h 598"/>
                  <a:gd name="T42" fmla="*/ 1 w 506"/>
                  <a:gd name="T43" fmla="*/ 1 h 598"/>
                  <a:gd name="T44" fmla="*/ 1 w 506"/>
                  <a:gd name="T45" fmla="*/ 1 h 598"/>
                  <a:gd name="T46" fmla="*/ 1 w 506"/>
                  <a:gd name="T47" fmla="*/ 1 h 598"/>
                  <a:gd name="T48" fmla="*/ 1 w 506"/>
                  <a:gd name="T49" fmla="*/ 0 h 598"/>
                  <a:gd name="T50" fmla="*/ 1 w 506"/>
                  <a:gd name="T51" fmla="*/ 0 h 598"/>
                  <a:gd name="T52" fmla="*/ 1 w 506"/>
                  <a:gd name="T53" fmla="*/ 0 h 598"/>
                  <a:gd name="T54" fmla="*/ 1 w 506"/>
                  <a:gd name="T55" fmla="*/ 0 h 598"/>
                  <a:gd name="T56" fmla="*/ 1 w 506"/>
                  <a:gd name="T57" fmla="*/ 0 h 598"/>
                  <a:gd name="T58" fmla="*/ 1 w 506"/>
                  <a:gd name="T59" fmla="*/ 0 h 598"/>
                  <a:gd name="T60" fmla="*/ 1 w 506"/>
                  <a:gd name="T61" fmla="*/ 0 h 598"/>
                  <a:gd name="T62" fmla="*/ 1 w 506"/>
                  <a:gd name="T63" fmla="*/ 0 h 5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06" h="598">
                    <a:moveTo>
                      <a:pt x="506" y="0"/>
                    </a:moveTo>
                    <a:lnTo>
                      <a:pt x="497" y="22"/>
                    </a:lnTo>
                    <a:lnTo>
                      <a:pt x="486" y="49"/>
                    </a:lnTo>
                    <a:lnTo>
                      <a:pt x="474" y="83"/>
                    </a:lnTo>
                    <a:lnTo>
                      <a:pt x="462" y="122"/>
                    </a:lnTo>
                    <a:lnTo>
                      <a:pt x="451" y="166"/>
                    </a:lnTo>
                    <a:lnTo>
                      <a:pt x="443" y="212"/>
                    </a:lnTo>
                    <a:lnTo>
                      <a:pt x="437" y="262"/>
                    </a:lnTo>
                    <a:lnTo>
                      <a:pt x="435" y="317"/>
                    </a:lnTo>
                    <a:lnTo>
                      <a:pt x="436" y="350"/>
                    </a:lnTo>
                    <a:lnTo>
                      <a:pt x="438" y="385"/>
                    </a:lnTo>
                    <a:lnTo>
                      <a:pt x="443" y="419"/>
                    </a:lnTo>
                    <a:lnTo>
                      <a:pt x="451" y="455"/>
                    </a:lnTo>
                    <a:lnTo>
                      <a:pt x="460" y="491"/>
                    </a:lnTo>
                    <a:lnTo>
                      <a:pt x="473" y="526"/>
                    </a:lnTo>
                    <a:lnTo>
                      <a:pt x="488" y="562"/>
                    </a:lnTo>
                    <a:lnTo>
                      <a:pt x="506" y="598"/>
                    </a:lnTo>
                    <a:lnTo>
                      <a:pt x="494" y="598"/>
                    </a:lnTo>
                    <a:lnTo>
                      <a:pt x="473" y="598"/>
                    </a:lnTo>
                    <a:lnTo>
                      <a:pt x="446" y="598"/>
                    </a:lnTo>
                    <a:lnTo>
                      <a:pt x="414" y="598"/>
                    </a:lnTo>
                    <a:lnTo>
                      <a:pt x="377" y="598"/>
                    </a:lnTo>
                    <a:lnTo>
                      <a:pt x="338" y="598"/>
                    </a:lnTo>
                    <a:lnTo>
                      <a:pt x="297" y="598"/>
                    </a:lnTo>
                    <a:lnTo>
                      <a:pt x="254" y="598"/>
                    </a:lnTo>
                    <a:lnTo>
                      <a:pt x="210" y="598"/>
                    </a:lnTo>
                    <a:lnTo>
                      <a:pt x="169" y="598"/>
                    </a:lnTo>
                    <a:lnTo>
                      <a:pt x="129" y="598"/>
                    </a:lnTo>
                    <a:lnTo>
                      <a:pt x="93" y="598"/>
                    </a:lnTo>
                    <a:lnTo>
                      <a:pt x="60" y="598"/>
                    </a:lnTo>
                    <a:lnTo>
                      <a:pt x="34" y="598"/>
                    </a:lnTo>
                    <a:lnTo>
                      <a:pt x="13" y="598"/>
                    </a:lnTo>
                    <a:lnTo>
                      <a:pt x="0" y="598"/>
                    </a:lnTo>
                    <a:lnTo>
                      <a:pt x="19" y="562"/>
                    </a:lnTo>
                    <a:lnTo>
                      <a:pt x="34" y="526"/>
                    </a:lnTo>
                    <a:lnTo>
                      <a:pt x="46" y="491"/>
                    </a:lnTo>
                    <a:lnTo>
                      <a:pt x="57" y="455"/>
                    </a:lnTo>
                    <a:lnTo>
                      <a:pt x="64" y="419"/>
                    </a:lnTo>
                    <a:lnTo>
                      <a:pt x="69" y="385"/>
                    </a:lnTo>
                    <a:lnTo>
                      <a:pt x="72" y="350"/>
                    </a:lnTo>
                    <a:lnTo>
                      <a:pt x="73" y="317"/>
                    </a:lnTo>
                    <a:lnTo>
                      <a:pt x="71" y="262"/>
                    </a:lnTo>
                    <a:lnTo>
                      <a:pt x="65" y="212"/>
                    </a:lnTo>
                    <a:lnTo>
                      <a:pt x="56" y="166"/>
                    </a:lnTo>
                    <a:lnTo>
                      <a:pt x="45" y="122"/>
                    </a:lnTo>
                    <a:lnTo>
                      <a:pt x="34" y="83"/>
                    </a:lnTo>
                    <a:lnTo>
                      <a:pt x="21" y="49"/>
                    </a:lnTo>
                    <a:lnTo>
                      <a:pt x="10" y="22"/>
                    </a:lnTo>
                    <a:lnTo>
                      <a:pt x="0" y="0"/>
                    </a:lnTo>
                    <a:lnTo>
                      <a:pt x="13" y="0"/>
                    </a:lnTo>
                    <a:lnTo>
                      <a:pt x="33" y="0"/>
                    </a:lnTo>
                    <a:lnTo>
                      <a:pt x="60" y="0"/>
                    </a:lnTo>
                    <a:lnTo>
                      <a:pt x="93" y="0"/>
                    </a:lnTo>
                    <a:lnTo>
                      <a:pt x="128" y="0"/>
                    </a:lnTo>
                    <a:lnTo>
                      <a:pt x="169" y="0"/>
                    </a:lnTo>
                    <a:lnTo>
                      <a:pt x="210" y="0"/>
                    </a:lnTo>
                    <a:lnTo>
                      <a:pt x="254" y="0"/>
                    </a:lnTo>
                    <a:lnTo>
                      <a:pt x="297" y="0"/>
                    </a:lnTo>
                    <a:lnTo>
                      <a:pt x="338" y="0"/>
                    </a:lnTo>
                    <a:lnTo>
                      <a:pt x="378" y="0"/>
                    </a:lnTo>
                    <a:lnTo>
                      <a:pt x="414" y="0"/>
                    </a:lnTo>
                    <a:lnTo>
                      <a:pt x="446" y="0"/>
                    </a:lnTo>
                    <a:lnTo>
                      <a:pt x="474" y="0"/>
                    </a:lnTo>
                    <a:lnTo>
                      <a:pt x="494" y="0"/>
                    </a:lnTo>
                    <a:lnTo>
                      <a:pt x="506" y="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92" name="Rectangle 1477">
                <a:extLst>
                  <a:ext uri="{FF2B5EF4-FFF2-40B4-BE49-F238E27FC236}">
                    <a16:creationId xmlns:a16="http://schemas.microsoft.com/office/drawing/2014/main" id="{750C641B-F696-4F73-A189-E1CC73EA1B93}"/>
                  </a:ext>
                </a:extLst>
              </p:cNvPr>
              <p:cNvSpPr>
                <a:spLocks noChangeArrowheads="1"/>
              </p:cNvSpPr>
              <p:nvPr/>
            </p:nvSpPr>
            <p:spPr bwMode="gray">
              <a:xfrm>
                <a:off x="2774" y="4007"/>
                <a:ext cx="244" cy="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393" name="Freeform 947">
                <a:extLst>
                  <a:ext uri="{FF2B5EF4-FFF2-40B4-BE49-F238E27FC236}">
                    <a16:creationId xmlns:a16="http://schemas.microsoft.com/office/drawing/2014/main" id="{4B889146-4414-42E1-8DCA-81A402866F6E}"/>
                  </a:ext>
                </a:extLst>
              </p:cNvPr>
              <p:cNvSpPr>
                <a:spLocks/>
              </p:cNvSpPr>
              <p:nvPr/>
            </p:nvSpPr>
            <p:spPr bwMode="gray">
              <a:xfrm>
                <a:off x="2756" y="3730"/>
                <a:ext cx="279" cy="78"/>
              </a:xfrm>
              <a:custGeom>
                <a:avLst/>
                <a:gdLst>
                  <a:gd name="T0" fmla="*/ 0 w 559"/>
                  <a:gd name="T1" fmla="*/ 1 h 156"/>
                  <a:gd name="T2" fmla="*/ 0 w 559"/>
                  <a:gd name="T3" fmla="*/ 1 h 156"/>
                  <a:gd name="T4" fmla="*/ 0 w 559"/>
                  <a:gd name="T5" fmla="*/ 1 h 156"/>
                  <a:gd name="T6" fmla="*/ 0 w 559"/>
                  <a:gd name="T7" fmla="*/ 1 h 156"/>
                  <a:gd name="T8" fmla="*/ 0 w 559"/>
                  <a:gd name="T9" fmla="*/ 1 h 156"/>
                  <a:gd name="T10" fmla="*/ 0 w 559"/>
                  <a:gd name="T11" fmla="*/ 1 h 156"/>
                  <a:gd name="T12" fmla="*/ 0 w 559"/>
                  <a:gd name="T13" fmla="*/ 1 h 156"/>
                  <a:gd name="T14" fmla="*/ 0 w 559"/>
                  <a:gd name="T15" fmla="*/ 1 h 156"/>
                  <a:gd name="T16" fmla="*/ 0 w 559"/>
                  <a:gd name="T17" fmla="*/ 1 h 156"/>
                  <a:gd name="T18" fmla="*/ 0 w 559"/>
                  <a:gd name="T19" fmla="*/ 1 h 156"/>
                  <a:gd name="T20" fmla="*/ 0 w 559"/>
                  <a:gd name="T21" fmla="*/ 1 h 156"/>
                  <a:gd name="T22" fmla="*/ 0 w 559"/>
                  <a:gd name="T23" fmla="*/ 1 h 156"/>
                  <a:gd name="T24" fmla="*/ 0 w 559"/>
                  <a:gd name="T25" fmla="*/ 1 h 156"/>
                  <a:gd name="T26" fmla="*/ 0 w 559"/>
                  <a:gd name="T27" fmla="*/ 1 h 156"/>
                  <a:gd name="T28" fmla="*/ 0 w 559"/>
                  <a:gd name="T29" fmla="*/ 1 h 156"/>
                  <a:gd name="T30" fmla="*/ 0 w 559"/>
                  <a:gd name="T31" fmla="*/ 1 h 156"/>
                  <a:gd name="T32" fmla="*/ 0 w 559"/>
                  <a:gd name="T33" fmla="*/ 1 h 156"/>
                  <a:gd name="T34" fmla="*/ 0 w 559"/>
                  <a:gd name="T35" fmla="*/ 1 h 156"/>
                  <a:gd name="T36" fmla="*/ 0 w 559"/>
                  <a:gd name="T37" fmla="*/ 1 h 156"/>
                  <a:gd name="T38" fmla="*/ 0 w 559"/>
                  <a:gd name="T39" fmla="*/ 1 h 156"/>
                  <a:gd name="T40" fmla="*/ 0 w 559"/>
                  <a:gd name="T41" fmla="*/ 0 h 156"/>
                  <a:gd name="T42" fmla="*/ 0 w 559"/>
                  <a:gd name="T43" fmla="*/ 0 h 156"/>
                  <a:gd name="T44" fmla="*/ 0 w 559"/>
                  <a:gd name="T45" fmla="*/ 1 h 156"/>
                  <a:gd name="T46" fmla="*/ 0 w 559"/>
                  <a:gd name="T47" fmla="*/ 1 h 156"/>
                  <a:gd name="T48" fmla="*/ 0 w 559"/>
                  <a:gd name="T49" fmla="*/ 1 h 156"/>
                  <a:gd name="T50" fmla="*/ 0 w 559"/>
                  <a:gd name="T51" fmla="*/ 1 h 156"/>
                  <a:gd name="T52" fmla="*/ 0 w 559"/>
                  <a:gd name="T53" fmla="*/ 1 h 156"/>
                  <a:gd name="T54" fmla="*/ 0 w 559"/>
                  <a:gd name="T55" fmla="*/ 1 h 156"/>
                  <a:gd name="T56" fmla="*/ 0 w 559"/>
                  <a:gd name="T57" fmla="*/ 1 h 156"/>
                  <a:gd name="T58" fmla="*/ 0 w 559"/>
                  <a:gd name="T59" fmla="*/ 1 h 156"/>
                  <a:gd name="T60" fmla="*/ 0 w 559"/>
                  <a:gd name="T61" fmla="*/ 1 h 156"/>
                  <a:gd name="T62" fmla="*/ 0 w 559"/>
                  <a:gd name="T63" fmla="*/ 1 h 156"/>
                  <a:gd name="T64" fmla="*/ 0 w 559"/>
                  <a:gd name="T65" fmla="*/ 1 h 156"/>
                  <a:gd name="T66" fmla="*/ 0 w 559"/>
                  <a:gd name="T67" fmla="*/ 1 h 156"/>
                  <a:gd name="T68" fmla="*/ 0 w 559"/>
                  <a:gd name="T69" fmla="*/ 1 h 156"/>
                  <a:gd name="T70" fmla="*/ 0 w 559"/>
                  <a:gd name="T71" fmla="*/ 1 h 156"/>
                  <a:gd name="T72" fmla="*/ 0 w 559"/>
                  <a:gd name="T73" fmla="*/ 1 h 156"/>
                  <a:gd name="T74" fmla="*/ 0 w 559"/>
                  <a:gd name="T75" fmla="*/ 1 h 156"/>
                  <a:gd name="T76" fmla="*/ 0 w 559"/>
                  <a:gd name="T77" fmla="*/ 1 h 156"/>
                  <a:gd name="T78" fmla="*/ 0 w 559"/>
                  <a:gd name="T79" fmla="*/ 1 h 156"/>
                  <a:gd name="T80" fmla="*/ 0 w 559"/>
                  <a:gd name="T81" fmla="*/ 1 h 156"/>
                  <a:gd name="T82" fmla="*/ 0 w 559"/>
                  <a:gd name="T83" fmla="*/ 1 h 1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59" h="156">
                    <a:moveTo>
                      <a:pt x="280" y="156"/>
                    </a:moveTo>
                    <a:lnTo>
                      <a:pt x="301" y="156"/>
                    </a:lnTo>
                    <a:lnTo>
                      <a:pt x="320" y="154"/>
                    </a:lnTo>
                    <a:lnTo>
                      <a:pt x="340" y="152"/>
                    </a:lnTo>
                    <a:lnTo>
                      <a:pt x="359" y="148"/>
                    </a:lnTo>
                    <a:lnTo>
                      <a:pt x="378" y="144"/>
                    </a:lnTo>
                    <a:lnTo>
                      <a:pt x="396" y="139"/>
                    </a:lnTo>
                    <a:lnTo>
                      <a:pt x="414" y="132"/>
                    </a:lnTo>
                    <a:lnTo>
                      <a:pt x="431" y="125"/>
                    </a:lnTo>
                    <a:lnTo>
                      <a:pt x="447" y="118"/>
                    </a:lnTo>
                    <a:lnTo>
                      <a:pt x="462" y="109"/>
                    </a:lnTo>
                    <a:lnTo>
                      <a:pt x="477" y="100"/>
                    </a:lnTo>
                    <a:lnTo>
                      <a:pt x="491" y="91"/>
                    </a:lnTo>
                    <a:lnTo>
                      <a:pt x="503" y="79"/>
                    </a:lnTo>
                    <a:lnTo>
                      <a:pt x="516" y="69"/>
                    </a:lnTo>
                    <a:lnTo>
                      <a:pt x="527" y="57"/>
                    </a:lnTo>
                    <a:lnTo>
                      <a:pt x="537" y="45"/>
                    </a:lnTo>
                    <a:lnTo>
                      <a:pt x="546" y="25"/>
                    </a:lnTo>
                    <a:lnTo>
                      <a:pt x="553" y="11"/>
                    </a:lnTo>
                    <a:lnTo>
                      <a:pt x="558" y="3"/>
                    </a:lnTo>
                    <a:lnTo>
                      <a:pt x="559" y="0"/>
                    </a:lnTo>
                    <a:lnTo>
                      <a:pt x="0" y="0"/>
                    </a:lnTo>
                    <a:lnTo>
                      <a:pt x="1" y="2"/>
                    </a:lnTo>
                    <a:lnTo>
                      <a:pt x="6" y="9"/>
                    </a:lnTo>
                    <a:lnTo>
                      <a:pt x="11" y="21"/>
                    </a:lnTo>
                    <a:lnTo>
                      <a:pt x="18" y="36"/>
                    </a:lnTo>
                    <a:lnTo>
                      <a:pt x="27" y="49"/>
                    </a:lnTo>
                    <a:lnTo>
                      <a:pt x="39" y="62"/>
                    </a:lnTo>
                    <a:lnTo>
                      <a:pt x="51" y="74"/>
                    </a:lnTo>
                    <a:lnTo>
                      <a:pt x="63" y="85"/>
                    </a:lnTo>
                    <a:lnTo>
                      <a:pt x="77" y="96"/>
                    </a:lnTo>
                    <a:lnTo>
                      <a:pt x="92" y="106"/>
                    </a:lnTo>
                    <a:lnTo>
                      <a:pt x="108" y="115"/>
                    </a:lnTo>
                    <a:lnTo>
                      <a:pt x="124" y="123"/>
                    </a:lnTo>
                    <a:lnTo>
                      <a:pt x="142" y="131"/>
                    </a:lnTo>
                    <a:lnTo>
                      <a:pt x="160" y="137"/>
                    </a:lnTo>
                    <a:lnTo>
                      <a:pt x="178" y="142"/>
                    </a:lnTo>
                    <a:lnTo>
                      <a:pt x="198" y="147"/>
                    </a:lnTo>
                    <a:lnTo>
                      <a:pt x="218" y="152"/>
                    </a:lnTo>
                    <a:lnTo>
                      <a:pt x="238" y="154"/>
                    </a:lnTo>
                    <a:lnTo>
                      <a:pt x="259" y="156"/>
                    </a:lnTo>
                    <a:lnTo>
                      <a:pt x="280" y="1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94" name="Freeform 948">
                <a:extLst>
                  <a:ext uri="{FF2B5EF4-FFF2-40B4-BE49-F238E27FC236}">
                    <a16:creationId xmlns:a16="http://schemas.microsoft.com/office/drawing/2014/main" id="{F4554263-E4EA-47FE-841D-5B5E574D2006}"/>
                  </a:ext>
                </a:extLst>
              </p:cNvPr>
              <p:cNvSpPr>
                <a:spLocks/>
              </p:cNvSpPr>
              <p:nvPr/>
            </p:nvSpPr>
            <p:spPr bwMode="gray">
              <a:xfrm>
                <a:off x="2880" y="3638"/>
                <a:ext cx="90" cy="139"/>
              </a:xfrm>
              <a:custGeom>
                <a:avLst/>
                <a:gdLst>
                  <a:gd name="T0" fmla="*/ 1 w 180"/>
                  <a:gd name="T1" fmla="*/ 1 h 278"/>
                  <a:gd name="T2" fmla="*/ 1 w 180"/>
                  <a:gd name="T3" fmla="*/ 0 h 278"/>
                  <a:gd name="T4" fmla="*/ 1 w 180"/>
                  <a:gd name="T5" fmla="*/ 1 h 278"/>
                  <a:gd name="T6" fmla="*/ 1 w 180"/>
                  <a:gd name="T7" fmla="*/ 1 h 278"/>
                  <a:gd name="T8" fmla="*/ 1 w 180"/>
                  <a:gd name="T9" fmla="*/ 1 h 278"/>
                  <a:gd name="T10" fmla="*/ 1 w 180"/>
                  <a:gd name="T11" fmla="*/ 1 h 278"/>
                  <a:gd name="T12" fmla="*/ 1 w 180"/>
                  <a:gd name="T13" fmla="*/ 1 h 278"/>
                  <a:gd name="T14" fmla="*/ 1 w 180"/>
                  <a:gd name="T15" fmla="*/ 1 h 278"/>
                  <a:gd name="T16" fmla="*/ 1 w 180"/>
                  <a:gd name="T17" fmla="*/ 1 h 278"/>
                  <a:gd name="T18" fmla="*/ 1 w 180"/>
                  <a:gd name="T19" fmla="*/ 1 h 278"/>
                  <a:gd name="T20" fmla="*/ 1 w 180"/>
                  <a:gd name="T21" fmla="*/ 1 h 278"/>
                  <a:gd name="T22" fmla="*/ 1 w 180"/>
                  <a:gd name="T23" fmla="*/ 1 h 278"/>
                  <a:gd name="T24" fmla="*/ 1 w 180"/>
                  <a:gd name="T25" fmla="*/ 1 h 278"/>
                  <a:gd name="T26" fmla="*/ 1 w 180"/>
                  <a:gd name="T27" fmla="*/ 1 h 278"/>
                  <a:gd name="T28" fmla="*/ 1 w 180"/>
                  <a:gd name="T29" fmla="*/ 1 h 278"/>
                  <a:gd name="T30" fmla="*/ 1 w 180"/>
                  <a:gd name="T31" fmla="*/ 1 h 278"/>
                  <a:gd name="T32" fmla="*/ 1 w 180"/>
                  <a:gd name="T33" fmla="*/ 1 h 278"/>
                  <a:gd name="T34" fmla="*/ 1 w 180"/>
                  <a:gd name="T35" fmla="*/ 1 h 278"/>
                  <a:gd name="T36" fmla="*/ 1 w 180"/>
                  <a:gd name="T37" fmla="*/ 1 h 278"/>
                  <a:gd name="T38" fmla="*/ 1 w 180"/>
                  <a:gd name="T39" fmla="*/ 1 h 278"/>
                  <a:gd name="T40" fmla="*/ 1 w 180"/>
                  <a:gd name="T41" fmla="*/ 1 h 278"/>
                  <a:gd name="T42" fmla="*/ 1 w 180"/>
                  <a:gd name="T43" fmla="*/ 1 h 278"/>
                  <a:gd name="T44" fmla="*/ 1 w 180"/>
                  <a:gd name="T45" fmla="*/ 1 h 278"/>
                  <a:gd name="T46" fmla="*/ 1 w 180"/>
                  <a:gd name="T47" fmla="*/ 1 h 278"/>
                  <a:gd name="T48" fmla="*/ 1 w 180"/>
                  <a:gd name="T49" fmla="*/ 1 h 278"/>
                  <a:gd name="T50" fmla="*/ 1 w 180"/>
                  <a:gd name="T51" fmla="*/ 1 h 278"/>
                  <a:gd name="T52" fmla="*/ 1 w 180"/>
                  <a:gd name="T53" fmla="*/ 1 h 278"/>
                  <a:gd name="T54" fmla="*/ 1 w 180"/>
                  <a:gd name="T55" fmla="*/ 1 h 278"/>
                  <a:gd name="T56" fmla="*/ 1 w 180"/>
                  <a:gd name="T57" fmla="*/ 1 h 278"/>
                  <a:gd name="T58" fmla="*/ 1 w 180"/>
                  <a:gd name="T59" fmla="*/ 1 h 278"/>
                  <a:gd name="T60" fmla="*/ 1 w 180"/>
                  <a:gd name="T61" fmla="*/ 1 h 278"/>
                  <a:gd name="T62" fmla="*/ 1 w 180"/>
                  <a:gd name="T63" fmla="*/ 1 h 278"/>
                  <a:gd name="T64" fmla="*/ 1 w 180"/>
                  <a:gd name="T65" fmla="*/ 1 h 27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0" h="278">
                    <a:moveTo>
                      <a:pt x="127" y="4"/>
                    </a:moveTo>
                    <a:lnTo>
                      <a:pt x="120" y="2"/>
                    </a:lnTo>
                    <a:lnTo>
                      <a:pt x="113" y="0"/>
                    </a:lnTo>
                    <a:lnTo>
                      <a:pt x="105" y="0"/>
                    </a:lnTo>
                    <a:lnTo>
                      <a:pt x="98" y="0"/>
                    </a:lnTo>
                    <a:lnTo>
                      <a:pt x="91" y="2"/>
                    </a:lnTo>
                    <a:lnTo>
                      <a:pt x="84" y="3"/>
                    </a:lnTo>
                    <a:lnTo>
                      <a:pt x="77" y="5"/>
                    </a:lnTo>
                    <a:lnTo>
                      <a:pt x="70" y="8"/>
                    </a:lnTo>
                    <a:lnTo>
                      <a:pt x="63" y="12"/>
                    </a:lnTo>
                    <a:lnTo>
                      <a:pt x="57" y="16"/>
                    </a:lnTo>
                    <a:lnTo>
                      <a:pt x="52" y="22"/>
                    </a:lnTo>
                    <a:lnTo>
                      <a:pt x="46" y="28"/>
                    </a:lnTo>
                    <a:lnTo>
                      <a:pt x="41" y="34"/>
                    </a:lnTo>
                    <a:lnTo>
                      <a:pt x="38" y="41"/>
                    </a:lnTo>
                    <a:lnTo>
                      <a:pt x="34" y="48"/>
                    </a:lnTo>
                    <a:lnTo>
                      <a:pt x="32" y="55"/>
                    </a:lnTo>
                    <a:lnTo>
                      <a:pt x="31" y="60"/>
                    </a:lnTo>
                    <a:lnTo>
                      <a:pt x="30" y="66"/>
                    </a:lnTo>
                    <a:lnTo>
                      <a:pt x="29" y="72"/>
                    </a:lnTo>
                    <a:lnTo>
                      <a:pt x="29" y="78"/>
                    </a:lnTo>
                    <a:lnTo>
                      <a:pt x="30" y="91"/>
                    </a:lnTo>
                    <a:lnTo>
                      <a:pt x="33" y="104"/>
                    </a:lnTo>
                    <a:lnTo>
                      <a:pt x="39" y="116"/>
                    </a:lnTo>
                    <a:lnTo>
                      <a:pt x="47" y="127"/>
                    </a:lnTo>
                    <a:lnTo>
                      <a:pt x="45" y="136"/>
                    </a:lnTo>
                    <a:lnTo>
                      <a:pt x="40" y="152"/>
                    </a:lnTo>
                    <a:lnTo>
                      <a:pt x="33" y="174"/>
                    </a:lnTo>
                    <a:lnTo>
                      <a:pt x="25" y="199"/>
                    </a:lnTo>
                    <a:lnTo>
                      <a:pt x="17" y="224"/>
                    </a:lnTo>
                    <a:lnTo>
                      <a:pt x="10" y="247"/>
                    </a:lnTo>
                    <a:lnTo>
                      <a:pt x="4" y="265"/>
                    </a:lnTo>
                    <a:lnTo>
                      <a:pt x="1" y="277"/>
                    </a:lnTo>
                    <a:lnTo>
                      <a:pt x="0" y="278"/>
                    </a:lnTo>
                    <a:lnTo>
                      <a:pt x="86" y="278"/>
                    </a:lnTo>
                    <a:lnTo>
                      <a:pt x="86" y="276"/>
                    </a:lnTo>
                    <a:lnTo>
                      <a:pt x="91" y="262"/>
                    </a:lnTo>
                    <a:lnTo>
                      <a:pt x="95" y="245"/>
                    </a:lnTo>
                    <a:lnTo>
                      <a:pt x="101" y="225"/>
                    </a:lnTo>
                    <a:lnTo>
                      <a:pt x="108" y="204"/>
                    </a:lnTo>
                    <a:lnTo>
                      <a:pt x="114" y="186"/>
                    </a:lnTo>
                    <a:lnTo>
                      <a:pt x="118" y="170"/>
                    </a:lnTo>
                    <a:lnTo>
                      <a:pt x="122" y="158"/>
                    </a:lnTo>
                    <a:lnTo>
                      <a:pt x="124" y="151"/>
                    </a:lnTo>
                    <a:lnTo>
                      <a:pt x="133" y="148"/>
                    </a:lnTo>
                    <a:lnTo>
                      <a:pt x="142" y="144"/>
                    </a:lnTo>
                    <a:lnTo>
                      <a:pt x="150" y="139"/>
                    </a:lnTo>
                    <a:lnTo>
                      <a:pt x="156" y="133"/>
                    </a:lnTo>
                    <a:lnTo>
                      <a:pt x="162" y="126"/>
                    </a:lnTo>
                    <a:lnTo>
                      <a:pt x="168" y="118"/>
                    </a:lnTo>
                    <a:lnTo>
                      <a:pt x="173" y="110"/>
                    </a:lnTo>
                    <a:lnTo>
                      <a:pt x="176" y="101"/>
                    </a:lnTo>
                    <a:lnTo>
                      <a:pt x="177" y="95"/>
                    </a:lnTo>
                    <a:lnTo>
                      <a:pt x="178" y="89"/>
                    </a:lnTo>
                    <a:lnTo>
                      <a:pt x="180" y="83"/>
                    </a:lnTo>
                    <a:lnTo>
                      <a:pt x="180" y="78"/>
                    </a:lnTo>
                    <a:lnTo>
                      <a:pt x="178" y="65"/>
                    </a:lnTo>
                    <a:lnTo>
                      <a:pt x="176" y="53"/>
                    </a:lnTo>
                    <a:lnTo>
                      <a:pt x="171" y="42"/>
                    </a:lnTo>
                    <a:lnTo>
                      <a:pt x="166" y="31"/>
                    </a:lnTo>
                    <a:lnTo>
                      <a:pt x="158" y="23"/>
                    </a:lnTo>
                    <a:lnTo>
                      <a:pt x="148" y="15"/>
                    </a:lnTo>
                    <a:lnTo>
                      <a:pt x="138" y="8"/>
                    </a:lnTo>
                    <a:lnTo>
                      <a:pt x="127" y="4"/>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95" name="Freeform 949">
                <a:extLst>
                  <a:ext uri="{FF2B5EF4-FFF2-40B4-BE49-F238E27FC236}">
                    <a16:creationId xmlns:a16="http://schemas.microsoft.com/office/drawing/2014/main" id="{53F47CAB-E3A6-4093-9849-9D15CAF489E3}"/>
                  </a:ext>
                </a:extLst>
              </p:cNvPr>
              <p:cNvSpPr>
                <a:spLocks/>
              </p:cNvSpPr>
              <p:nvPr/>
            </p:nvSpPr>
            <p:spPr bwMode="gray">
              <a:xfrm>
                <a:off x="2878" y="3631"/>
                <a:ext cx="96" cy="147"/>
              </a:xfrm>
              <a:custGeom>
                <a:avLst/>
                <a:gdLst>
                  <a:gd name="T0" fmla="*/ 0 w 193"/>
                  <a:gd name="T1" fmla="*/ 1 h 293"/>
                  <a:gd name="T2" fmla="*/ 0 w 193"/>
                  <a:gd name="T3" fmla="*/ 0 h 293"/>
                  <a:gd name="T4" fmla="*/ 0 w 193"/>
                  <a:gd name="T5" fmla="*/ 1 h 293"/>
                  <a:gd name="T6" fmla="*/ 0 w 193"/>
                  <a:gd name="T7" fmla="*/ 1 h 293"/>
                  <a:gd name="T8" fmla="*/ 0 w 193"/>
                  <a:gd name="T9" fmla="*/ 1 h 293"/>
                  <a:gd name="T10" fmla="*/ 0 w 193"/>
                  <a:gd name="T11" fmla="*/ 1 h 293"/>
                  <a:gd name="T12" fmla="*/ 0 w 193"/>
                  <a:gd name="T13" fmla="*/ 1 h 293"/>
                  <a:gd name="T14" fmla="*/ 0 w 193"/>
                  <a:gd name="T15" fmla="*/ 1 h 293"/>
                  <a:gd name="T16" fmla="*/ 0 w 193"/>
                  <a:gd name="T17" fmla="*/ 1 h 293"/>
                  <a:gd name="T18" fmla="*/ 0 w 193"/>
                  <a:gd name="T19" fmla="*/ 1 h 293"/>
                  <a:gd name="T20" fmla="*/ 0 w 193"/>
                  <a:gd name="T21" fmla="*/ 1 h 293"/>
                  <a:gd name="T22" fmla="*/ 0 w 193"/>
                  <a:gd name="T23" fmla="*/ 1 h 293"/>
                  <a:gd name="T24" fmla="*/ 0 w 193"/>
                  <a:gd name="T25" fmla="*/ 1 h 293"/>
                  <a:gd name="T26" fmla="*/ 0 w 193"/>
                  <a:gd name="T27" fmla="*/ 1 h 293"/>
                  <a:gd name="T28" fmla="*/ 0 w 193"/>
                  <a:gd name="T29" fmla="*/ 1 h 293"/>
                  <a:gd name="T30" fmla="*/ 0 w 193"/>
                  <a:gd name="T31" fmla="*/ 1 h 293"/>
                  <a:gd name="T32" fmla="*/ 0 w 193"/>
                  <a:gd name="T33" fmla="*/ 1 h 293"/>
                  <a:gd name="T34" fmla="*/ 0 w 193"/>
                  <a:gd name="T35" fmla="*/ 1 h 293"/>
                  <a:gd name="T36" fmla="*/ 0 w 193"/>
                  <a:gd name="T37" fmla="*/ 1 h 293"/>
                  <a:gd name="T38" fmla="*/ 0 w 193"/>
                  <a:gd name="T39" fmla="*/ 1 h 293"/>
                  <a:gd name="T40" fmla="*/ 0 w 193"/>
                  <a:gd name="T41" fmla="*/ 1 h 293"/>
                  <a:gd name="T42" fmla="*/ 0 w 193"/>
                  <a:gd name="T43" fmla="*/ 1 h 293"/>
                  <a:gd name="T44" fmla="*/ 0 w 193"/>
                  <a:gd name="T45" fmla="*/ 1 h 293"/>
                  <a:gd name="T46" fmla="*/ 0 w 193"/>
                  <a:gd name="T47" fmla="*/ 1 h 293"/>
                  <a:gd name="T48" fmla="*/ 0 w 193"/>
                  <a:gd name="T49" fmla="*/ 1 h 293"/>
                  <a:gd name="T50" fmla="*/ 0 w 193"/>
                  <a:gd name="T51" fmla="*/ 1 h 293"/>
                  <a:gd name="T52" fmla="*/ 0 w 193"/>
                  <a:gd name="T53" fmla="*/ 1 h 293"/>
                  <a:gd name="T54" fmla="*/ 0 w 193"/>
                  <a:gd name="T55" fmla="*/ 1 h 293"/>
                  <a:gd name="T56" fmla="*/ 0 w 193"/>
                  <a:gd name="T57" fmla="*/ 1 h 293"/>
                  <a:gd name="T58" fmla="*/ 0 w 193"/>
                  <a:gd name="T59" fmla="*/ 1 h 293"/>
                  <a:gd name="T60" fmla="*/ 0 w 193"/>
                  <a:gd name="T61" fmla="*/ 1 h 293"/>
                  <a:gd name="T62" fmla="*/ 0 w 193"/>
                  <a:gd name="T63" fmla="*/ 1 h 293"/>
                  <a:gd name="T64" fmla="*/ 0 w 193"/>
                  <a:gd name="T65" fmla="*/ 1 h 293"/>
                  <a:gd name="T66" fmla="*/ 0 w 193"/>
                  <a:gd name="T67" fmla="*/ 1 h 293"/>
                  <a:gd name="T68" fmla="*/ 0 w 193"/>
                  <a:gd name="T69" fmla="*/ 1 h 293"/>
                  <a:gd name="T70" fmla="*/ 0 w 193"/>
                  <a:gd name="T71" fmla="*/ 1 h 293"/>
                  <a:gd name="T72" fmla="*/ 0 w 193"/>
                  <a:gd name="T73" fmla="*/ 1 h 293"/>
                  <a:gd name="T74" fmla="*/ 0 w 193"/>
                  <a:gd name="T75" fmla="*/ 1 h 293"/>
                  <a:gd name="T76" fmla="*/ 0 w 193"/>
                  <a:gd name="T77" fmla="*/ 1 h 293"/>
                  <a:gd name="T78" fmla="*/ 0 w 193"/>
                  <a:gd name="T79" fmla="*/ 1 h 293"/>
                  <a:gd name="T80" fmla="*/ 0 w 193"/>
                  <a:gd name="T81" fmla="*/ 1 h 293"/>
                  <a:gd name="T82" fmla="*/ 0 w 193"/>
                  <a:gd name="T83" fmla="*/ 1 h 293"/>
                  <a:gd name="T84" fmla="*/ 0 w 193"/>
                  <a:gd name="T85" fmla="*/ 1 h 293"/>
                  <a:gd name="T86" fmla="*/ 0 w 193"/>
                  <a:gd name="T87" fmla="*/ 1 h 293"/>
                  <a:gd name="T88" fmla="*/ 0 w 193"/>
                  <a:gd name="T89" fmla="*/ 1 h 293"/>
                  <a:gd name="T90" fmla="*/ 0 w 193"/>
                  <a:gd name="T91" fmla="*/ 1 h 293"/>
                  <a:gd name="T92" fmla="*/ 0 w 193"/>
                  <a:gd name="T93" fmla="*/ 1 h 293"/>
                  <a:gd name="T94" fmla="*/ 0 w 193"/>
                  <a:gd name="T95" fmla="*/ 1 h 293"/>
                  <a:gd name="T96" fmla="*/ 0 w 193"/>
                  <a:gd name="T97" fmla="*/ 1 h 2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93" h="293">
                    <a:moveTo>
                      <a:pt x="135" y="3"/>
                    </a:moveTo>
                    <a:lnTo>
                      <a:pt x="127" y="1"/>
                    </a:lnTo>
                    <a:lnTo>
                      <a:pt x="119" y="0"/>
                    </a:lnTo>
                    <a:lnTo>
                      <a:pt x="111" y="0"/>
                    </a:lnTo>
                    <a:lnTo>
                      <a:pt x="104" y="0"/>
                    </a:lnTo>
                    <a:lnTo>
                      <a:pt x="96" y="1"/>
                    </a:lnTo>
                    <a:lnTo>
                      <a:pt x="88" y="3"/>
                    </a:lnTo>
                    <a:lnTo>
                      <a:pt x="80" y="5"/>
                    </a:lnTo>
                    <a:lnTo>
                      <a:pt x="73" y="9"/>
                    </a:lnTo>
                    <a:lnTo>
                      <a:pt x="66" y="13"/>
                    </a:lnTo>
                    <a:lnTo>
                      <a:pt x="59" y="18"/>
                    </a:lnTo>
                    <a:lnTo>
                      <a:pt x="53" y="24"/>
                    </a:lnTo>
                    <a:lnTo>
                      <a:pt x="47" y="29"/>
                    </a:lnTo>
                    <a:lnTo>
                      <a:pt x="43" y="35"/>
                    </a:lnTo>
                    <a:lnTo>
                      <a:pt x="38" y="43"/>
                    </a:lnTo>
                    <a:lnTo>
                      <a:pt x="35" y="50"/>
                    </a:lnTo>
                    <a:lnTo>
                      <a:pt x="31" y="58"/>
                    </a:lnTo>
                    <a:lnTo>
                      <a:pt x="30" y="65"/>
                    </a:lnTo>
                    <a:lnTo>
                      <a:pt x="29" y="71"/>
                    </a:lnTo>
                    <a:lnTo>
                      <a:pt x="28" y="78"/>
                    </a:lnTo>
                    <a:lnTo>
                      <a:pt x="28" y="84"/>
                    </a:lnTo>
                    <a:lnTo>
                      <a:pt x="29" y="99"/>
                    </a:lnTo>
                    <a:lnTo>
                      <a:pt x="32" y="112"/>
                    </a:lnTo>
                    <a:lnTo>
                      <a:pt x="39" y="126"/>
                    </a:lnTo>
                    <a:lnTo>
                      <a:pt x="47" y="139"/>
                    </a:lnTo>
                    <a:lnTo>
                      <a:pt x="45" y="147"/>
                    </a:lnTo>
                    <a:lnTo>
                      <a:pt x="40" y="162"/>
                    </a:lnTo>
                    <a:lnTo>
                      <a:pt x="35" y="183"/>
                    </a:lnTo>
                    <a:lnTo>
                      <a:pt x="28" y="206"/>
                    </a:lnTo>
                    <a:lnTo>
                      <a:pt x="20" y="231"/>
                    </a:lnTo>
                    <a:lnTo>
                      <a:pt x="12" y="255"/>
                    </a:lnTo>
                    <a:lnTo>
                      <a:pt x="6" y="277"/>
                    </a:lnTo>
                    <a:lnTo>
                      <a:pt x="0" y="293"/>
                    </a:lnTo>
                    <a:lnTo>
                      <a:pt x="26" y="293"/>
                    </a:lnTo>
                    <a:lnTo>
                      <a:pt x="75" y="132"/>
                    </a:lnTo>
                    <a:lnTo>
                      <a:pt x="70" y="127"/>
                    </a:lnTo>
                    <a:lnTo>
                      <a:pt x="60" y="114"/>
                    </a:lnTo>
                    <a:lnTo>
                      <a:pt x="53" y="99"/>
                    </a:lnTo>
                    <a:lnTo>
                      <a:pt x="52" y="83"/>
                    </a:lnTo>
                    <a:lnTo>
                      <a:pt x="54" y="65"/>
                    </a:lnTo>
                    <a:lnTo>
                      <a:pt x="59" y="55"/>
                    </a:lnTo>
                    <a:lnTo>
                      <a:pt x="66" y="44"/>
                    </a:lnTo>
                    <a:lnTo>
                      <a:pt x="74" y="36"/>
                    </a:lnTo>
                    <a:lnTo>
                      <a:pt x="84" y="29"/>
                    </a:lnTo>
                    <a:lnTo>
                      <a:pt x="90" y="27"/>
                    </a:lnTo>
                    <a:lnTo>
                      <a:pt x="95" y="25"/>
                    </a:lnTo>
                    <a:lnTo>
                      <a:pt x="100" y="24"/>
                    </a:lnTo>
                    <a:lnTo>
                      <a:pt x="106" y="24"/>
                    </a:lnTo>
                    <a:lnTo>
                      <a:pt x="111" y="24"/>
                    </a:lnTo>
                    <a:lnTo>
                      <a:pt x="117" y="24"/>
                    </a:lnTo>
                    <a:lnTo>
                      <a:pt x="122" y="25"/>
                    </a:lnTo>
                    <a:lnTo>
                      <a:pt x="128" y="26"/>
                    </a:lnTo>
                    <a:lnTo>
                      <a:pt x="138" y="31"/>
                    </a:lnTo>
                    <a:lnTo>
                      <a:pt x="148" y="38"/>
                    </a:lnTo>
                    <a:lnTo>
                      <a:pt x="156" y="46"/>
                    </a:lnTo>
                    <a:lnTo>
                      <a:pt x="161" y="56"/>
                    </a:lnTo>
                    <a:lnTo>
                      <a:pt x="166" y="66"/>
                    </a:lnTo>
                    <a:lnTo>
                      <a:pt x="168" y="78"/>
                    </a:lnTo>
                    <a:lnTo>
                      <a:pt x="168" y="89"/>
                    </a:lnTo>
                    <a:lnTo>
                      <a:pt x="166" y="102"/>
                    </a:lnTo>
                    <a:lnTo>
                      <a:pt x="163" y="110"/>
                    </a:lnTo>
                    <a:lnTo>
                      <a:pt x="159" y="117"/>
                    </a:lnTo>
                    <a:lnTo>
                      <a:pt x="155" y="124"/>
                    </a:lnTo>
                    <a:lnTo>
                      <a:pt x="149" y="130"/>
                    </a:lnTo>
                    <a:lnTo>
                      <a:pt x="143" y="134"/>
                    </a:lnTo>
                    <a:lnTo>
                      <a:pt x="136" y="138"/>
                    </a:lnTo>
                    <a:lnTo>
                      <a:pt x="129" y="141"/>
                    </a:lnTo>
                    <a:lnTo>
                      <a:pt x="121" y="144"/>
                    </a:lnTo>
                    <a:lnTo>
                      <a:pt x="113" y="145"/>
                    </a:lnTo>
                    <a:lnTo>
                      <a:pt x="68" y="293"/>
                    </a:lnTo>
                    <a:lnTo>
                      <a:pt x="94" y="293"/>
                    </a:lnTo>
                    <a:lnTo>
                      <a:pt x="98" y="277"/>
                    </a:lnTo>
                    <a:lnTo>
                      <a:pt x="104" y="259"/>
                    </a:lnTo>
                    <a:lnTo>
                      <a:pt x="111" y="238"/>
                    </a:lnTo>
                    <a:lnTo>
                      <a:pt x="117" y="217"/>
                    </a:lnTo>
                    <a:lnTo>
                      <a:pt x="122" y="199"/>
                    </a:lnTo>
                    <a:lnTo>
                      <a:pt x="127" y="183"/>
                    </a:lnTo>
                    <a:lnTo>
                      <a:pt x="130" y="170"/>
                    </a:lnTo>
                    <a:lnTo>
                      <a:pt x="133" y="164"/>
                    </a:lnTo>
                    <a:lnTo>
                      <a:pt x="142" y="161"/>
                    </a:lnTo>
                    <a:lnTo>
                      <a:pt x="151" y="156"/>
                    </a:lnTo>
                    <a:lnTo>
                      <a:pt x="160" y="150"/>
                    </a:lnTo>
                    <a:lnTo>
                      <a:pt x="168" y="144"/>
                    </a:lnTo>
                    <a:lnTo>
                      <a:pt x="174" y="137"/>
                    </a:lnTo>
                    <a:lnTo>
                      <a:pt x="181" y="129"/>
                    </a:lnTo>
                    <a:lnTo>
                      <a:pt x="186" y="119"/>
                    </a:lnTo>
                    <a:lnTo>
                      <a:pt x="189" y="109"/>
                    </a:lnTo>
                    <a:lnTo>
                      <a:pt x="190" y="103"/>
                    </a:lnTo>
                    <a:lnTo>
                      <a:pt x="191" y="96"/>
                    </a:lnTo>
                    <a:lnTo>
                      <a:pt x="193" y="91"/>
                    </a:lnTo>
                    <a:lnTo>
                      <a:pt x="193" y="84"/>
                    </a:lnTo>
                    <a:lnTo>
                      <a:pt x="191" y="71"/>
                    </a:lnTo>
                    <a:lnTo>
                      <a:pt x="189" y="57"/>
                    </a:lnTo>
                    <a:lnTo>
                      <a:pt x="183" y="46"/>
                    </a:lnTo>
                    <a:lnTo>
                      <a:pt x="178" y="34"/>
                    </a:lnTo>
                    <a:lnTo>
                      <a:pt x="168" y="24"/>
                    </a:lnTo>
                    <a:lnTo>
                      <a:pt x="159" y="16"/>
                    </a:lnTo>
                    <a:lnTo>
                      <a:pt x="148" y="9"/>
                    </a:lnTo>
                    <a:lnTo>
                      <a:pt x="135" y="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96" name="Freeform 950">
                <a:extLst>
                  <a:ext uri="{FF2B5EF4-FFF2-40B4-BE49-F238E27FC236}">
                    <a16:creationId xmlns:a16="http://schemas.microsoft.com/office/drawing/2014/main" id="{8ACAD931-EA7C-40FA-BE5B-8CCB16C22835}"/>
                  </a:ext>
                </a:extLst>
              </p:cNvPr>
              <p:cNvSpPr>
                <a:spLocks/>
              </p:cNvSpPr>
              <p:nvPr/>
            </p:nvSpPr>
            <p:spPr bwMode="gray">
              <a:xfrm>
                <a:off x="2857" y="3850"/>
                <a:ext cx="77" cy="99"/>
              </a:xfrm>
              <a:custGeom>
                <a:avLst/>
                <a:gdLst>
                  <a:gd name="T0" fmla="*/ 1 w 153"/>
                  <a:gd name="T1" fmla="*/ 0 h 199"/>
                  <a:gd name="T2" fmla="*/ 1 w 153"/>
                  <a:gd name="T3" fmla="*/ 0 h 199"/>
                  <a:gd name="T4" fmla="*/ 1 w 153"/>
                  <a:gd name="T5" fmla="*/ 0 h 199"/>
                  <a:gd name="T6" fmla="*/ 1 w 153"/>
                  <a:gd name="T7" fmla="*/ 0 h 199"/>
                  <a:gd name="T8" fmla="*/ 1 w 153"/>
                  <a:gd name="T9" fmla="*/ 0 h 199"/>
                  <a:gd name="T10" fmla="*/ 1 w 153"/>
                  <a:gd name="T11" fmla="*/ 0 h 199"/>
                  <a:gd name="T12" fmla="*/ 1 w 153"/>
                  <a:gd name="T13" fmla="*/ 0 h 199"/>
                  <a:gd name="T14" fmla="*/ 1 w 153"/>
                  <a:gd name="T15" fmla="*/ 0 h 199"/>
                  <a:gd name="T16" fmla="*/ 1 w 153"/>
                  <a:gd name="T17" fmla="*/ 0 h 199"/>
                  <a:gd name="T18" fmla="*/ 1 w 153"/>
                  <a:gd name="T19" fmla="*/ 0 h 199"/>
                  <a:gd name="T20" fmla="*/ 1 w 153"/>
                  <a:gd name="T21" fmla="*/ 0 h 199"/>
                  <a:gd name="T22" fmla="*/ 1 w 153"/>
                  <a:gd name="T23" fmla="*/ 0 h 199"/>
                  <a:gd name="T24" fmla="*/ 1 w 153"/>
                  <a:gd name="T25" fmla="*/ 0 h 199"/>
                  <a:gd name="T26" fmla="*/ 1 w 153"/>
                  <a:gd name="T27" fmla="*/ 0 h 199"/>
                  <a:gd name="T28" fmla="*/ 1 w 153"/>
                  <a:gd name="T29" fmla="*/ 0 h 199"/>
                  <a:gd name="T30" fmla="*/ 1 w 153"/>
                  <a:gd name="T31" fmla="*/ 0 h 199"/>
                  <a:gd name="T32" fmla="*/ 1 w 153"/>
                  <a:gd name="T33" fmla="*/ 0 h 199"/>
                  <a:gd name="T34" fmla="*/ 1 w 153"/>
                  <a:gd name="T35" fmla="*/ 0 h 199"/>
                  <a:gd name="T36" fmla="*/ 1 w 153"/>
                  <a:gd name="T37" fmla="*/ 0 h 199"/>
                  <a:gd name="T38" fmla="*/ 1 w 153"/>
                  <a:gd name="T39" fmla="*/ 0 h 199"/>
                  <a:gd name="T40" fmla="*/ 1 w 153"/>
                  <a:gd name="T41" fmla="*/ 0 h 199"/>
                  <a:gd name="T42" fmla="*/ 1 w 153"/>
                  <a:gd name="T43" fmla="*/ 0 h 199"/>
                  <a:gd name="T44" fmla="*/ 1 w 153"/>
                  <a:gd name="T45" fmla="*/ 0 h 199"/>
                  <a:gd name="T46" fmla="*/ 1 w 153"/>
                  <a:gd name="T47" fmla="*/ 0 h 199"/>
                  <a:gd name="T48" fmla="*/ 1 w 153"/>
                  <a:gd name="T49" fmla="*/ 0 h 199"/>
                  <a:gd name="T50" fmla="*/ 1 w 153"/>
                  <a:gd name="T51" fmla="*/ 0 h 199"/>
                  <a:gd name="T52" fmla="*/ 1 w 153"/>
                  <a:gd name="T53" fmla="*/ 0 h 199"/>
                  <a:gd name="T54" fmla="*/ 1 w 153"/>
                  <a:gd name="T55" fmla="*/ 0 h 199"/>
                  <a:gd name="T56" fmla="*/ 1 w 153"/>
                  <a:gd name="T57" fmla="*/ 0 h 199"/>
                  <a:gd name="T58" fmla="*/ 1 w 153"/>
                  <a:gd name="T59" fmla="*/ 0 h 199"/>
                  <a:gd name="T60" fmla="*/ 1 w 153"/>
                  <a:gd name="T61" fmla="*/ 0 h 199"/>
                  <a:gd name="T62" fmla="*/ 1 w 153"/>
                  <a:gd name="T63" fmla="*/ 0 h 199"/>
                  <a:gd name="T64" fmla="*/ 1 w 153"/>
                  <a:gd name="T65" fmla="*/ 0 h 199"/>
                  <a:gd name="T66" fmla="*/ 1 w 153"/>
                  <a:gd name="T67" fmla="*/ 0 h 199"/>
                  <a:gd name="T68" fmla="*/ 0 w 153"/>
                  <a:gd name="T69" fmla="*/ 0 h 199"/>
                  <a:gd name="T70" fmla="*/ 0 w 153"/>
                  <a:gd name="T71" fmla="*/ 0 h 199"/>
                  <a:gd name="T72" fmla="*/ 1 w 153"/>
                  <a:gd name="T73" fmla="*/ 0 h 199"/>
                  <a:gd name="T74" fmla="*/ 1 w 153"/>
                  <a:gd name="T75" fmla="*/ 0 h 199"/>
                  <a:gd name="T76" fmla="*/ 1 w 153"/>
                  <a:gd name="T77" fmla="*/ 0 h 199"/>
                  <a:gd name="T78" fmla="*/ 1 w 153"/>
                  <a:gd name="T79" fmla="*/ 0 h 199"/>
                  <a:gd name="T80" fmla="*/ 1 w 153"/>
                  <a:gd name="T81" fmla="*/ 0 h 199"/>
                  <a:gd name="T82" fmla="*/ 1 w 153"/>
                  <a:gd name="T83" fmla="*/ 0 h 199"/>
                  <a:gd name="T84" fmla="*/ 1 w 153"/>
                  <a:gd name="T85" fmla="*/ 0 h 199"/>
                  <a:gd name="T86" fmla="*/ 1 w 153"/>
                  <a:gd name="T87" fmla="*/ 0 h 199"/>
                  <a:gd name="T88" fmla="*/ 1 w 153"/>
                  <a:gd name="T89" fmla="*/ 0 h 199"/>
                  <a:gd name="T90" fmla="*/ 1 w 153"/>
                  <a:gd name="T91" fmla="*/ 0 h 199"/>
                  <a:gd name="T92" fmla="*/ 1 w 153"/>
                  <a:gd name="T93" fmla="*/ 0 h 199"/>
                  <a:gd name="T94" fmla="*/ 1 w 153"/>
                  <a:gd name="T95" fmla="*/ 0 h 199"/>
                  <a:gd name="T96" fmla="*/ 1 w 153"/>
                  <a:gd name="T97" fmla="*/ 0 h 199"/>
                  <a:gd name="T98" fmla="*/ 1 w 153"/>
                  <a:gd name="T99" fmla="*/ 0 h 199"/>
                  <a:gd name="T100" fmla="*/ 1 w 153"/>
                  <a:gd name="T101" fmla="*/ 0 h 199"/>
                  <a:gd name="T102" fmla="*/ 1 w 153"/>
                  <a:gd name="T103" fmla="*/ 0 h 199"/>
                  <a:gd name="T104" fmla="*/ 1 w 153"/>
                  <a:gd name="T105" fmla="*/ 0 h 199"/>
                  <a:gd name="T106" fmla="*/ 1 w 153"/>
                  <a:gd name="T107" fmla="*/ 0 h 199"/>
                  <a:gd name="T108" fmla="*/ 1 w 153"/>
                  <a:gd name="T109" fmla="*/ 0 h 199"/>
                  <a:gd name="T110" fmla="*/ 1 w 153"/>
                  <a:gd name="T111" fmla="*/ 0 h 199"/>
                  <a:gd name="T112" fmla="*/ 1 w 153"/>
                  <a:gd name="T113" fmla="*/ 0 h 19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3" h="199">
                    <a:moveTo>
                      <a:pt x="153" y="197"/>
                    </a:moveTo>
                    <a:lnTo>
                      <a:pt x="113" y="131"/>
                    </a:lnTo>
                    <a:lnTo>
                      <a:pt x="148" y="76"/>
                    </a:lnTo>
                    <a:lnTo>
                      <a:pt x="120" y="76"/>
                    </a:lnTo>
                    <a:lnTo>
                      <a:pt x="99" y="107"/>
                    </a:lnTo>
                    <a:lnTo>
                      <a:pt x="93" y="97"/>
                    </a:lnTo>
                    <a:lnTo>
                      <a:pt x="88" y="91"/>
                    </a:lnTo>
                    <a:lnTo>
                      <a:pt x="85" y="86"/>
                    </a:lnTo>
                    <a:lnTo>
                      <a:pt x="81" y="81"/>
                    </a:lnTo>
                    <a:lnTo>
                      <a:pt x="79" y="78"/>
                    </a:lnTo>
                    <a:lnTo>
                      <a:pt x="77" y="75"/>
                    </a:lnTo>
                    <a:lnTo>
                      <a:pt x="73" y="73"/>
                    </a:lnTo>
                    <a:lnTo>
                      <a:pt x="70" y="71"/>
                    </a:lnTo>
                    <a:lnTo>
                      <a:pt x="67" y="68"/>
                    </a:lnTo>
                    <a:lnTo>
                      <a:pt x="73" y="66"/>
                    </a:lnTo>
                    <a:lnTo>
                      <a:pt x="80" y="64"/>
                    </a:lnTo>
                    <a:lnTo>
                      <a:pt x="86" y="60"/>
                    </a:lnTo>
                    <a:lnTo>
                      <a:pt x="91" y="57"/>
                    </a:lnTo>
                    <a:lnTo>
                      <a:pt x="94" y="52"/>
                    </a:lnTo>
                    <a:lnTo>
                      <a:pt x="96" y="46"/>
                    </a:lnTo>
                    <a:lnTo>
                      <a:pt x="98" y="41"/>
                    </a:lnTo>
                    <a:lnTo>
                      <a:pt x="99" y="34"/>
                    </a:lnTo>
                    <a:lnTo>
                      <a:pt x="99" y="29"/>
                    </a:lnTo>
                    <a:lnTo>
                      <a:pt x="98" y="23"/>
                    </a:lnTo>
                    <a:lnTo>
                      <a:pt x="95" y="19"/>
                    </a:lnTo>
                    <a:lnTo>
                      <a:pt x="93" y="15"/>
                    </a:lnTo>
                    <a:lnTo>
                      <a:pt x="91" y="11"/>
                    </a:lnTo>
                    <a:lnTo>
                      <a:pt x="87" y="7"/>
                    </a:lnTo>
                    <a:lnTo>
                      <a:pt x="84" y="5"/>
                    </a:lnTo>
                    <a:lnTo>
                      <a:pt x="79" y="3"/>
                    </a:lnTo>
                    <a:lnTo>
                      <a:pt x="75" y="1"/>
                    </a:lnTo>
                    <a:lnTo>
                      <a:pt x="68" y="1"/>
                    </a:lnTo>
                    <a:lnTo>
                      <a:pt x="60" y="0"/>
                    </a:lnTo>
                    <a:lnTo>
                      <a:pt x="50" y="0"/>
                    </a:lnTo>
                    <a:lnTo>
                      <a:pt x="0" y="0"/>
                    </a:lnTo>
                    <a:lnTo>
                      <a:pt x="0" y="121"/>
                    </a:lnTo>
                    <a:lnTo>
                      <a:pt x="24" y="121"/>
                    </a:lnTo>
                    <a:lnTo>
                      <a:pt x="24" y="71"/>
                    </a:lnTo>
                    <a:lnTo>
                      <a:pt x="28" y="71"/>
                    </a:lnTo>
                    <a:lnTo>
                      <a:pt x="33" y="71"/>
                    </a:lnTo>
                    <a:lnTo>
                      <a:pt x="37" y="71"/>
                    </a:lnTo>
                    <a:lnTo>
                      <a:pt x="39" y="71"/>
                    </a:lnTo>
                    <a:lnTo>
                      <a:pt x="41" y="72"/>
                    </a:lnTo>
                    <a:lnTo>
                      <a:pt x="43" y="73"/>
                    </a:lnTo>
                    <a:lnTo>
                      <a:pt x="45" y="74"/>
                    </a:lnTo>
                    <a:lnTo>
                      <a:pt x="47" y="75"/>
                    </a:lnTo>
                    <a:lnTo>
                      <a:pt x="48" y="78"/>
                    </a:lnTo>
                    <a:lnTo>
                      <a:pt x="50" y="80"/>
                    </a:lnTo>
                    <a:lnTo>
                      <a:pt x="54" y="83"/>
                    </a:lnTo>
                    <a:lnTo>
                      <a:pt x="57" y="89"/>
                    </a:lnTo>
                    <a:lnTo>
                      <a:pt x="62" y="95"/>
                    </a:lnTo>
                    <a:lnTo>
                      <a:pt x="84" y="132"/>
                    </a:lnTo>
                    <a:lnTo>
                      <a:pt x="39" y="199"/>
                    </a:lnTo>
                    <a:lnTo>
                      <a:pt x="69" y="199"/>
                    </a:lnTo>
                    <a:lnTo>
                      <a:pt x="98" y="154"/>
                    </a:lnTo>
                    <a:lnTo>
                      <a:pt x="124" y="197"/>
                    </a:lnTo>
                    <a:lnTo>
                      <a:pt x="153" y="1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97" name="Freeform 951">
                <a:extLst>
                  <a:ext uri="{FF2B5EF4-FFF2-40B4-BE49-F238E27FC236}">
                    <a16:creationId xmlns:a16="http://schemas.microsoft.com/office/drawing/2014/main" id="{CCD94A75-332A-4988-AAF1-15DBACC1C44B}"/>
                  </a:ext>
                </a:extLst>
              </p:cNvPr>
              <p:cNvSpPr>
                <a:spLocks/>
              </p:cNvSpPr>
              <p:nvPr/>
            </p:nvSpPr>
            <p:spPr bwMode="gray">
              <a:xfrm>
                <a:off x="2869" y="3860"/>
                <a:ext cx="25" cy="15"/>
              </a:xfrm>
              <a:custGeom>
                <a:avLst/>
                <a:gdLst>
                  <a:gd name="T0" fmla="*/ 1 w 49"/>
                  <a:gd name="T1" fmla="*/ 1 h 30"/>
                  <a:gd name="T2" fmla="*/ 0 w 49"/>
                  <a:gd name="T3" fmla="*/ 1 h 30"/>
                  <a:gd name="T4" fmla="*/ 0 w 49"/>
                  <a:gd name="T5" fmla="*/ 0 h 30"/>
                  <a:gd name="T6" fmla="*/ 1 w 49"/>
                  <a:gd name="T7" fmla="*/ 0 h 30"/>
                  <a:gd name="T8" fmla="*/ 1 w 49"/>
                  <a:gd name="T9" fmla="*/ 0 h 30"/>
                  <a:gd name="T10" fmla="*/ 1 w 49"/>
                  <a:gd name="T11" fmla="*/ 0 h 30"/>
                  <a:gd name="T12" fmla="*/ 1 w 49"/>
                  <a:gd name="T13" fmla="*/ 0 h 30"/>
                  <a:gd name="T14" fmla="*/ 1 w 49"/>
                  <a:gd name="T15" fmla="*/ 0 h 30"/>
                  <a:gd name="T16" fmla="*/ 1 w 49"/>
                  <a:gd name="T17" fmla="*/ 0 h 30"/>
                  <a:gd name="T18" fmla="*/ 1 w 49"/>
                  <a:gd name="T19" fmla="*/ 1 h 30"/>
                  <a:gd name="T20" fmla="*/ 1 w 49"/>
                  <a:gd name="T21" fmla="*/ 1 h 30"/>
                  <a:gd name="T22" fmla="*/ 1 w 49"/>
                  <a:gd name="T23" fmla="*/ 1 h 30"/>
                  <a:gd name="T24" fmla="*/ 1 w 49"/>
                  <a:gd name="T25" fmla="*/ 1 h 30"/>
                  <a:gd name="T26" fmla="*/ 1 w 49"/>
                  <a:gd name="T27" fmla="*/ 1 h 30"/>
                  <a:gd name="T28" fmla="*/ 1 w 49"/>
                  <a:gd name="T29" fmla="*/ 1 h 30"/>
                  <a:gd name="T30" fmla="*/ 1 w 49"/>
                  <a:gd name="T31" fmla="*/ 1 h 30"/>
                  <a:gd name="T32" fmla="*/ 1 w 49"/>
                  <a:gd name="T33" fmla="*/ 1 h 30"/>
                  <a:gd name="T34" fmla="*/ 1 w 49"/>
                  <a:gd name="T35" fmla="*/ 1 h 30"/>
                  <a:gd name="T36" fmla="*/ 1 w 49"/>
                  <a:gd name="T37" fmla="*/ 1 h 30"/>
                  <a:gd name="T38" fmla="*/ 1 w 49"/>
                  <a:gd name="T39" fmla="*/ 1 h 30"/>
                  <a:gd name="T40" fmla="*/ 1 w 49"/>
                  <a:gd name="T41" fmla="*/ 1 h 30"/>
                  <a:gd name="T42" fmla="*/ 1 w 49"/>
                  <a:gd name="T43" fmla="*/ 1 h 30"/>
                  <a:gd name="T44" fmla="*/ 1 w 49"/>
                  <a:gd name="T45" fmla="*/ 1 h 30"/>
                  <a:gd name="T46" fmla="*/ 1 w 49"/>
                  <a:gd name="T47" fmla="*/ 1 h 30"/>
                  <a:gd name="T48" fmla="*/ 1 w 49"/>
                  <a:gd name="T49" fmla="*/ 1 h 30"/>
                  <a:gd name="T50" fmla="*/ 1 w 49"/>
                  <a:gd name="T51" fmla="*/ 1 h 30"/>
                  <a:gd name="T52" fmla="*/ 1 w 49"/>
                  <a:gd name="T53" fmla="*/ 1 h 30"/>
                  <a:gd name="T54" fmla="*/ 1 w 49"/>
                  <a:gd name="T55" fmla="*/ 1 h 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9" h="30">
                    <a:moveTo>
                      <a:pt x="18" y="30"/>
                    </a:moveTo>
                    <a:lnTo>
                      <a:pt x="0" y="30"/>
                    </a:lnTo>
                    <a:lnTo>
                      <a:pt x="0" y="0"/>
                    </a:lnTo>
                    <a:lnTo>
                      <a:pt x="19" y="0"/>
                    </a:lnTo>
                    <a:lnTo>
                      <a:pt x="25" y="0"/>
                    </a:lnTo>
                    <a:lnTo>
                      <a:pt x="31" y="0"/>
                    </a:lnTo>
                    <a:lnTo>
                      <a:pt x="34" y="0"/>
                    </a:lnTo>
                    <a:lnTo>
                      <a:pt x="37" y="0"/>
                    </a:lnTo>
                    <a:lnTo>
                      <a:pt x="39" y="0"/>
                    </a:lnTo>
                    <a:lnTo>
                      <a:pt x="41" y="1"/>
                    </a:lnTo>
                    <a:lnTo>
                      <a:pt x="44" y="3"/>
                    </a:lnTo>
                    <a:lnTo>
                      <a:pt x="46" y="5"/>
                    </a:lnTo>
                    <a:lnTo>
                      <a:pt x="47" y="7"/>
                    </a:lnTo>
                    <a:lnTo>
                      <a:pt x="48" y="9"/>
                    </a:lnTo>
                    <a:lnTo>
                      <a:pt x="49" y="12"/>
                    </a:lnTo>
                    <a:lnTo>
                      <a:pt x="49" y="15"/>
                    </a:lnTo>
                    <a:lnTo>
                      <a:pt x="49" y="17"/>
                    </a:lnTo>
                    <a:lnTo>
                      <a:pt x="48" y="20"/>
                    </a:lnTo>
                    <a:lnTo>
                      <a:pt x="48" y="22"/>
                    </a:lnTo>
                    <a:lnTo>
                      <a:pt x="47" y="24"/>
                    </a:lnTo>
                    <a:lnTo>
                      <a:pt x="46" y="25"/>
                    </a:lnTo>
                    <a:lnTo>
                      <a:pt x="44" y="27"/>
                    </a:lnTo>
                    <a:lnTo>
                      <a:pt x="43" y="28"/>
                    </a:lnTo>
                    <a:lnTo>
                      <a:pt x="40" y="29"/>
                    </a:lnTo>
                    <a:lnTo>
                      <a:pt x="37" y="30"/>
                    </a:lnTo>
                    <a:lnTo>
                      <a:pt x="32" y="30"/>
                    </a:lnTo>
                    <a:lnTo>
                      <a:pt x="26" y="30"/>
                    </a:lnTo>
                    <a:lnTo>
                      <a:pt x="18" y="3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grpSp>
      <p:cxnSp>
        <p:nvCxnSpPr>
          <p:cNvPr id="8" name="Connecteur droit avec flèche 7">
            <a:extLst>
              <a:ext uri="{FF2B5EF4-FFF2-40B4-BE49-F238E27FC236}">
                <a16:creationId xmlns:a16="http://schemas.microsoft.com/office/drawing/2014/main" id="{6147C492-0D70-4799-B5A6-DFB7D37F868E}"/>
              </a:ext>
            </a:extLst>
          </p:cNvPr>
          <p:cNvCxnSpPr/>
          <p:nvPr>
            <p:custDataLst>
              <p:tags r:id="rId15"/>
            </p:custDataLst>
          </p:nvPr>
        </p:nvCxnSpPr>
        <p:spPr bwMode="gray">
          <a:xfrm>
            <a:off x="3065973" y="2676120"/>
            <a:ext cx="7804150" cy="4603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nvGrpSpPr>
          <p:cNvPr id="90" name="Groupe 6">
            <a:extLst>
              <a:ext uri="{FF2B5EF4-FFF2-40B4-BE49-F238E27FC236}">
                <a16:creationId xmlns:a16="http://schemas.microsoft.com/office/drawing/2014/main" id="{708C530C-74BF-42E0-9589-5E02E3A4D3C8}"/>
              </a:ext>
            </a:extLst>
          </p:cNvPr>
          <p:cNvGrpSpPr>
            <a:grpSpLocks/>
          </p:cNvGrpSpPr>
          <p:nvPr>
            <p:custDataLst>
              <p:tags r:id="rId16"/>
            </p:custDataLst>
          </p:nvPr>
        </p:nvGrpSpPr>
        <p:grpSpPr bwMode="auto">
          <a:xfrm>
            <a:off x="6088019" y="2203214"/>
            <a:ext cx="819151" cy="901700"/>
            <a:chOff x="3855791" y="2612608"/>
            <a:chExt cx="819151" cy="901700"/>
          </a:xfrm>
        </p:grpSpPr>
        <p:sp>
          <p:nvSpPr>
            <p:cNvPr id="91" name="Oval 144">
              <a:extLst>
                <a:ext uri="{FF2B5EF4-FFF2-40B4-BE49-F238E27FC236}">
                  <a16:creationId xmlns:a16="http://schemas.microsoft.com/office/drawing/2014/main" id="{01DD2F7A-5164-4EDB-84A1-743438517C21}"/>
                </a:ext>
              </a:extLst>
            </p:cNvPr>
            <p:cNvSpPr>
              <a:spLocks noChangeArrowheads="1"/>
            </p:cNvSpPr>
            <p:nvPr/>
          </p:nvSpPr>
          <p:spPr bwMode="gray">
            <a:xfrm>
              <a:off x="4227765" y="2929089"/>
              <a:ext cx="90" cy="346234"/>
            </a:xfrm>
            <a:prstGeom prst="ellipse">
              <a:avLst/>
            </a:prstGeom>
            <a:solidFill>
              <a:schemeClr val="tx2"/>
            </a:solidFill>
            <a:ln w="9525" algn="ctr">
              <a:solidFill>
                <a:srgbClr val="94AFAF"/>
              </a:solidFill>
              <a:round/>
              <a:headEnd/>
              <a:tailEnd/>
            </a:ln>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92" name="Group 170">
              <a:extLst>
                <a:ext uri="{FF2B5EF4-FFF2-40B4-BE49-F238E27FC236}">
                  <a16:creationId xmlns:a16="http://schemas.microsoft.com/office/drawing/2014/main" id="{FF86BBF4-2E1B-4DE3-A403-2C636BD53568}"/>
                </a:ext>
              </a:extLst>
            </p:cNvPr>
            <p:cNvGrpSpPr>
              <a:grpSpLocks/>
            </p:cNvGrpSpPr>
            <p:nvPr/>
          </p:nvGrpSpPr>
          <p:grpSpPr bwMode="auto">
            <a:xfrm>
              <a:off x="3855791" y="2612608"/>
              <a:ext cx="819151" cy="901700"/>
              <a:chOff x="3537" y="2385"/>
              <a:chExt cx="410" cy="451"/>
            </a:xfrm>
          </p:grpSpPr>
          <p:sp>
            <p:nvSpPr>
              <p:cNvPr id="93" name="Freeform 171">
                <a:extLst>
                  <a:ext uri="{FF2B5EF4-FFF2-40B4-BE49-F238E27FC236}">
                    <a16:creationId xmlns:a16="http://schemas.microsoft.com/office/drawing/2014/main" id="{CA4742C6-969C-4E36-BF91-E9CE9D53FF8E}"/>
                  </a:ext>
                </a:extLst>
              </p:cNvPr>
              <p:cNvSpPr>
                <a:spLocks/>
              </p:cNvSpPr>
              <p:nvPr/>
            </p:nvSpPr>
            <p:spPr bwMode="gray">
              <a:xfrm>
                <a:off x="3569" y="2496"/>
                <a:ext cx="275" cy="286"/>
              </a:xfrm>
              <a:custGeom>
                <a:avLst/>
                <a:gdLst>
                  <a:gd name="T0" fmla="*/ 1 w 548"/>
                  <a:gd name="T1" fmla="*/ 1 h 571"/>
                  <a:gd name="T2" fmla="*/ 0 w 548"/>
                  <a:gd name="T3" fmla="*/ 1 h 571"/>
                  <a:gd name="T4" fmla="*/ 1 w 548"/>
                  <a:gd name="T5" fmla="*/ 1 h 571"/>
                  <a:gd name="T6" fmla="*/ 1 w 548"/>
                  <a:gd name="T7" fmla="*/ 1 h 571"/>
                  <a:gd name="T8" fmla="*/ 1 w 548"/>
                  <a:gd name="T9" fmla="*/ 0 h 571"/>
                  <a:gd name="T10" fmla="*/ 1 w 548"/>
                  <a:gd name="T11" fmla="*/ 1 h 57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48" h="571">
                    <a:moveTo>
                      <a:pt x="329" y="12"/>
                    </a:moveTo>
                    <a:lnTo>
                      <a:pt x="0" y="388"/>
                    </a:lnTo>
                    <a:lnTo>
                      <a:pt x="209" y="571"/>
                    </a:lnTo>
                    <a:lnTo>
                      <a:pt x="548" y="184"/>
                    </a:lnTo>
                    <a:lnTo>
                      <a:pt x="340" y="0"/>
                    </a:lnTo>
                    <a:lnTo>
                      <a:pt x="329" y="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94" name="Freeform 172">
                <a:extLst>
                  <a:ext uri="{FF2B5EF4-FFF2-40B4-BE49-F238E27FC236}">
                    <a16:creationId xmlns:a16="http://schemas.microsoft.com/office/drawing/2014/main" id="{EA614061-ECFA-49F6-8769-56BA8464473C}"/>
                  </a:ext>
                </a:extLst>
              </p:cNvPr>
              <p:cNvSpPr>
                <a:spLocks/>
              </p:cNvSpPr>
              <p:nvPr/>
            </p:nvSpPr>
            <p:spPr bwMode="gray">
              <a:xfrm>
                <a:off x="3592" y="2519"/>
                <a:ext cx="229" cy="241"/>
              </a:xfrm>
              <a:custGeom>
                <a:avLst/>
                <a:gdLst>
                  <a:gd name="T0" fmla="*/ 1 w 458"/>
                  <a:gd name="T1" fmla="*/ 0 h 480"/>
                  <a:gd name="T2" fmla="*/ 1 w 458"/>
                  <a:gd name="T3" fmla="*/ 1 h 480"/>
                  <a:gd name="T4" fmla="*/ 1 w 458"/>
                  <a:gd name="T5" fmla="*/ 1 h 480"/>
                  <a:gd name="T6" fmla="*/ 1 w 458"/>
                  <a:gd name="T7" fmla="*/ 1 h 480"/>
                  <a:gd name="T8" fmla="*/ 1 w 458"/>
                  <a:gd name="T9" fmla="*/ 1 h 480"/>
                  <a:gd name="T10" fmla="*/ 1 w 458"/>
                  <a:gd name="T11" fmla="*/ 1 h 480"/>
                  <a:gd name="T12" fmla="*/ 1 w 458"/>
                  <a:gd name="T13" fmla="*/ 1 h 480"/>
                  <a:gd name="T14" fmla="*/ 1 w 458"/>
                  <a:gd name="T15" fmla="*/ 1 h 480"/>
                  <a:gd name="T16" fmla="*/ 1 w 458"/>
                  <a:gd name="T17" fmla="*/ 1 h 480"/>
                  <a:gd name="T18" fmla="*/ 1 w 458"/>
                  <a:gd name="T19" fmla="*/ 1 h 480"/>
                  <a:gd name="T20" fmla="*/ 1 w 458"/>
                  <a:gd name="T21" fmla="*/ 1 h 480"/>
                  <a:gd name="T22" fmla="*/ 1 w 458"/>
                  <a:gd name="T23" fmla="*/ 1 h 480"/>
                  <a:gd name="T24" fmla="*/ 1 w 458"/>
                  <a:gd name="T25" fmla="*/ 1 h 480"/>
                  <a:gd name="T26" fmla="*/ 1 w 458"/>
                  <a:gd name="T27" fmla="*/ 1 h 480"/>
                  <a:gd name="T28" fmla="*/ 1 w 458"/>
                  <a:gd name="T29" fmla="*/ 1 h 480"/>
                  <a:gd name="T30" fmla="*/ 1 w 458"/>
                  <a:gd name="T31" fmla="*/ 1 h 480"/>
                  <a:gd name="T32" fmla="*/ 1 w 458"/>
                  <a:gd name="T33" fmla="*/ 1 h 480"/>
                  <a:gd name="T34" fmla="*/ 1 w 458"/>
                  <a:gd name="T35" fmla="*/ 1 h 480"/>
                  <a:gd name="T36" fmla="*/ 1 w 458"/>
                  <a:gd name="T37" fmla="*/ 1 h 480"/>
                  <a:gd name="T38" fmla="*/ 1 w 458"/>
                  <a:gd name="T39" fmla="*/ 1 h 480"/>
                  <a:gd name="T40" fmla="*/ 1 w 458"/>
                  <a:gd name="T41" fmla="*/ 1 h 480"/>
                  <a:gd name="T42" fmla="*/ 1 w 458"/>
                  <a:gd name="T43" fmla="*/ 1 h 480"/>
                  <a:gd name="T44" fmla="*/ 1 w 458"/>
                  <a:gd name="T45" fmla="*/ 1 h 480"/>
                  <a:gd name="T46" fmla="*/ 1 w 458"/>
                  <a:gd name="T47" fmla="*/ 1 h 480"/>
                  <a:gd name="T48" fmla="*/ 1 w 458"/>
                  <a:gd name="T49" fmla="*/ 1 h 480"/>
                  <a:gd name="T50" fmla="*/ 1 w 458"/>
                  <a:gd name="T51" fmla="*/ 1 h 480"/>
                  <a:gd name="T52" fmla="*/ 1 w 458"/>
                  <a:gd name="T53" fmla="*/ 1 h 480"/>
                  <a:gd name="T54" fmla="*/ 1 w 458"/>
                  <a:gd name="T55" fmla="*/ 1 h 480"/>
                  <a:gd name="T56" fmla="*/ 1 w 458"/>
                  <a:gd name="T57" fmla="*/ 1 h 480"/>
                  <a:gd name="T58" fmla="*/ 1 w 458"/>
                  <a:gd name="T59" fmla="*/ 1 h 480"/>
                  <a:gd name="T60" fmla="*/ 1 w 458"/>
                  <a:gd name="T61" fmla="*/ 1 h 480"/>
                  <a:gd name="T62" fmla="*/ 1 w 458"/>
                  <a:gd name="T63" fmla="*/ 1 h 480"/>
                  <a:gd name="T64" fmla="*/ 0 w 458"/>
                  <a:gd name="T65" fmla="*/ 1 h 480"/>
                  <a:gd name="T66" fmla="*/ 1 w 458"/>
                  <a:gd name="T67" fmla="*/ 1 h 480"/>
                  <a:gd name="T68" fmla="*/ 1 w 458"/>
                  <a:gd name="T69" fmla="*/ 1 h 480"/>
                  <a:gd name="T70" fmla="*/ 1 w 458"/>
                  <a:gd name="T71" fmla="*/ 1 h 480"/>
                  <a:gd name="T72" fmla="*/ 1 w 458"/>
                  <a:gd name="T73" fmla="*/ 1 h 480"/>
                  <a:gd name="T74" fmla="*/ 1 w 458"/>
                  <a:gd name="T75" fmla="*/ 1 h 480"/>
                  <a:gd name="T76" fmla="*/ 1 w 458"/>
                  <a:gd name="T77" fmla="*/ 1 h 480"/>
                  <a:gd name="T78" fmla="*/ 1 w 458"/>
                  <a:gd name="T79" fmla="*/ 1 h 480"/>
                  <a:gd name="T80" fmla="*/ 1 w 458"/>
                  <a:gd name="T81" fmla="*/ 1 h 480"/>
                  <a:gd name="T82" fmla="*/ 1 w 458"/>
                  <a:gd name="T83" fmla="*/ 1 h 480"/>
                  <a:gd name="T84" fmla="*/ 1 w 458"/>
                  <a:gd name="T85" fmla="*/ 1 h 480"/>
                  <a:gd name="T86" fmla="*/ 1 w 458"/>
                  <a:gd name="T87" fmla="*/ 1 h 480"/>
                  <a:gd name="T88" fmla="*/ 1 w 458"/>
                  <a:gd name="T89" fmla="*/ 1 h 480"/>
                  <a:gd name="T90" fmla="*/ 1 w 458"/>
                  <a:gd name="T91" fmla="*/ 1 h 480"/>
                  <a:gd name="T92" fmla="*/ 1 w 458"/>
                  <a:gd name="T93" fmla="*/ 1 h 480"/>
                  <a:gd name="T94" fmla="*/ 1 w 458"/>
                  <a:gd name="T95" fmla="*/ 1 h 480"/>
                  <a:gd name="T96" fmla="*/ 1 w 458"/>
                  <a:gd name="T97" fmla="*/ 0 h 48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458" h="480">
                    <a:moveTo>
                      <a:pt x="298" y="0"/>
                    </a:moveTo>
                    <a:lnTo>
                      <a:pt x="310" y="10"/>
                    </a:lnTo>
                    <a:lnTo>
                      <a:pt x="329" y="26"/>
                    </a:lnTo>
                    <a:lnTo>
                      <a:pt x="352" y="47"/>
                    </a:lnTo>
                    <a:lnTo>
                      <a:pt x="379" y="70"/>
                    </a:lnTo>
                    <a:lnTo>
                      <a:pt x="404" y="93"/>
                    </a:lnTo>
                    <a:lnTo>
                      <a:pt x="428" y="114"/>
                    </a:lnTo>
                    <a:lnTo>
                      <a:pt x="447" y="130"/>
                    </a:lnTo>
                    <a:lnTo>
                      <a:pt x="458" y="140"/>
                    </a:lnTo>
                    <a:lnTo>
                      <a:pt x="451" y="147"/>
                    </a:lnTo>
                    <a:lnTo>
                      <a:pt x="441" y="160"/>
                    </a:lnTo>
                    <a:lnTo>
                      <a:pt x="425" y="178"/>
                    </a:lnTo>
                    <a:lnTo>
                      <a:pt x="406" y="199"/>
                    </a:lnTo>
                    <a:lnTo>
                      <a:pt x="384" y="224"/>
                    </a:lnTo>
                    <a:lnTo>
                      <a:pt x="360" y="252"/>
                    </a:lnTo>
                    <a:lnTo>
                      <a:pt x="335" y="281"/>
                    </a:lnTo>
                    <a:lnTo>
                      <a:pt x="310" y="310"/>
                    </a:lnTo>
                    <a:lnTo>
                      <a:pt x="284" y="340"/>
                    </a:lnTo>
                    <a:lnTo>
                      <a:pt x="259" y="368"/>
                    </a:lnTo>
                    <a:lnTo>
                      <a:pt x="235" y="396"/>
                    </a:lnTo>
                    <a:lnTo>
                      <a:pt x="213" y="421"/>
                    </a:lnTo>
                    <a:lnTo>
                      <a:pt x="194" y="442"/>
                    </a:lnTo>
                    <a:lnTo>
                      <a:pt x="178" y="461"/>
                    </a:lnTo>
                    <a:lnTo>
                      <a:pt x="168" y="473"/>
                    </a:lnTo>
                    <a:lnTo>
                      <a:pt x="161" y="480"/>
                    </a:lnTo>
                    <a:lnTo>
                      <a:pt x="149" y="470"/>
                    </a:lnTo>
                    <a:lnTo>
                      <a:pt x="130" y="454"/>
                    </a:lnTo>
                    <a:lnTo>
                      <a:pt x="107" y="433"/>
                    </a:lnTo>
                    <a:lnTo>
                      <a:pt x="80" y="410"/>
                    </a:lnTo>
                    <a:lnTo>
                      <a:pt x="54" y="387"/>
                    </a:lnTo>
                    <a:lnTo>
                      <a:pt x="31" y="366"/>
                    </a:lnTo>
                    <a:lnTo>
                      <a:pt x="11" y="350"/>
                    </a:lnTo>
                    <a:lnTo>
                      <a:pt x="0" y="340"/>
                    </a:lnTo>
                    <a:lnTo>
                      <a:pt x="6" y="333"/>
                    </a:lnTo>
                    <a:lnTo>
                      <a:pt x="17" y="320"/>
                    </a:lnTo>
                    <a:lnTo>
                      <a:pt x="33" y="302"/>
                    </a:lnTo>
                    <a:lnTo>
                      <a:pt x="51" y="281"/>
                    </a:lnTo>
                    <a:lnTo>
                      <a:pt x="73" y="256"/>
                    </a:lnTo>
                    <a:lnTo>
                      <a:pt x="98" y="228"/>
                    </a:lnTo>
                    <a:lnTo>
                      <a:pt x="123" y="199"/>
                    </a:lnTo>
                    <a:lnTo>
                      <a:pt x="149" y="169"/>
                    </a:lnTo>
                    <a:lnTo>
                      <a:pt x="176" y="140"/>
                    </a:lnTo>
                    <a:lnTo>
                      <a:pt x="201" y="112"/>
                    </a:lnTo>
                    <a:lnTo>
                      <a:pt x="224" y="84"/>
                    </a:lnTo>
                    <a:lnTo>
                      <a:pt x="246" y="59"/>
                    </a:lnTo>
                    <a:lnTo>
                      <a:pt x="266" y="38"/>
                    </a:lnTo>
                    <a:lnTo>
                      <a:pt x="281" y="19"/>
                    </a:lnTo>
                    <a:lnTo>
                      <a:pt x="292" y="7"/>
                    </a:lnTo>
                    <a:lnTo>
                      <a:pt x="298" y="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95" name="Freeform 173">
                <a:extLst>
                  <a:ext uri="{FF2B5EF4-FFF2-40B4-BE49-F238E27FC236}">
                    <a16:creationId xmlns:a16="http://schemas.microsoft.com/office/drawing/2014/main" id="{5B229B41-FD10-4DBD-8E99-72A338F901E1}"/>
                  </a:ext>
                </a:extLst>
              </p:cNvPr>
              <p:cNvSpPr>
                <a:spLocks/>
              </p:cNvSpPr>
              <p:nvPr/>
            </p:nvSpPr>
            <p:spPr bwMode="gray">
              <a:xfrm>
                <a:off x="3800" y="2385"/>
                <a:ext cx="147" cy="138"/>
              </a:xfrm>
              <a:custGeom>
                <a:avLst/>
                <a:gdLst>
                  <a:gd name="T0" fmla="*/ 1 w 293"/>
                  <a:gd name="T1" fmla="*/ 0 h 277"/>
                  <a:gd name="T2" fmla="*/ 0 w 293"/>
                  <a:gd name="T3" fmla="*/ 0 h 277"/>
                  <a:gd name="T4" fmla="*/ 1 w 293"/>
                  <a:gd name="T5" fmla="*/ 0 h 277"/>
                  <a:gd name="T6" fmla="*/ 1 w 293"/>
                  <a:gd name="T7" fmla="*/ 0 h 277"/>
                  <a:gd name="T8" fmla="*/ 1 w 293"/>
                  <a:gd name="T9" fmla="*/ 0 h 277"/>
                  <a:gd name="T10" fmla="*/ 1 w 293"/>
                  <a:gd name="T11" fmla="*/ 0 h 27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93" h="277">
                    <a:moveTo>
                      <a:pt x="63" y="12"/>
                    </a:moveTo>
                    <a:lnTo>
                      <a:pt x="0" y="84"/>
                    </a:lnTo>
                    <a:lnTo>
                      <a:pt x="220" y="277"/>
                    </a:lnTo>
                    <a:lnTo>
                      <a:pt x="293" y="193"/>
                    </a:lnTo>
                    <a:lnTo>
                      <a:pt x="73" y="0"/>
                    </a:lnTo>
                    <a:lnTo>
                      <a:pt x="63" y="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96" name="Freeform 174">
                <a:extLst>
                  <a:ext uri="{FF2B5EF4-FFF2-40B4-BE49-F238E27FC236}">
                    <a16:creationId xmlns:a16="http://schemas.microsoft.com/office/drawing/2014/main" id="{6AF6DB40-B2BE-43EB-BFAA-57B4FCAB629D}"/>
                  </a:ext>
                </a:extLst>
              </p:cNvPr>
              <p:cNvSpPr>
                <a:spLocks/>
              </p:cNvSpPr>
              <p:nvPr/>
            </p:nvSpPr>
            <p:spPr bwMode="gray">
              <a:xfrm>
                <a:off x="3822" y="2408"/>
                <a:ext cx="102" cy="93"/>
              </a:xfrm>
              <a:custGeom>
                <a:avLst/>
                <a:gdLst>
                  <a:gd name="T0" fmla="*/ 1 w 204"/>
                  <a:gd name="T1" fmla="*/ 0 h 187"/>
                  <a:gd name="T2" fmla="*/ 1 w 204"/>
                  <a:gd name="T3" fmla="*/ 0 h 187"/>
                  <a:gd name="T4" fmla="*/ 1 w 204"/>
                  <a:gd name="T5" fmla="*/ 0 h 187"/>
                  <a:gd name="T6" fmla="*/ 1 w 204"/>
                  <a:gd name="T7" fmla="*/ 0 h 187"/>
                  <a:gd name="T8" fmla="*/ 1 w 204"/>
                  <a:gd name="T9" fmla="*/ 0 h 187"/>
                  <a:gd name="T10" fmla="*/ 1 w 204"/>
                  <a:gd name="T11" fmla="*/ 0 h 187"/>
                  <a:gd name="T12" fmla="*/ 1 w 204"/>
                  <a:gd name="T13" fmla="*/ 0 h 187"/>
                  <a:gd name="T14" fmla="*/ 1 w 204"/>
                  <a:gd name="T15" fmla="*/ 0 h 187"/>
                  <a:gd name="T16" fmla="*/ 1 w 204"/>
                  <a:gd name="T17" fmla="*/ 0 h 187"/>
                  <a:gd name="T18" fmla="*/ 1 w 204"/>
                  <a:gd name="T19" fmla="*/ 0 h 187"/>
                  <a:gd name="T20" fmla="*/ 1 w 204"/>
                  <a:gd name="T21" fmla="*/ 0 h 187"/>
                  <a:gd name="T22" fmla="*/ 1 w 204"/>
                  <a:gd name="T23" fmla="*/ 0 h 187"/>
                  <a:gd name="T24" fmla="*/ 1 w 204"/>
                  <a:gd name="T25" fmla="*/ 0 h 187"/>
                  <a:gd name="T26" fmla="*/ 1 w 204"/>
                  <a:gd name="T27" fmla="*/ 0 h 187"/>
                  <a:gd name="T28" fmla="*/ 1 w 204"/>
                  <a:gd name="T29" fmla="*/ 0 h 187"/>
                  <a:gd name="T30" fmla="*/ 1 w 204"/>
                  <a:gd name="T31" fmla="*/ 0 h 187"/>
                  <a:gd name="T32" fmla="*/ 1 w 204"/>
                  <a:gd name="T33" fmla="*/ 0 h 187"/>
                  <a:gd name="T34" fmla="*/ 1 w 204"/>
                  <a:gd name="T35" fmla="*/ 0 h 187"/>
                  <a:gd name="T36" fmla="*/ 1 w 204"/>
                  <a:gd name="T37" fmla="*/ 0 h 187"/>
                  <a:gd name="T38" fmla="*/ 1 w 204"/>
                  <a:gd name="T39" fmla="*/ 0 h 187"/>
                  <a:gd name="T40" fmla="*/ 0 w 204"/>
                  <a:gd name="T41" fmla="*/ 0 h 187"/>
                  <a:gd name="T42" fmla="*/ 1 w 204"/>
                  <a:gd name="T43" fmla="*/ 0 h 187"/>
                  <a:gd name="T44" fmla="*/ 1 w 204"/>
                  <a:gd name="T45" fmla="*/ 0 h 187"/>
                  <a:gd name="T46" fmla="*/ 1 w 204"/>
                  <a:gd name="T47" fmla="*/ 0 h 187"/>
                  <a:gd name="T48" fmla="*/ 1 w 204"/>
                  <a:gd name="T49" fmla="*/ 0 h 18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04" h="187">
                    <a:moveTo>
                      <a:pt x="32" y="0"/>
                    </a:moveTo>
                    <a:lnTo>
                      <a:pt x="44" y="11"/>
                    </a:lnTo>
                    <a:lnTo>
                      <a:pt x="64" y="29"/>
                    </a:lnTo>
                    <a:lnTo>
                      <a:pt x="89" y="51"/>
                    </a:lnTo>
                    <a:lnTo>
                      <a:pt x="118" y="75"/>
                    </a:lnTo>
                    <a:lnTo>
                      <a:pt x="146" y="101"/>
                    </a:lnTo>
                    <a:lnTo>
                      <a:pt x="171" y="122"/>
                    </a:lnTo>
                    <a:lnTo>
                      <a:pt x="191" y="141"/>
                    </a:lnTo>
                    <a:lnTo>
                      <a:pt x="204" y="151"/>
                    </a:lnTo>
                    <a:lnTo>
                      <a:pt x="195" y="160"/>
                    </a:lnTo>
                    <a:lnTo>
                      <a:pt x="187" y="169"/>
                    </a:lnTo>
                    <a:lnTo>
                      <a:pt x="179" y="178"/>
                    </a:lnTo>
                    <a:lnTo>
                      <a:pt x="172" y="187"/>
                    </a:lnTo>
                    <a:lnTo>
                      <a:pt x="160" y="177"/>
                    </a:lnTo>
                    <a:lnTo>
                      <a:pt x="140" y="158"/>
                    </a:lnTo>
                    <a:lnTo>
                      <a:pt x="114" y="136"/>
                    </a:lnTo>
                    <a:lnTo>
                      <a:pt x="86" y="111"/>
                    </a:lnTo>
                    <a:lnTo>
                      <a:pt x="58" y="87"/>
                    </a:lnTo>
                    <a:lnTo>
                      <a:pt x="33" y="65"/>
                    </a:lnTo>
                    <a:lnTo>
                      <a:pt x="12" y="46"/>
                    </a:lnTo>
                    <a:lnTo>
                      <a:pt x="0" y="36"/>
                    </a:lnTo>
                    <a:lnTo>
                      <a:pt x="8" y="27"/>
                    </a:lnTo>
                    <a:lnTo>
                      <a:pt x="16" y="18"/>
                    </a:lnTo>
                    <a:lnTo>
                      <a:pt x="24" y="10"/>
                    </a:lnTo>
                    <a:lnTo>
                      <a:pt x="32" y="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97" name="Freeform 175">
                <a:extLst>
                  <a:ext uri="{FF2B5EF4-FFF2-40B4-BE49-F238E27FC236}">
                    <a16:creationId xmlns:a16="http://schemas.microsoft.com/office/drawing/2014/main" id="{D1210F03-0904-40C8-89A8-89F9BC28127F}"/>
                  </a:ext>
                </a:extLst>
              </p:cNvPr>
              <p:cNvSpPr>
                <a:spLocks/>
              </p:cNvSpPr>
              <p:nvPr/>
            </p:nvSpPr>
            <p:spPr bwMode="gray">
              <a:xfrm>
                <a:off x="3810" y="2466"/>
                <a:ext cx="53" cy="58"/>
              </a:xfrm>
              <a:custGeom>
                <a:avLst/>
                <a:gdLst>
                  <a:gd name="T0" fmla="*/ 0 w 107"/>
                  <a:gd name="T1" fmla="*/ 1 h 116"/>
                  <a:gd name="T2" fmla="*/ 0 w 107"/>
                  <a:gd name="T3" fmla="*/ 1 h 116"/>
                  <a:gd name="T4" fmla="*/ 0 w 107"/>
                  <a:gd name="T5" fmla="*/ 1 h 116"/>
                  <a:gd name="T6" fmla="*/ 0 w 107"/>
                  <a:gd name="T7" fmla="*/ 0 h 116"/>
                  <a:gd name="T8" fmla="*/ 0 w 107"/>
                  <a:gd name="T9" fmla="*/ 1 h 1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 h="116">
                    <a:moveTo>
                      <a:pt x="0" y="95"/>
                    </a:moveTo>
                    <a:lnTo>
                      <a:pt x="24" y="116"/>
                    </a:lnTo>
                    <a:lnTo>
                      <a:pt x="107" y="22"/>
                    </a:lnTo>
                    <a:lnTo>
                      <a:pt x="84" y="0"/>
                    </a:lnTo>
                    <a:lnTo>
                      <a:pt x="0" y="9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98" name="Freeform 176">
                <a:extLst>
                  <a:ext uri="{FF2B5EF4-FFF2-40B4-BE49-F238E27FC236}">
                    <a16:creationId xmlns:a16="http://schemas.microsoft.com/office/drawing/2014/main" id="{3FE9FA19-8057-4BE1-BA38-728019043E07}"/>
                  </a:ext>
                </a:extLst>
              </p:cNvPr>
              <p:cNvSpPr>
                <a:spLocks/>
              </p:cNvSpPr>
              <p:nvPr/>
            </p:nvSpPr>
            <p:spPr bwMode="gray">
              <a:xfrm>
                <a:off x="3537" y="2729"/>
                <a:ext cx="96" cy="107"/>
              </a:xfrm>
              <a:custGeom>
                <a:avLst/>
                <a:gdLst>
                  <a:gd name="T0" fmla="*/ 0 w 193"/>
                  <a:gd name="T1" fmla="*/ 1 h 213"/>
                  <a:gd name="T2" fmla="*/ 0 w 193"/>
                  <a:gd name="T3" fmla="*/ 1 h 213"/>
                  <a:gd name="T4" fmla="*/ 0 w 193"/>
                  <a:gd name="T5" fmla="*/ 1 h 213"/>
                  <a:gd name="T6" fmla="*/ 0 w 193"/>
                  <a:gd name="T7" fmla="*/ 1 h 213"/>
                  <a:gd name="T8" fmla="*/ 0 w 193"/>
                  <a:gd name="T9" fmla="*/ 1 h 213"/>
                  <a:gd name="T10" fmla="*/ 0 w 193"/>
                  <a:gd name="T11" fmla="*/ 1 h 213"/>
                  <a:gd name="T12" fmla="*/ 0 w 193"/>
                  <a:gd name="T13" fmla="*/ 1 h 213"/>
                  <a:gd name="T14" fmla="*/ 0 w 193"/>
                  <a:gd name="T15" fmla="*/ 1 h 213"/>
                  <a:gd name="T16" fmla="*/ 0 w 193"/>
                  <a:gd name="T17" fmla="*/ 1 h 213"/>
                  <a:gd name="T18" fmla="*/ 0 w 193"/>
                  <a:gd name="T19" fmla="*/ 1 h 213"/>
                  <a:gd name="T20" fmla="*/ 0 w 193"/>
                  <a:gd name="T21" fmla="*/ 1 h 213"/>
                  <a:gd name="T22" fmla="*/ 0 w 193"/>
                  <a:gd name="T23" fmla="*/ 1 h 213"/>
                  <a:gd name="T24" fmla="*/ 0 w 193"/>
                  <a:gd name="T25" fmla="*/ 1 h 213"/>
                  <a:gd name="T26" fmla="*/ 0 w 193"/>
                  <a:gd name="T27" fmla="*/ 1 h 213"/>
                  <a:gd name="T28" fmla="*/ 0 w 193"/>
                  <a:gd name="T29" fmla="*/ 1 h 213"/>
                  <a:gd name="T30" fmla="*/ 0 w 193"/>
                  <a:gd name="T31" fmla="*/ 0 h 213"/>
                  <a:gd name="T32" fmla="*/ 0 w 193"/>
                  <a:gd name="T33" fmla="*/ 0 h 213"/>
                  <a:gd name="T34" fmla="*/ 0 w 193"/>
                  <a:gd name="T35" fmla="*/ 1 h 213"/>
                  <a:gd name="T36" fmla="*/ 0 w 193"/>
                  <a:gd name="T37" fmla="*/ 1 h 2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93" h="213">
                    <a:moveTo>
                      <a:pt x="164" y="5"/>
                    </a:moveTo>
                    <a:lnTo>
                      <a:pt x="5" y="187"/>
                    </a:lnTo>
                    <a:lnTo>
                      <a:pt x="1" y="193"/>
                    </a:lnTo>
                    <a:lnTo>
                      <a:pt x="0" y="198"/>
                    </a:lnTo>
                    <a:lnTo>
                      <a:pt x="2" y="205"/>
                    </a:lnTo>
                    <a:lnTo>
                      <a:pt x="6" y="210"/>
                    </a:lnTo>
                    <a:lnTo>
                      <a:pt x="12" y="213"/>
                    </a:lnTo>
                    <a:lnTo>
                      <a:pt x="17" y="213"/>
                    </a:lnTo>
                    <a:lnTo>
                      <a:pt x="24" y="212"/>
                    </a:lnTo>
                    <a:lnTo>
                      <a:pt x="29" y="209"/>
                    </a:lnTo>
                    <a:lnTo>
                      <a:pt x="188" y="27"/>
                    </a:lnTo>
                    <a:lnTo>
                      <a:pt x="191" y="21"/>
                    </a:lnTo>
                    <a:lnTo>
                      <a:pt x="193" y="15"/>
                    </a:lnTo>
                    <a:lnTo>
                      <a:pt x="190" y="8"/>
                    </a:lnTo>
                    <a:lnTo>
                      <a:pt x="187" y="4"/>
                    </a:lnTo>
                    <a:lnTo>
                      <a:pt x="181" y="0"/>
                    </a:lnTo>
                    <a:lnTo>
                      <a:pt x="175" y="0"/>
                    </a:lnTo>
                    <a:lnTo>
                      <a:pt x="168" y="1"/>
                    </a:lnTo>
                    <a:lnTo>
                      <a:pt x="164" y="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99" name="Freeform 177">
                <a:extLst>
                  <a:ext uri="{FF2B5EF4-FFF2-40B4-BE49-F238E27FC236}">
                    <a16:creationId xmlns:a16="http://schemas.microsoft.com/office/drawing/2014/main" id="{C9E38C6C-63DC-4181-AA9C-AEEB91C72E43}"/>
                  </a:ext>
                </a:extLst>
              </p:cNvPr>
              <p:cNvSpPr>
                <a:spLocks/>
              </p:cNvSpPr>
              <p:nvPr/>
            </p:nvSpPr>
            <p:spPr bwMode="gray">
              <a:xfrm>
                <a:off x="3737" y="2511"/>
                <a:ext cx="90" cy="84"/>
              </a:xfrm>
              <a:custGeom>
                <a:avLst/>
                <a:gdLst>
                  <a:gd name="T0" fmla="*/ 0 w 181"/>
                  <a:gd name="T1" fmla="*/ 1 h 168"/>
                  <a:gd name="T2" fmla="*/ 0 w 181"/>
                  <a:gd name="T3" fmla="*/ 1 h 168"/>
                  <a:gd name="T4" fmla="*/ 0 w 181"/>
                  <a:gd name="T5" fmla="*/ 1 h 168"/>
                  <a:gd name="T6" fmla="*/ 0 w 181"/>
                  <a:gd name="T7" fmla="*/ 1 h 168"/>
                  <a:gd name="T8" fmla="*/ 0 w 181"/>
                  <a:gd name="T9" fmla="*/ 1 h 168"/>
                  <a:gd name="T10" fmla="*/ 0 w 181"/>
                  <a:gd name="T11" fmla="*/ 1 h 168"/>
                  <a:gd name="T12" fmla="*/ 0 w 181"/>
                  <a:gd name="T13" fmla="*/ 1 h 168"/>
                  <a:gd name="T14" fmla="*/ 0 w 181"/>
                  <a:gd name="T15" fmla="*/ 1 h 168"/>
                  <a:gd name="T16" fmla="*/ 0 w 181"/>
                  <a:gd name="T17" fmla="*/ 1 h 168"/>
                  <a:gd name="T18" fmla="*/ 0 w 181"/>
                  <a:gd name="T19" fmla="*/ 1 h 168"/>
                  <a:gd name="T20" fmla="*/ 0 w 181"/>
                  <a:gd name="T21" fmla="*/ 1 h 168"/>
                  <a:gd name="T22" fmla="*/ 0 w 181"/>
                  <a:gd name="T23" fmla="*/ 1 h 168"/>
                  <a:gd name="T24" fmla="*/ 0 w 181"/>
                  <a:gd name="T25" fmla="*/ 1 h 168"/>
                  <a:gd name="T26" fmla="*/ 0 w 181"/>
                  <a:gd name="T27" fmla="*/ 1 h 168"/>
                  <a:gd name="T28" fmla="*/ 0 w 181"/>
                  <a:gd name="T29" fmla="*/ 1 h 168"/>
                  <a:gd name="T30" fmla="*/ 0 w 181"/>
                  <a:gd name="T31" fmla="*/ 1 h 168"/>
                  <a:gd name="T32" fmla="*/ 0 w 181"/>
                  <a:gd name="T33" fmla="*/ 1 h 168"/>
                  <a:gd name="T34" fmla="*/ 0 w 181"/>
                  <a:gd name="T35" fmla="*/ 1 h 168"/>
                  <a:gd name="T36" fmla="*/ 0 w 181"/>
                  <a:gd name="T37" fmla="*/ 1 h 168"/>
                  <a:gd name="T38" fmla="*/ 0 w 181"/>
                  <a:gd name="T39" fmla="*/ 1 h 168"/>
                  <a:gd name="T40" fmla="*/ 0 w 181"/>
                  <a:gd name="T41" fmla="*/ 1 h 168"/>
                  <a:gd name="T42" fmla="*/ 0 w 181"/>
                  <a:gd name="T43" fmla="*/ 1 h 168"/>
                  <a:gd name="T44" fmla="*/ 0 w 181"/>
                  <a:gd name="T45" fmla="*/ 1 h 168"/>
                  <a:gd name="T46" fmla="*/ 0 w 181"/>
                  <a:gd name="T47" fmla="*/ 1 h 168"/>
                  <a:gd name="T48" fmla="*/ 0 w 181"/>
                  <a:gd name="T49" fmla="*/ 1 h 168"/>
                  <a:gd name="T50" fmla="*/ 0 w 181"/>
                  <a:gd name="T51" fmla="*/ 1 h 168"/>
                  <a:gd name="T52" fmla="*/ 0 w 181"/>
                  <a:gd name="T53" fmla="*/ 1 h 168"/>
                  <a:gd name="T54" fmla="*/ 0 w 181"/>
                  <a:gd name="T55" fmla="*/ 1 h 168"/>
                  <a:gd name="T56" fmla="*/ 0 w 181"/>
                  <a:gd name="T57" fmla="*/ 1 h 168"/>
                  <a:gd name="T58" fmla="*/ 0 w 181"/>
                  <a:gd name="T59" fmla="*/ 1 h 168"/>
                  <a:gd name="T60" fmla="*/ 0 w 181"/>
                  <a:gd name="T61" fmla="*/ 1 h 168"/>
                  <a:gd name="T62" fmla="*/ 0 w 181"/>
                  <a:gd name="T63" fmla="*/ 1 h 168"/>
                  <a:gd name="T64" fmla="*/ 0 w 181"/>
                  <a:gd name="T65" fmla="*/ 1 h 168"/>
                  <a:gd name="T66" fmla="*/ 0 w 181"/>
                  <a:gd name="T67" fmla="*/ 1 h 168"/>
                  <a:gd name="T68" fmla="*/ 0 w 181"/>
                  <a:gd name="T69" fmla="*/ 1 h 168"/>
                  <a:gd name="T70" fmla="*/ 0 w 181"/>
                  <a:gd name="T71" fmla="*/ 1 h 168"/>
                  <a:gd name="T72" fmla="*/ 0 w 181"/>
                  <a:gd name="T73" fmla="*/ 1 h 168"/>
                  <a:gd name="T74" fmla="*/ 0 w 181"/>
                  <a:gd name="T75" fmla="*/ 1 h 168"/>
                  <a:gd name="T76" fmla="*/ 0 w 181"/>
                  <a:gd name="T77" fmla="*/ 1 h 168"/>
                  <a:gd name="T78" fmla="*/ 0 w 181"/>
                  <a:gd name="T79" fmla="*/ 1 h 168"/>
                  <a:gd name="T80" fmla="*/ 0 w 181"/>
                  <a:gd name="T81" fmla="*/ 1 h 168"/>
                  <a:gd name="T82" fmla="*/ 0 w 181"/>
                  <a:gd name="T83" fmla="*/ 1 h 168"/>
                  <a:gd name="T84" fmla="*/ 0 w 181"/>
                  <a:gd name="T85" fmla="*/ 1 h 168"/>
                  <a:gd name="T86" fmla="*/ 0 w 181"/>
                  <a:gd name="T87" fmla="*/ 1 h 168"/>
                  <a:gd name="T88" fmla="*/ 0 w 181"/>
                  <a:gd name="T89" fmla="*/ 0 h 168"/>
                  <a:gd name="T90" fmla="*/ 0 w 181"/>
                  <a:gd name="T91" fmla="*/ 0 h 168"/>
                  <a:gd name="T92" fmla="*/ 0 w 181"/>
                  <a:gd name="T93" fmla="*/ 1 h 168"/>
                  <a:gd name="T94" fmla="*/ 0 w 181"/>
                  <a:gd name="T95" fmla="*/ 1 h 168"/>
                  <a:gd name="T96" fmla="*/ 0 w 181"/>
                  <a:gd name="T97" fmla="*/ 1 h 16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81" h="168">
                    <a:moveTo>
                      <a:pt x="2" y="7"/>
                    </a:moveTo>
                    <a:lnTo>
                      <a:pt x="0" y="24"/>
                    </a:lnTo>
                    <a:lnTo>
                      <a:pt x="0" y="42"/>
                    </a:lnTo>
                    <a:lnTo>
                      <a:pt x="2" y="60"/>
                    </a:lnTo>
                    <a:lnTo>
                      <a:pt x="7" y="76"/>
                    </a:lnTo>
                    <a:lnTo>
                      <a:pt x="14" y="92"/>
                    </a:lnTo>
                    <a:lnTo>
                      <a:pt x="23" y="108"/>
                    </a:lnTo>
                    <a:lnTo>
                      <a:pt x="33" y="122"/>
                    </a:lnTo>
                    <a:lnTo>
                      <a:pt x="46" y="134"/>
                    </a:lnTo>
                    <a:lnTo>
                      <a:pt x="60" y="145"/>
                    </a:lnTo>
                    <a:lnTo>
                      <a:pt x="75" y="154"/>
                    </a:lnTo>
                    <a:lnTo>
                      <a:pt x="91" y="161"/>
                    </a:lnTo>
                    <a:lnTo>
                      <a:pt x="107" y="164"/>
                    </a:lnTo>
                    <a:lnTo>
                      <a:pt x="124" y="168"/>
                    </a:lnTo>
                    <a:lnTo>
                      <a:pt x="142" y="168"/>
                    </a:lnTo>
                    <a:lnTo>
                      <a:pt x="159" y="166"/>
                    </a:lnTo>
                    <a:lnTo>
                      <a:pt x="176" y="161"/>
                    </a:lnTo>
                    <a:lnTo>
                      <a:pt x="179" y="160"/>
                    </a:lnTo>
                    <a:lnTo>
                      <a:pt x="181" y="158"/>
                    </a:lnTo>
                    <a:lnTo>
                      <a:pt x="181" y="154"/>
                    </a:lnTo>
                    <a:lnTo>
                      <a:pt x="181" y="152"/>
                    </a:lnTo>
                    <a:lnTo>
                      <a:pt x="180" y="148"/>
                    </a:lnTo>
                    <a:lnTo>
                      <a:pt x="177" y="147"/>
                    </a:lnTo>
                    <a:lnTo>
                      <a:pt x="174" y="146"/>
                    </a:lnTo>
                    <a:lnTo>
                      <a:pt x="171" y="146"/>
                    </a:lnTo>
                    <a:lnTo>
                      <a:pt x="156" y="149"/>
                    </a:lnTo>
                    <a:lnTo>
                      <a:pt x="141" y="152"/>
                    </a:lnTo>
                    <a:lnTo>
                      <a:pt x="126" y="152"/>
                    </a:lnTo>
                    <a:lnTo>
                      <a:pt x="111" y="149"/>
                    </a:lnTo>
                    <a:lnTo>
                      <a:pt x="96" y="145"/>
                    </a:lnTo>
                    <a:lnTo>
                      <a:pt x="82" y="139"/>
                    </a:lnTo>
                    <a:lnTo>
                      <a:pt x="69" y="131"/>
                    </a:lnTo>
                    <a:lnTo>
                      <a:pt x="56" y="122"/>
                    </a:lnTo>
                    <a:lnTo>
                      <a:pt x="46" y="110"/>
                    </a:lnTo>
                    <a:lnTo>
                      <a:pt x="36" y="99"/>
                    </a:lnTo>
                    <a:lnTo>
                      <a:pt x="29" y="85"/>
                    </a:lnTo>
                    <a:lnTo>
                      <a:pt x="23" y="71"/>
                    </a:lnTo>
                    <a:lnTo>
                      <a:pt x="18" y="56"/>
                    </a:lnTo>
                    <a:lnTo>
                      <a:pt x="16" y="41"/>
                    </a:lnTo>
                    <a:lnTo>
                      <a:pt x="16" y="25"/>
                    </a:lnTo>
                    <a:lnTo>
                      <a:pt x="18" y="9"/>
                    </a:lnTo>
                    <a:lnTo>
                      <a:pt x="18" y="7"/>
                    </a:lnTo>
                    <a:lnTo>
                      <a:pt x="17" y="3"/>
                    </a:lnTo>
                    <a:lnTo>
                      <a:pt x="15" y="1"/>
                    </a:lnTo>
                    <a:lnTo>
                      <a:pt x="13" y="0"/>
                    </a:lnTo>
                    <a:lnTo>
                      <a:pt x="9" y="0"/>
                    </a:lnTo>
                    <a:lnTo>
                      <a:pt x="6" y="1"/>
                    </a:lnTo>
                    <a:lnTo>
                      <a:pt x="3" y="3"/>
                    </a:lnTo>
                    <a:lnTo>
                      <a:pt x="2" y="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00" name="Freeform 178">
                <a:extLst>
                  <a:ext uri="{FF2B5EF4-FFF2-40B4-BE49-F238E27FC236}">
                    <a16:creationId xmlns:a16="http://schemas.microsoft.com/office/drawing/2014/main" id="{E633D4F8-65D3-4E1B-B4A1-DE34BDA193AE}"/>
                  </a:ext>
                </a:extLst>
              </p:cNvPr>
              <p:cNvSpPr>
                <a:spLocks/>
              </p:cNvSpPr>
              <p:nvPr/>
            </p:nvSpPr>
            <p:spPr bwMode="gray">
              <a:xfrm>
                <a:off x="3687" y="2557"/>
                <a:ext cx="40" cy="36"/>
              </a:xfrm>
              <a:custGeom>
                <a:avLst/>
                <a:gdLst>
                  <a:gd name="T0" fmla="*/ 1 w 78"/>
                  <a:gd name="T1" fmla="*/ 1 h 70"/>
                  <a:gd name="T2" fmla="*/ 0 w 78"/>
                  <a:gd name="T3" fmla="*/ 1 h 70"/>
                  <a:gd name="T4" fmla="*/ 0 w 78"/>
                  <a:gd name="T5" fmla="*/ 1 h 70"/>
                  <a:gd name="T6" fmla="*/ 0 w 78"/>
                  <a:gd name="T7" fmla="*/ 1 h 70"/>
                  <a:gd name="T8" fmla="*/ 1 w 78"/>
                  <a:gd name="T9" fmla="*/ 1 h 70"/>
                  <a:gd name="T10" fmla="*/ 1 w 78"/>
                  <a:gd name="T11" fmla="*/ 1 h 70"/>
                  <a:gd name="T12" fmla="*/ 1 w 78"/>
                  <a:gd name="T13" fmla="*/ 1 h 70"/>
                  <a:gd name="T14" fmla="*/ 1 w 78"/>
                  <a:gd name="T15" fmla="*/ 1 h 70"/>
                  <a:gd name="T16" fmla="*/ 1 w 78"/>
                  <a:gd name="T17" fmla="*/ 1 h 70"/>
                  <a:gd name="T18" fmla="*/ 1 w 78"/>
                  <a:gd name="T19" fmla="*/ 1 h 70"/>
                  <a:gd name="T20" fmla="*/ 1 w 78"/>
                  <a:gd name="T21" fmla="*/ 1 h 70"/>
                  <a:gd name="T22" fmla="*/ 1 w 78"/>
                  <a:gd name="T23" fmla="*/ 1 h 70"/>
                  <a:gd name="T24" fmla="*/ 1 w 78"/>
                  <a:gd name="T25" fmla="*/ 1 h 70"/>
                  <a:gd name="T26" fmla="*/ 1 w 78"/>
                  <a:gd name="T27" fmla="*/ 1 h 70"/>
                  <a:gd name="T28" fmla="*/ 1 w 78"/>
                  <a:gd name="T29" fmla="*/ 1 h 70"/>
                  <a:gd name="T30" fmla="*/ 1 w 78"/>
                  <a:gd name="T31" fmla="*/ 0 h 70"/>
                  <a:gd name="T32" fmla="*/ 1 w 78"/>
                  <a:gd name="T33" fmla="*/ 0 h 70"/>
                  <a:gd name="T34" fmla="*/ 1 w 78"/>
                  <a:gd name="T35" fmla="*/ 0 h 70"/>
                  <a:gd name="T36" fmla="*/ 1 w 78"/>
                  <a:gd name="T37" fmla="*/ 1 h 7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8" h="70">
                    <a:moveTo>
                      <a:pt x="2" y="2"/>
                    </a:moveTo>
                    <a:lnTo>
                      <a:pt x="0" y="6"/>
                    </a:lnTo>
                    <a:lnTo>
                      <a:pt x="0" y="8"/>
                    </a:lnTo>
                    <a:lnTo>
                      <a:pt x="0" y="11"/>
                    </a:lnTo>
                    <a:lnTo>
                      <a:pt x="2" y="14"/>
                    </a:lnTo>
                    <a:lnTo>
                      <a:pt x="64" y="68"/>
                    </a:lnTo>
                    <a:lnTo>
                      <a:pt x="68" y="70"/>
                    </a:lnTo>
                    <a:lnTo>
                      <a:pt x="70" y="70"/>
                    </a:lnTo>
                    <a:lnTo>
                      <a:pt x="74" y="70"/>
                    </a:lnTo>
                    <a:lnTo>
                      <a:pt x="76" y="68"/>
                    </a:lnTo>
                    <a:lnTo>
                      <a:pt x="78" y="66"/>
                    </a:lnTo>
                    <a:lnTo>
                      <a:pt x="78" y="62"/>
                    </a:lnTo>
                    <a:lnTo>
                      <a:pt x="77" y="59"/>
                    </a:lnTo>
                    <a:lnTo>
                      <a:pt x="75" y="56"/>
                    </a:lnTo>
                    <a:lnTo>
                      <a:pt x="13" y="2"/>
                    </a:lnTo>
                    <a:lnTo>
                      <a:pt x="10" y="0"/>
                    </a:lnTo>
                    <a:lnTo>
                      <a:pt x="8" y="0"/>
                    </a:lnTo>
                    <a:lnTo>
                      <a:pt x="4" y="0"/>
                    </a:lnTo>
                    <a:lnTo>
                      <a:pt x="2" y="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01" name="Freeform 179">
                <a:extLst>
                  <a:ext uri="{FF2B5EF4-FFF2-40B4-BE49-F238E27FC236}">
                    <a16:creationId xmlns:a16="http://schemas.microsoft.com/office/drawing/2014/main" id="{BFA2B894-EBD5-40D6-B456-646F8D66F72E}"/>
                  </a:ext>
                </a:extLst>
              </p:cNvPr>
              <p:cNvSpPr>
                <a:spLocks/>
              </p:cNvSpPr>
              <p:nvPr/>
            </p:nvSpPr>
            <p:spPr bwMode="gray">
              <a:xfrm>
                <a:off x="3670" y="2578"/>
                <a:ext cx="39" cy="35"/>
              </a:xfrm>
              <a:custGeom>
                <a:avLst/>
                <a:gdLst>
                  <a:gd name="T0" fmla="*/ 0 w 79"/>
                  <a:gd name="T1" fmla="*/ 1 h 70"/>
                  <a:gd name="T2" fmla="*/ 0 w 79"/>
                  <a:gd name="T3" fmla="*/ 1 h 70"/>
                  <a:gd name="T4" fmla="*/ 0 w 79"/>
                  <a:gd name="T5" fmla="*/ 1 h 70"/>
                  <a:gd name="T6" fmla="*/ 0 w 79"/>
                  <a:gd name="T7" fmla="*/ 1 h 70"/>
                  <a:gd name="T8" fmla="*/ 0 w 79"/>
                  <a:gd name="T9" fmla="*/ 1 h 70"/>
                  <a:gd name="T10" fmla="*/ 0 w 79"/>
                  <a:gd name="T11" fmla="*/ 1 h 70"/>
                  <a:gd name="T12" fmla="*/ 0 w 79"/>
                  <a:gd name="T13" fmla="*/ 1 h 70"/>
                  <a:gd name="T14" fmla="*/ 0 w 79"/>
                  <a:gd name="T15" fmla="*/ 1 h 70"/>
                  <a:gd name="T16" fmla="*/ 0 w 79"/>
                  <a:gd name="T17" fmla="*/ 1 h 70"/>
                  <a:gd name="T18" fmla="*/ 0 w 79"/>
                  <a:gd name="T19" fmla="*/ 1 h 70"/>
                  <a:gd name="T20" fmla="*/ 0 w 79"/>
                  <a:gd name="T21" fmla="*/ 1 h 70"/>
                  <a:gd name="T22" fmla="*/ 0 w 79"/>
                  <a:gd name="T23" fmla="*/ 1 h 70"/>
                  <a:gd name="T24" fmla="*/ 0 w 79"/>
                  <a:gd name="T25" fmla="*/ 1 h 70"/>
                  <a:gd name="T26" fmla="*/ 0 w 79"/>
                  <a:gd name="T27" fmla="*/ 1 h 70"/>
                  <a:gd name="T28" fmla="*/ 0 w 79"/>
                  <a:gd name="T29" fmla="*/ 1 h 70"/>
                  <a:gd name="T30" fmla="*/ 0 w 79"/>
                  <a:gd name="T31" fmla="*/ 0 h 70"/>
                  <a:gd name="T32" fmla="*/ 0 w 79"/>
                  <a:gd name="T33" fmla="*/ 0 h 70"/>
                  <a:gd name="T34" fmla="*/ 0 w 79"/>
                  <a:gd name="T35" fmla="*/ 1 h 70"/>
                  <a:gd name="T36" fmla="*/ 0 w 79"/>
                  <a:gd name="T37" fmla="*/ 1 h 7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9" h="70">
                    <a:moveTo>
                      <a:pt x="2" y="2"/>
                    </a:moveTo>
                    <a:lnTo>
                      <a:pt x="0" y="6"/>
                    </a:lnTo>
                    <a:lnTo>
                      <a:pt x="0" y="8"/>
                    </a:lnTo>
                    <a:lnTo>
                      <a:pt x="0" y="12"/>
                    </a:lnTo>
                    <a:lnTo>
                      <a:pt x="2" y="14"/>
                    </a:lnTo>
                    <a:lnTo>
                      <a:pt x="65" y="69"/>
                    </a:lnTo>
                    <a:lnTo>
                      <a:pt x="68" y="70"/>
                    </a:lnTo>
                    <a:lnTo>
                      <a:pt x="70" y="70"/>
                    </a:lnTo>
                    <a:lnTo>
                      <a:pt x="74" y="70"/>
                    </a:lnTo>
                    <a:lnTo>
                      <a:pt x="76" y="68"/>
                    </a:lnTo>
                    <a:lnTo>
                      <a:pt x="79" y="66"/>
                    </a:lnTo>
                    <a:lnTo>
                      <a:pt x="79" y="62"/>
                    </a:lnTo>
                    <a:lnTo>
                      <a:pt x="77" y="59"/>
                    </a:lnTo>
                    <a:lnTo>
                      <a:pt x="76" y="57"/>
                    </a:lnTo>
                    <a:lnTo>
                      <a:pt x="14" y="2"/>
                    </a:lnTo>
                    <a:lnTo>
                      <a:pt x="11" y="0"/>
                    </a:lnTo>
                    <a:lnTo>
                      <a:pt x="8" y="0"/>
                    </a:lnTo>
                    <a:lnTo>
                      <a:pt x="5" y="1"/>
                    </a:lnTo>
                    <a:lnTo>
                      <a:pt x="2" y="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02" name="Freeform 180">
                <a:extLst>
                  <a:ext uri="{FF2B5EF4-FFF2-40B4-BE49-F238E27FC236}">
                    <a16:creationId xmlns:a16="http://schemas.microsoft.com/office/drawing/2014/main" id="{ECEE1752-052A-4444-AE05-91ABD0564BED}"/>
                  </a:ext>
                </a:extLst>
              </p:cNvPr>
              <p:cNvSpPr>
                <a:spLocks/>
              </p:cNvSpPr>
              <p:nvPr/>
            </p:nvSpPr>
            <p:spPr bwMode="gray">
              <a:xfrm>
                <a:off x="3652" y="2598"/>
                <a:ext cx="39" cy="35"/>
              </a:xfrm>
              <a:custGeom>
                <a:avLst/>
                <a:gdLst>
                  <a:gd name="T0" fmla="*/ 0 w 79"/>
                  <a:gd name="T1" fmla="*/ 1 h 69"/>
                  <a:gd name="T2" fmla="*/ 0 w 79"/>
                  <a:gd name="T3" fmla="*/ 1 h 69"/>
                  <a:gd name="T4" fmla="*/ 0 w 79"/>
                  <a:gd name="T5" fmla="*/ 1 h 69"/>
                  <a:gd name="T6" fmla="*/ 0 w 79"/>
                  <a:gd name="T7" fmla="*/ 1 h 69"/>
                  <a:gd name="T8" fmla="*/ 0 w 79"/>
                  <a:gd name="T9" fmla="*/ 1 h 69"/>
                  <a:gd name="T10" fmla="*/ 0 w 79"/>
                  <a:gd name="T11" fmla="*/ 1 h 69"/>
                  <a:gd name="T12" fmla="*/ 0 w 79"/>
                  <a:gd name="T13" fmla="*/ 1 h 69"/>
                  <a:gd name="T14" fmla="*/ 0 w 79"/>
                  <a:gd name="T15" fmla="*/ 1 h 69"/>
                  <a:gd name="T16" fmla="*/ 0 w 79"/>
                  <a:gd name="T17" fmla="*/ 1 h 69"/>
                  <a:gd name="T18" fmla="*/ 0 w 79"/>
                  <a:gd name="T19" fmla="*/ 1 h 69"/>
                  <a:gd name="T20" fmla="*/ 0 w 79"/>
                  <a:gd name="T21" fmla="*/ 1 h 69"/>
                  <a:gd name="T22" fmla="*/ 0 w 79"/>
                  <a:gd name="T23" fmla="*/ 1 h 69"/>
                  <a:gd name="T24" fmla="*/ 0 w 79"/>
                  <a:gd name="T25" fmla="*/ 1 h 69"/>
                  <a:gd name="T26" fmla="*/ 0 w 79"/>
                  <a:gd name="T27" fmla="*/ 1 h 69"/>
                  <a:gd name="T28" fmla="*/ 0 w 79"/>
                  <a:gd name="T29" fmla="*/ 1 h 69"/>
                  <a:gd name="T30" fmla="*/ 0 w 79"/>
                  <a:gd name="T31" fmla="*/ 0 h 69"/>
                  <a:gd name="T32" fmla="*/ 0 w 79"/>
                  <a:gd name="T33" fmla="*/ 0 h 69"/>
                  <a:gd name="T34" fmla="*/ 0 w 79"/>
                  <a:gd name="T35" fmla="*/ 0 h 69"/>
                  <a:gd name="T36" fmla="*/ 0 w 79"/>
                  <a:gd name="T37" fmla="*/ 1 h 6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9" h="69">
                    <a:moveTo>
                      <a:pt x="3" y="2"/>
                    </a:moveTo>
                    <a:lnTo>
                      <a:pt x="0" y="4"/>
                    </a:lnTo>
                    <a:lnTo>
                      <a:pt x="0" y="8"/>
                    </a:lnTo>
                    <a:lnTo>
                      <a:pt x="2" y="11"/>
                    </a:lnTo>
                    <a:lnTo>
                      <a:pt x="3" y="13"/>
                    </a:lnTo>
                    <a:lnTo>
                      <a:pt x="65" y="68"/>
                    </a:lnTo>
                    <a:lnTo>
                      <a:pt x="68" y="69"/>
                    </a:lnTo>
                    <a:lnTo>
                      <a:pt x="71" y="69"/>
                    </a:lnTo>
                    <a:lnTo>
                      <a:pt x="74" y="69"/>
                    </a:lnTo>
                    <a:lnTo>
                      <a:pt x="76" y="66"/>
                    </a:lnTo>
                    <a:lnTo>
                      <a:pt x="79" y="64"/>
                    </a:lnTo>
                    <a:lnTo>
                      <a:pt x="79" y="61"/>
                    </a:lnTo>
                    <a:lnTo>
                      <a:pt x="78" y="57"/>
                    </a:lnTo>
                    <a:lnTo>
                      <a:pt x="76" y="55"/>
                    </a:lnTo>
                    <a:lnTo>
                      <a:pt x="14" y="1"/>
                    </a:lnTo>
                    <a:lnTo>
                      <a:pt x="11" y="0"/>
                    </a:lnTo>
                    <a:lnTo>
                      <a:pt x="8" y="0"/>
                    </a:lnTo>
                    <a:lnTo>
                      <a:pt x="5" y="0"/>
                    </a:lnTo>
                    <a:lnTo>
                      <a:pt x="3" y="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03" name="Freeform 181">
                <a:extLst>
                  <a:ext uri="{FF2B5EF4-FFF2-40B4-BE49-F238E27FC236}">
                    <a16:creationId xmlns:a16="http://schemas.microsoft.com/office/drawing/2014/main" id="{9319CE2E-26D0-4D77-B3F3-19E2FB3DD43B}"/>
                  </a:ext>
                </a:extLst>
              </p:cNvPr>
              <p:cNvSpPr>
                <a:spLocks/>
              </p:cNvSpPr>
              <p:nvPr/>
            </p:nvSpPr>
            <p:spPr bwMode="gray">
              <a:xfrm>
                <a:off x="3634" y="2618"/>
                <a:ext cx="39" cy="36"/>
              </a:xfrm>
              <a:custGeom>
                <a:avLst/>
                <a:gdLst>
                  <a:gd name="T0" fmla="*/ 1 w 78"/>
                  <a:gd name="T1" fmla="*/ 1 h 70"/>
                  <a:gd name="T2" fmla="*/ 0 w 78"/>
                  <a:gd name="T3" fmla="*/ 1 h 70"/>
                  <a:gd name="T4" fmla="*/ 0 w 78"/>
                  <a:gd name="T5" fmla="*/ 1 h 70"/>
                  <a:gd name="T6" fmla="*/ 1 w 78"/>
                  <a:gd name="T7" fmla="*/ 1 h 70"/>
                  <a:gd name="T8" fmla="*/ 1 w 78"/>
                  <a:gd name="T9" fmla="*/ 1 h 70"/>
                  <a:gd name="T10" fmla="*/ 1 w 78"/>
                  <a:gd name="T11" fmla="*/ 1 h 70"/>
                  <a:gd name="T12" fmla="*/ 1 w 78"/>
                  <a:gd name="T13" fmla="*/ 1 h 70"/>
                  <a:gd name="T14" fmla="*/ 1 w 78"/>
                  <a:gd name="T15" fmla="*/ 1 h 70"/>
                  <a:gd name="T16" fmla="*/ 1 w 78"/>
                  <a:gd name="T17" fmla="*/ 1 h 70"/>
                  <a:gd name="T18" fmla="*/ 1 w 78"/>
                  <a:gd name="T19" fmla="*/ 1 h 70"/>
                  <a:gd name="T20" fmla="*/ 1 w 78"/>
                  <a:gd name="T21" fmla="*/ 1 h 70"/>
                  <a:gd name="T22" fmla="*/ 1 w 78"/>
                  <a:gd name="T23" fmla="*/ 1 h 70"/>
                  <a:gd name="T24" fmla="*/ 1 w 78"/>
                  <a:gd name="T25" fmla="*/ 1 h 70"/>
                  <a:gd name="T26" fmla="*/ 1 w 78"/>
                  <a:gd name="T27" fmla="*/ 1 h 70"/>
                  <a:gd name="T28" fmla="*/ 1 w 78"/>
                  <a:gd name="T29" fmla="*/ 1 h 70"/>
                  <a:gd name="T30" fmla="*/ 1 w 78"/>
                  <a:gd name="T31" fmla="*/ 0 h 70"/>
                  <a:gd name="T32" fmla="*/ 1 w 78"/>
                  <a:gd name="T33" fmla="*/ 0 h 70"/>
                  <a:gd name="T34" fmla="*/ 1 w 78"/>
                  <a:gd name="T35" fmla="*/ 0 h 70"/>
                  <a:gd name="T36" fmla="*/ 1 w 78"/>
                  <a:gd name="T37" fmla="*/ 1 h 7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8" h="70">
                    <a:moveTo>
                      <a:pt x="2" y="2"/>
                    </a:moveTo>
                    <a:lnTo>
                      <a:pt x="0" y="5"/>
                    </a:lnTo>
                    <a:lnTo>
                      <a:pt x="0" y="8"/>
                    </a:lnTo>
                    <a:lnTo>
                      <a:pt x="1" y="11"/>
                    </a:lnTo>
                    <a:lnTo>
                      <a:pt x="3" y="14"/>
                    </a:lnTo>
                    <a:lnTo>
                      <a:pt x="65" y="68"/>
                    </a:lnTo>
                    <a:lnTo>
                      <a:pt x="68" y="70"/>
                    </a:lnTo>
                    <a:lnTo>
                      <a:pt x="71" y="70"/>
                    </a:lnTo>
                    <a:lnTo>
                      <a:pt x="73" y="69"/>
                    </a:lnTo>
                    <a:lnTo>
                      <a:pt x="76" y="67"/>
                    </a:lnTo>
                    <a:lnTo>
                      <a:pt x="78" y="64"/>
                    </a:lnTo>
                    <a:lnTo>
                      <a:pt x="78" y="61"/>
                    </a:lnTo>
                    <a:lnTo>
                      <a:pt x="78" y="59"/>
                    </a:lnTo>
                    <a:lnTo>
                      <a:pt x="76" y="56"/>
                    </a:lnTo>
                    <a:lnTo>
                      <a:pt x="14" y="1"/>
                    </a:lnTo>
                    <a:lnTo>
                      <a:pt x="10" y="0"/>
                    </a:lnTo>
                    <a:lnTo>
                      <a:pt x="8" y="0"/>
                    </a:lnTo>
                    <a:lnTo>
                      <a:pt x="4" y="0"/>
                    </a:lnTo>
                    <a:lnTo>
                      <a:pt x="2" y="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04" name="Freeform 182">
                <a:extLst>
                  <a:ext uri="{FF2B5EF4-FFF2-40B4-BE49-F238E27FC236}">
                    <a16:creationId xmlns:a16="http://schemas.microsoft.com/office/drawing/2014/main" id="{508D57C2-C429-47BB-80E9-6AE799DB8699}"/>
                  </a:ext>
                </a:extLst>
              </p:cNvPr>
              <p:cNvSpPr>
                <a:spLocks/>
              </p:cNvSpPr>
              <p:nvPr/>
            </p:nvSpPr>
            <p:spPr bwMode="gray">
              <a:xfrm>
                <a:off x="3617" y="2639"/>
                <a:ext cx="38" cy="35"/>
              </a:xfrm>
              <a:custGeom>
                <a:avLst/>
                <a:gdLst>
                  <a:gd name="T0" fmla="*/ 0 w 77"/>
                  <a:gd name="T1" fmla="*/ 0 h 71"/>
                  <a:gd name="T2" fmla="*/ 0 w 77"/>
                  <a:gd name="T3" fmla="*/ 0 h 71"/>
                  <a:gd name="T4" fmla="*/ 0 w 77"/>
                  <a:gd name="T5" fmla="*/ 0 h 71"/>
                  <a:gd name="T6" fmla="*/ 0 w 77"/>
                  <a:gd name="T7" fmla="*/ 0 h 71"/>
                  <a:gd name="T8" fmla="*/ 0 w 77"/>
                  <a:gd name="T9" fmla="*/ 0 h 71"/>
                  <a:gd name="T10" fmla="*/ 0 w 77"/>
                  <a:gd name="T11" fmla="*/ 0 h 71"/>
                  <a:gd name="T12" fmla="*/ 0 w 77"/>
                  <a:gd name="T13" fmla="*/ 0 h 71"/>
                  <a:gd name="T14" fmla="*/ 0 w 77"/>
                  <a:gd name="T15" fmla="*/ 0 h 71"/>
                  <a:gd name="T16" fmla="*/ 0 w 77"/>
                  <a:gd name="T17" fmla="*/ 0 h 71"/>
                  <a:gd name="T18" fmla="*/ 0 w 77"/>
                  <a:gd name="T19" fmla="*/ 0 h 71"/>
                  <a:gd name="T20" fmla="*/ 0 w 77"/>
                  <a:gd name="T21" fmla="*/ 0 h 71"/>
                  <a:gd name="T22" fmla="*/ 0 w 77"/>
                  <a:gd name="T23" fmla="*/ 0 h 71"/>
                  <a:gd name="T24" fmla="*/ 0 w 77"/>
                  <a:gd name="T25" fmla="*/ 0 h 71"/>
                  <a:gd name="T26" fmla="*/ 0 w 77"/>
                  <a:gd name="T27" fmla="*/ 0 h 71"/>
                  <a:gd name="T28" fmla="*/ 0 w 77"/>
                  <a:gd name="T29" fmla="*/ 0 h 71"/>
                  <a:gd name="T30" fmla="*/ 0 w 77"/>
                  <a:gd name="T31" fmla="*/ 0 h 71"/>
                  <a:gd name="T32" fmla="*/ 0 w 77"/>
                  <a:gd name="T33" fmla="*/ 0 h 71"/>
                  <a:gd name="T34" fmla="*/ 0 w 77"/>
                  <a:gd name="T35" fmla="*/ 0 h 71"/>
                  <a:gd name="T36" fmla="*/ 0 w 77"/>
                  <a:gd name="T37" fmla="*/ 0 h 7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7" h="71">
                    <a:moveTo>
                      <a:pt x="1" y="3"/>
                    </a:moveTo>
                    <a:lnTo>
                      <a:pt x="0" y="5"/>
                    </a:lnTo>
                    <a:lnTo>
                      <a:pt x="0" y="8"/>
                    </a:lnTo>
                    <a:lnTo>
                      <a:pt x="0" y="12"/>
                    </a:lnTo>
                    <a:lnTo>
                      <a:pt x="2" y="14"/>
                    </a:lnTo>
                    <a:lnTo>
                      <a:pt x="65" y="68"/>
                    </a:lnTo>
                    <a:lnTo>
                      <a:pt x="67" y="71"/>
                    </a:lnTo>
                    <a:lnTo>
                      <a:pt x="70" y="71"/>
                    </a:lnTo>
                    <a:lnTo>
                      <a:pt x="73" y="71"/>
                    </a:lnTo>
                    <a:lnTo>
                      <a:pt x="75" y="68"/>
                    </a:lnTo>
                    <a:lnTo>
                      <a:pt x="77" y="65"/>
                    </a:lnTo>
                    <a:lnTo>
                      <a:pt x="77" y="63"/>
                    </a:lnTo>
                    <a:lnTo>
                      <a:pt x="77" y="59"/>
                    </a:lnTo>
                    <a:lnTo>
                      <a:pt x="75" y="57"/>
                    </a:lnTo>
                    <a:lnTo>
                      <a:pt x="13" y="3"/>
                    </a:lnTo>
                    <a:lnTo>
                      <a:pt x="10" y="0"/>
                    </a:lnTo>
                    <a:lnTo>
                      <a:pt x="7" y="0"/>
                    </a:lnTo>
                    <a:lnTo>
                      <a:pt x="4" y="0"/>
                    </a:lnTo>
                    <a:lnTo>
                      <a:pt x="1" y="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05" name="Freeform 183">
                <a:extLst>
                  <a:ext uri="{FF2B5EF4-FFF2-40B4-BE49-F238E27FC236}">
                    <a16:creationId xmlns:a16="http://schemas.microsoft.com/office/drawing/2014/main" id="{9CED756B-CA49-42CA-A6D8-43AFF80DCD68}"/>
                  </a:ext>
                </a:extLst>
              </p:cNvPr>
              <p:cNvSpPr>
                <a:spLocks/>
              </p:cNvSpPr>
              <p:nvPr/>
            </p:nvSpPr>
            <p:spPr bwMode="gray">
              <a:xfrm>
                <a:off x="3599" y="2659"/>
                <a:ext cx="38" cy="35"/>
              </a:xfrm>
              <a:custGeom>
                <a:avLst/>
                <a:gdLst>
                  <a:gd name="T0" fmla="*/ 0 w 78"/>
                  <a:gd name="T1" fmla="*/ 1 h 70"/>
                  <a:gd name="T2" fmla="*/ 0 w 78"/>
                  <a:gd name="T3" fmla="*/ 1 h 70"/>
                  <a:gd name="T4" fmla="*/ 0 w 78"/>
                  <a:gd name="T5" fmla="*/ 1 h 70"/>
                  <a:gd name="T6" fmla="*/ 0 w 78"/>
                  <a:gd name="T7" fmla="*/ 1 h 70"/>
                  <a:gd name="T8" fmla="*/ 0 w 78"/>
                  <a:gd name="T9" fmla="*/ 1 h 70"/>
                  <a:gd name="T10" fmla="*/ 0 w 78"/>
                  <a:gd name="T11" fmla="*/ 1 h 70"/>
                  <a:gd name="T12" fmla="*/ 0 w 78"/>
                  <a:gd name="T13" fmla="*/ 1 h 70"/>
                  <a:gd name="T14" fmla="*/ 0 w 78"/>
                  <a:gd name="T15" fmla="*/ 1 h 70"/>
                  <a:gd name="T16" fmla="*/ 0 w 78"/>
                  <a:gd name="T17" fmla="*/ 1 h 70"/>
                  <a:gd name="T18" fmla="*/ 0 w 78"/>
                  <a:gd name="T19" fmla="*/ 1 h 70"/>
                  <a:gd name="T20" fmla="*/ 0 w 78"/>
                  <a:gd name="T21" fmla="*/ 1 h 70"/>
                  <a:gd name="T22" fmla="*/ 0 w 78"/>
                  <a:gd name="T23" fmla="*/ 1 h 70"/>
                  <a:gd name="T24" fmla="*/ 0 w 78"/>
                  <a:gd name="T25" fmla="*/ 1 h 70"/>
                  <a:gd name="T26" fmla="*/ 0 w 78"/>
                  <a:gd name="T27" fmla="*/ 1 h 70"/>
                  <a:gd name="T28" fmla="*/ 0 w 78"/>
                  <a:gd name="T29" fmla="*/ 1 h 70"/>
                  <a:gd name="T30" fmla="*/ 0 w 78"/>
                  <a:gd name="T31" fmla="*/ 0 h 70"/>
                  <a:gd name="T32" fmla="*/ 0 w 78"/>
                  <a:gd name="T33" fmla="*/ 0 h 70"/>
                  <a:gd name="T34" fmla="*/ 0 w 78"/>
                  <a:gd name="T35" fmla="*/ 1 h 70"/>
                  <a:gd name="T36" fmla="*/ 0 w 78"/>
                  <a:gd name="T37" fmla="*/ 1 h 7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8" h="70">
                    <a:moveTo>
                      <a:pt x="2" y="2"/>
                    </a:moveTo>
                    <a:lnTo>
                      <a:pt x="0" y="5"/>
                    </a:lnTo>
                    <a:lnTo>
                      <a:pt x="0" y="8"/>
                    </a:lnTo>
                    <a:lnTo>
                      <a:pt x="0" y="11"/>
                    </a:lnTo>
                    <a:lnTo>
                      <a:pt x="3" y="13"/>
                    </a:lnTo>
                    <a:lnTo>
                      <a:pt x="65" y="69"/>
                    </a:lnTo>
                    <a:lnTo>
                      <a:pt x="67" y="70"/>
                    </a:lnTo>
                    <a:lnTo>
                      <a:pt x="71" y="70"/>
                    </a:lnTo>
                    <a:lnTo>
                      <a:pt x="74" y="70"/>
                    </a:lnTo>
                    <a:lnTo>
                      <a:pt x="76" y="68"/>
                    </a:lnTo>
                    <a:lnTo>
                      <a:pt x="78" y="65"/>
                    </a:lnTo>
                    <a:lnTo>
                      <a:pt x="78" y="62"/>
                    </a:lnTo>
                    <a:lnTo>
                      <a:pt x="78" y="58"/>
                    </a:lnTo>
                    <a:lnTo>
                      <a:pt x="75" y="56"/>
                    </a:lnTo>
                    <a:lnTo>
                      <a:pt x="13" y="2"/>
                    </a:lnTo>
                    <a:lnTo>
                      <a:pt x="11" y="0"/>
                    </a:lnTo>
                    <a:lnTo>
                      <a:pt x="7" y="0"/>
                    </a:lnTo>
                    <a:lnTo>
                      <a:pt x="4" y="1"/>
                    </a:lnTo>
                    <a:lnTo>
                      <a:pt x="2" y="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06" name="Freeform 184">
                <a:extLst>
                  <a:ext uri="{FF2B5EF4-FFF2-40B4-BE49-F238E27FC236}">
                    <a16:creationId xmlns:a16="http://schemas.microsoft.com/office/drawing/2014/main" id="{F55261C1-792A-4E6E-AF84-BEE077C63D9D}"/>
                  </a:ext>
                </a:extLst>
              </p:cNvPr>
              <p:cNvSpPr>
                <a:spLocks/>
              </p:cNvSpPr>
              <p:nvPr/>
            </p:nvSpPr>
            <p:spPr bwMode="gray">
              <a:xfrm>
                <a:off x="3706" y="2442"/>
                <a:ext cx="198" cy="183"/>
              </a:xfrm>
              <a:custGeom>
                <a:avLst/>
                <a:gdLst>
                  <a:gd name="T0" fmla="*/ 1 w 395"/>
                  <a:gd name="T1" fmla="*/ 0 h 367"/>
                  <a:gd name="T2" fmla="*/ 0 w 395"/>
                  <a:gd name="T3" fmla="*/ 0 h 367"/>
                  <a:gd name="T4" fmla="*/ 1 w 395"/>
                  <a:gd name="T5" fmla="*/ 0 h 367"/>
                  <a:gd name="T6" fmla="*/ 1 w 395"/>
                  <a:gd name="T7" fmla="*/ 0 h 367"/>
                  <a:gd name="T8" fmla="*/ 1 w 395"/>
                  <a:gd name="T9" fmla="*/ 0 h 367"/>
                  <a:gd name="T10" fmla="*/ 1 w 395"/>
                  <a:gd name="T11" fmla="*/ 0 h 3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95" h="367">
                    <a:moveTo>
                      <a:pt x="62" y="13"/>
                    </a:moveTo>
                    <a:lnTo>
                      <a:pt x="0" y="82"/>
                    </a:lnTo>
                    <a:lnTo>
                      <a:pt x="324" y="367"/>
                    </a:lnTo>
                    <a:lnTo>
                      <a:pt x="395" y="285"/>
                    </a:lnTo>
                    <a:lnTo>
                      <a:pt x="72" y="0"/>
                    </a:lnTo>
                    <a:lnTo>
                      <a:pt x="62" y="1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grpSp>
      <p:sp>
        <p:nvSpPr>
          <p:cNvPr id="398" name="Google Shape;6951;p103">
            <a:extLst>
              <a:ext uri="{FF2B5EF4-FFF2-40B4-BE49-F238E27FC236}">
                <a16:creationId xmlns:a16="http://schemas.microsoft.com/office/drawing/2014/main" id="{82DF4133-89B7-4468-96A5-1A1EA6103EAD}"/>
              </a:ext>
            </a:extLst>
          </p:cNvPr>
          <p:cNvSpPr/>
          <p:nvPr/>
        </p:nvSpPr>
        <p:spPr>
          <a:xfrm>
            <a:off x="4396405" y="2454468"/>
            <a:ext cx="537103" cy="384561"/>
          </a:xfrm>
          <a:custGeom>
            <a:avLst/>
            <a:gdLst/>
            <a:ahLst/>
            <a:cxnLst/>
            <a:rect l="l" t="t" r="r" b="b"/>
            <a:pathLst>
              <a:path w="1206487" h="901690" extrusionOk="0">
                <a:moveTo>
                  <a:pt x="1119203" y="435929"/>
                </a:moveTo>
                <a:cubicBezTo>
                  <a:pt x="1167462" y="435929"/>
                  <a:pt x="1206832" y="396560"/>
                  <a:pt x="1206832" y="348300"/>
                </a:cubicBezTo>
                <a:cubicBezTo>
                  <a:pt x="1206832" y="300041"/>
                  <a:pt x="1167462" y="260671"/>
                  <a:pt x="1119203" y="260671"/>
                </a:cubicBezTo>
                <a:lnTo>
                  <a:pt x="973154" y="260671"/>
                </a:lnTo>
                <a:lnTo>
                  <a:pt x="973154" y="173042"/>
                </a:lnTo>
                <a:cubicBezTo>
                  <a:pt x="973154" y="156532"/>
                  <a:pt x="960454" y="143832"/>
                  <a:pt x="943945" y="143832"/>
                </a:cubicBezTo>
                <a:lnTo>
                  <a:pt x="476590" y="143832"/>
                </a:lnTo>
                <a:cubicBezTo>
                  <a:pt x="460080" y="143832"/>
                  <a:pt x="447380" y="156532"/>
                  <a:pt x="447380" y="173042"/>
                </a:cubicBezTo>
                <a:lnTo>
                  <a:pt x="447380" y="260671"/>
                </a:lnTo>
                <a:lnTo>
                  <a:pt x="325461" y="260671"/>
                </a:lnTo>
                <a:cubicBezTo>
                  <a:pt x="319111" y="260671"/>
                  <a:pt x="312761" y="258131"/>
                  <a:pt x="307682" y="254321"/>
                </a:cubicBezTo>
                <a:lnTo>
                  <a:pt x="347051" y="222571"/>
                </a:lnTo>
                <a:cubicBezTo>
                  <a:pt x="359751" y="212411"/>
                  <a:pt x="361021" y="193362"/>
                  <a:pt x="350861" y="181931"/>
                </a:cubicBezTo>
                <a:lnTo>
                  <a:pt x="211162" y="10483"/>
                </a:lnTo>
                <a:cubicBezTo>
                  <a:pt x="206083" y="4133"/>
                  <a:pt x="199733" y="323"/>
                  <a:pt x="190843" y="323"/>
                </a:cubicBezTo>
                <a:cubicBezTo>
                  <a:pt x="183222" y="-946"/>
                  <a:pt x="175603" y="1594"/>
                  <a:pt x="169253" y="6673"/>
                </a:cubicBezTo>
                <a:lnTo>
                  <a:pt x="119723" y="47313"/>
                </a:lnTo>
                <a:cubicBezTo>
                  <a:pt x="112103" y="44773"/>
                  <a:pt x="104484" y="42233"/>
                  <a:pt x="96863" y="40963"/>
                </a:cubicBezTo>
                <a:cubicBezTo>
                  <a:pt x="74004" y="38423"/>
                  <a:pt x="51144" y="46043"/>
                  <a:pt x="32094" y="60013"/>
                </a:cubicBezTo>
                <a:cubicBezTo>
                  <a:pt x="-4736" y="90493"/>
                  <a:pt x="-11085" y="146372"/>
                  <a:pt x="19395" y="183202"/>
                </a:cubicBezTo>
                <a:lnTo>
                  <a:pt x="94323" y="274641"/>
                </a:lnTo>
                <a:lnTo>
                  <a:pt x="94323" y="734376"/>
                </a:lnTo>
                <a:cubicBezTo>
                  <a:pt x="60034" y="747076"/>
                  <a:pt x="35904" y="778825"/>
                  <a:pt x="35904" y="816925"/>
                </a:cubicBezTo>
                <a:cubicBezTo>
                  <a:pt x="35904" y="865185"/>
                  <a:pt x="75273" y="904554"/>
                  <a:pt x="123534" y="904554"/>
                </a:cubicBezTo>
                <a:cubicBezTo>
                  <a:pt x="171793" y="904554"/>
                  <a:pt x="211162" y="865185"/>
                  <a:pt x="211162" y="816925"/>
                </a:cubicBezTo>
                <a:cubicBezTo>
                  <a:pt x="211162" y="778825"/>
                  <a:pt x="187033" y="747076"/>
                  <a:pt x="152743" y="734376"/>
                </a:cubicBezTo>
                <a:lnTo>
                  <a:pt x="152743" y="670876"/>
                </a:lnTo>
                <a:lnTo>
                  <a:pt x="1026494" y="670876"/>
                </a:lnTo>
                <a:lnTo>
                  <a:pt x="1026494" y="735646"/>
                </a:lnTo>
                <a:cubicBezTo>
                  <a:pt x="993475" y="748346"/>
                  <a:pt x="970614" y="780096"/>
                  <a:pt x="970614" y="816925"/>
                </a:cubicBezTo>
                <a:cubicBezTo>
                  <a:pt x="970614" y="865185"/>
                  <a:pt x="1009984" y="904554"/>
                  <a:pt x="1058244" y="904554"/>
                </a:cubicBezTo>
                <a:cubicBezTo>
                  <a:pt x="1106503" y="904554"/>
                  <a:pt x="1145873" y="865185"/>
                  <a:pt x="1145873" y="816925"/>
                </a:cubicBezTo>
                <a:cubicBezTo>
                  <a:pt x="1145873" y="777556"/>
                  <a:pt x="1120473" y="745806"/>
                  <a:pt x="1084913" y="734376"/>
                </a:cubicBezTo>
                <a:lnTo>
                  <a:pt x="1084913" y="437199"/>
                </a:lnTo>
                <a:lnTo>
                  <a:pt x="1119203" y="437199"/>
                </a:lnTo>
                <a:close/>
                <a:moveTo>
                  <a:pt x="1119203" y="319091"/>
                </a:moveTo>
                <a:cubicBezTo>
                  <a:pt x="1135713" y="319091"/>
                  <a:pt x="1148412" y="331791"/>
                  <a:pt x="1148412" y="348300"/>
                </a:cubicBezTo>
                <a:cubicBezTo>
                  <a:pt x="1148412" y="364810"/>
                  <a:pt x="1135713" y="377510"/>
                  <a:pt x="1119203" y="377510"/>
                </a:cubicBezTo>
                <a:lnTo>
                  <a:pt x="973154" y="377510"/>
                </a:lnTo>
                <a:lnTo>
                  <a:pt x="973154" y="319091"/>
                </a:lnTo>
                <a:lnTo>
                  <a:pt x="1119203" y="319091"/>
                </a:lnTo>
                <a:close/>
                <a:moveTo>
                  <a:pt x="505799" y="377510"/>
                </a:moveTo>
                <a:lnTo>
                  <a:pt x="505799" y="319091"/>
                </a:lnTo>
                <a:lnTo>
                  <a:pt x="681057" y="319091"/>
                </a:lnTo>
                <a:lnTo>
                  <a:pt x="681057" y="377510"/>
                </a:lnTo>
                <a:lnTo>
                  <a:pt x="505799" y="377510"/>
                </a:lnTo>
                <a:close/>
                <a:moveTo>
                  <a:pt x="739477" y="377510"/>
                </a:moveTo>
                <a:lnTo>
                  <a:pt x="739477" y="319091"/>
                </a:lnTo>
                <a:lnTo>
                  <a:pt x="914735" y="319091"/>
                </a:lnTo>
                <a:lnTo>
                  <a:pt x="914735" y="377510"/>
                </a:lnTo>
                <a:lnTo>
                  <a:pt x="739477" y="377510"/>
                </a:lnTo>
                <a:close/>
                <a:moveTo>
                  <a:pt x="914735" y="260671"/>
                </a:moveTo>
                <a:lnTo>
                  <a:pt x="739477" y="260671"/>
                </a:lnTo>
                <a:lnTo>
                  <a:pt x="739477" y="202252"/>
                </a:lnTo>
                <a:lnTo>
                  <a:pt x="914735" y="202252"/>
                </a:lnTo>
                <a:lnTo>
                  <a:pt x="914735" y="260671"/>
                </a:lnTo>
                <a:close/>
                <a:moveTo>
                  <a:pt x="505799" y="202252"/>
                </a:moveTo>
                <a:lnTo>
                  <a:pt x="681057" y="202252"/>
                </a:lnTo>
                <a:lnTo>
                  <a:pt x="681057" y="260671"/>
                </a:lnTo>
                <a:lnTo>
                  <a:pt x="505799" y="260671"/>
                </a:lnTo>
                <a:lnTo>
                  <a:pt x="505799" y="202252"/>
                </a:lnTo>
                <a:close/>
                <a:moveTo>
                  <a:pt x="184493" y="70173"/>
                </a:moveTo>
                <a:lnTo>
                  <a:pt x="287361" y="195902"/>
                </a:lnTo>
                <a:lnTo>
                  <a:pt x="269582" y="209871"/>
                </a:lnTo>
                <a:lnTo>
                  <a:pt x="166713" y="84143"/>
                </a:lnTo>
                <a:lnTo>
                  <a:pt x="184493" y="70173"/>
                </a:lnTo>
                <a:close/>
                <a:moveTo>
                  <a:pt x="70194" y="105732"/>
                </a:moveTo>
                <a:cubicBezTo>
                  <a:pt x="76544" y="100653"/>
                  <a:pt x="82894" y="98113"/>
                  <a:pt x="91784" y="99382"/>
                </a:cubicBezTo>
                <a:cubicBezTo>
                  <a:pt x="99404" y="100653"/>
                  <a:pt x="107023" y="104463"/>
                  <a:pt x="112103" y="109543"/>
                </a:cubicBezTo>
                <a:lnTo>
                  <a:pt x="242912" y="269561"/>
                </a:lnTo>
                <a:lnTo>
                  <a:pt x="242912" y="269561"/>
                </a:lnTo>
                <a:lnTo>
                  <a:pt x="242912" y="269561"/>
                </a:lnTo>
                <a:lnTo>
                  <a:pt x="258152" y="287341"/>
                </a:lnTo>
                <a:cubicBezTo>
                  <a:pt x="258152" y="287341"/>
                  <a:pt x="258152" y="287341"/>
                  <a:pt x="258152" y="287341"/>
                </a:cubicBezTo>
                <a:cubicBezTo>
                  <a:pt x="274662" y="307660"/>
                  <a:pt x="300061" y="319091"/>
                  <a:pt x="325461" y="319091"/>
                </a:cubicBezTo>
                <a:lnTo>
                  <a:pt x="447380" y="319091"/>
                </a:lnTo>
                <a:lnTo>
                  <a:pt x="447380" y="377510"/>
                </a:lnTo>
                <a:lnTo>
                  <a:pt x="256882" y="377510"/>
                </a:lnTo>
                <a:lnTo>
                  <a:pt x="67654" y="146372"/>
                </a:lnTo>
                <a:cubicBezTo>
                  <a:pt x="56224" y="133672"/>
                  <a:pt x="58764" y="115893"/>
                  <a:pt x="70194" y="105732"/>
                </a:cubicBezTo>
                <a:close/>
                <a:moveTo>
                  <a:pt x="124803" y="846135"/>
                </a:moveTo>
                <a:cubicBezTo>
                  <a:pt x="108294" y="846135"/>
                  <a:pt x="95594" y="833435"/>
                  <a:pt x="95594" y="816925"/>
                </a:cubicBezTo>
                <a:cubicBezTo>
                  <a:pt x="95594" y="800415"/>
                  <a:pt x="108294" y="787715"/>
                  <a:pt x="124803" y="787715"/>
                </a:cubicBezTo>
                <a:cubicBezTo>
                  <a:pt x="141313" y="787715"/>
                  <a:pt x="154013" y="800415"/>
                  <a:pt x="154013" y="816925"/>
                </a:cubicBezTo>
                <a:cubicBezTo>
                  <a:pt x="154013" y="833435"/>
                  <a:pt x="141313" y="846135"/>
                  <a:pt x="124803" y="846135"/>
                </a:cubicBezTo>
                <a:close/>
                <a:moveTo>
                  <a:pt x="1060784" y="846135"/>
                </a:moveTo>
                <a:cubicBezTo>
                  <a:pt x="1044274" y="846135"/>
                  <a:pt x="1031574" y="833435"/>
                  <a:pt x="1031574" y="816925"/>
                </a:cubicBezTo>
                <a:cubicBezTo>
                  <a:pt x="1031574" y="800415"/>
                  <a:pt x="1044274" y="787715"/>
                  <a:pt x="1060784" y="787715"/>
                </a:cubicBezTo>
                <a:cubicBezTo>
                  <a:pt x="1077293" y="787715"/>
                  <a:pt x="1089993" y="800415"/>
                  <a:pt x="1089993" y="816925"/>
                </a:cubicBezTo>
                <a:cubicBezTo>
                  <a:pt x="1089993" y="833435"/>
                  <a:pt x="1076024" y="846135"/>
                  <a:pt x="1060784" y="846135"/>
                </a:cubicBezTo>
                <a:close/>
                <a:moveTo>
                  <a:pt x="1029034" y="611188"/>
                </a:moveTo>
                <a:lnTo>
                  <a:pt x="155283" y="611188"/>
                </a:lnTo>
                <a:lnTo>
                  <a:pt x="155283" y="345760"/>
                </a:lnTo>
                <a:lnTo>
                  <a:pt x="220052" y="425769"/>
                </a:lnTo>
                <a:cubicBezTo>
                  <a:pt x="225133" y="432119"/>
                  <a:pt x="234022" y="435929"/>
                  <a:pt x="242912" y="435929"/>
                </a:cubicBezTo>
                <a:lnTo>
                  <a:pt x="472780" y="435929"/>
                </a:lnTo>
                <a:cubicBezTo>
                  <a:pt x="474050" y="435929"/>
                  <a:pt x="475319" y="437199"/>
                  <a:pt x="476590" y="437199"/>
                </a:cubicBezTo>
                <a:lnTo>
                  <a:pt x="943945" y="437199"/>
                </a:lnTo>
                <a:cubicBezTo>
                  <a:pt x="945214" y="437199"/>
                  <a:pt x="946485" y="437199"/>
                  <a:pt x="947755" y="435929"/>
                </a:cubicBezTo>
                <a:lnTo>
                  <a:pt x="1029034" y="435929"/>
                </a:lnTo>
                <a:lnTo>
                  <a:pt x="1029034" y="611188"/>
                </a:lnTo>
                <a:close/>
              </a:path>
            </a:pathLst>
          </a:custGeom>
          <a:solidFill>
            <a:schemeClr val="tx2">
              <a:lumMod val="75000"/>
            </a:schemeClr>
          </a:solidFill>
          <a:ln>
            <a:solidFill>
              <a:schemeClr val="bg1"/>
            </a:solidFill>
          </a:ln>
        </p:spPr>
        <p:txBody>
          <a:bodyPr spcFirstLastPara="1" wrap="square" lIns="91425" tIns="45700" rIns="91425" bIns="45700" anchor="ctr" anchorCtr="0">
            <a:noAutofit/>
          </a:bodyPr>
          <a:lstStyle/>
          <a:p>
            <a:pPr marL="0" marR="0" lvl="0" indent="0" algn="l" rtl="0">
              <a:spcBef>
                <a:spcPts val="0"/>
              </a:spcBef>
              <a:spcAft>
                <a:spcPts val="0"/>
              </a:spcAft>
              <a:buNone/>
            </a:pPr>
            <a:endParaRPr sz="800">
              <a:solidFill>
                <a:schemeClr val="dk1"/>
              </a:solidFill>
              <a:latin typeface="Calibri"/>
              <a:ea typeface="Calibri"/>
              <a:cs typeface="Calibri"/>
              <a:sym typeface="Calibri"/>
            </a:endParaRPr>
          </a:p>
        </p:txBody>
      </p:sp>
      <p:sp>
        <p:nvSpPr>
          <p:cNvPr id="401" name="Google Shape;6951;p103">
            <a:extLst>
              <a:ext uri="{FF2B5EF4-FFF2-40B4-BE49-F238E27FC236}">
                <a16:creationId xmlns:a16="http://schemas.microsoft.com/office/drawing/2014/main" id="{DDE6F415-D917-437F-9503-D3E3C80CECE0}"/>
              </a:ext>
            </a:extLst>
          </p:cNvPr>
          <p:cNvSpPr/>
          <p:nvPr/>
        </p:nvSpPr>
        <p:spPr>
          <a:xfrm>
            <a:off x="9165854" y="2472126"/>
            <a:ext cx="537103" cy="384561"/>
          </a:xfrm>
          <a:custGeom>
            <a:avLst/>
            <a:gdLst/>
            <a:ahLst/>
            <a:cxnLst/>
            <a:rect l="l" t="t" r="r" b="b"/>
            <a:pathLst>
              <a:path w="1206487" h="901690" extrusionOk="0">
                <a:moveTo>
                  <a:pt x="1119203" y="435929"/>
                </a:moveTo>
                <a:cubicBezTo>
                  <a:pt x="1167462" y="435929"/>
                  <a:pt x="1206832" y="396560"/>
                  <a:pt x="1206832" y="348300"/>
                </a:cubicBezTo>
                <a:cubicBezTo>
                  <a:pt x="1206832" y="300041"/>
                  <a:pt x="1167462" y="260671"/>
                  <a:pt x="1119203" y="260671"/>
                </a:cubicBezTo>
                <a:lnTo>
                  <a:pt x="973154" y="260671"/>
                </a:lnTo>
                <a:lnTo>
                  <a:pt x="973154" y="173042"/>
                </a:lnTo>
                <a:cubicBezTo>
                  <a:pt x="973154" y="156532"/>
                  <a:pt x="960454" y="143832"/>
                  <a:pt x="943945" y="143832"/>
                </a:cubicBezTo>
                <a:lnTo>
                  <a:pt x="476590" y="143832"/>
                </a:lnTo>
                <a:cubicBezTo>
                  <a:pt x="460080" y="143832"/>
                  <a:pt x="447380" y="156532"/>
                  <a:pt x="447380" y="173042"/>
                </a:cubicBezTo>
                <a:lnTo>
                  <a:pt x="447380" y="260671"/>
                </a:lnTo>
                <a:lnTo>
                  <a:pt x="325461" y="260671"/>
                </a:lnTo>
                <a:cubicBezTo>
                  <a:pt x="319111" y="260671"/>
                  <a:pt x="312761" y="258131"/>
                  <a:pt x="307682" y="254321"/>
                </a:cubicBezTo>
                <a:lnTo>
                  <a:pt x="347051" y="222571"/>
                </a:lnTo>
                <a:cubicBezTo>
                  <a:pt x="359751" y="212411"/>
                  <a:pt x="361021" y="193362"/>
                  <a:pt x="350861" y="181931"/>
                </a:cubicBezTo>
                <a:lnTo>
                  <a:pt x="211162" y="10483"/>
                </a:lnTo>
                <a:cubicBezTo>
                  <a:pt x="206083" y="4133"/>
                  <a:pt x="199733" y="323"/>
                  <a:pt x="190843" y="323"/>
                </a:cubicBezTo>
                <a:cubicBezTo>
                  <a:pt x="183222" y="-946"/>
                  <a:pt x="175603" y="1594"/>
                  <a:pt x="169253" y="6673"/>
                </a:cubicBezTo>
                <a:lnTo>
                  <a:pt x="119723" y="47313"/>
                </a:lnTo>
                <a:cubicBezTo>
                  <a:pt x="112103" y="44773"/>
                  <a:pt x="104484" y="42233"/>
                  <a:pt x="96863" y="40963"/>
                </a:cubicBezTo>
                <a:cubicBezTo>
                  <a:pt x="74004" y="38423"/>
                  <a:pt x="51144" y="46043"/>
                  <a:pt x="32094" y="60013"/>
                </a:cubicBezTo>
                <a:cubicBezTo>
                  <a:pt x="-4736" y="90493"/>
                  <a:pt x="-11085" y="146372"/>
                  <a:pt x="19395" y="183202"/>
                </a:cubicBezTo>
                <a:lnTo>
                  <a:pt x="94323" y="274641"/>
                </a:lnTo>
                <a:lnTo>
                  <a:pt x="94323" y="734376"/>
                </a:lnTo>
                <a:cubicBezTo>
                  <a:pt x="60034" y="747076"/>
                  <a:pt x="35904" y="778825"/>
                  <a:pt x="35904" y="816925"/>
                </a:cubicBezTo>
                <a:cubicBezTo>
                  <a:pt x="35904" y="865185"/>
                  <a:pt x="75273" y="904554"/>
                  <a:pt x="123534" y="904554"/>
                </a:cubicBezTo>
                <a:cubicBezTo>
                  <a:pt x="171793" y="904554"/>
                  <a:pt x="211162" y="865185"/>
                  <a:pt x="211162" y="816925"/>
                </a:cubicBezTo>
                <a:cubicBezTo>
                  <a:pt x="211162" y="778825"/>
                  <a:pt x="187033" y="747076"/>
                  <a:pt x="152743" y="734376"/>
                </a:cubicBezTo>
                <a:lnTo>
                  <a:pt x="152743" y="670876"/>
                </a:lnTo>
                <a:lnTo>
                  <a:pt x="1026494" y="670876"/>
                </a:lnTo>
                <a:lnTo>
                  <a:pt x="1026494" y="735646"/>
                </a:lnTo>
                <a:cubicBezTo>
                  <a:pt x="993475" y="748346"/>
                  <a:pt x="970614" y="780096"/>
                  <a:pt x="970614" y="816925"/>
                </a:cubicBezTo>
                <a:cubicBezTo>
                  <a:pt x="970614" y="865185"/>
                  <a:pt x="1009984" y="904554"/>
                  <a:pt x="1058244" y="904554"/>
                </a:cubicBezTo>
                <a:cubicBezTo>
                  <a:pt x="1106503" y="904554"/>
                  <a:pt x="1145873" y="865185"/>
                  <a:pt x="1145873" y="816925"/>
                </a:cubicBezTo>
                <a:cubicBezTo>
                  <a:pt x="1145873" y="777556"/>
                  <a:pt x="1120473" y="745806"/>
                  <a:pt x="1084913" y="734376"/>
                </a:cubicBezTo>
                <a:lnTo>
                  <a:pt x="1084913" y="437199"/>
                </a:lnTo>
                <a:lnTo>
                  <a:pt x="1119203" y="437199"/>
                </a:lnTo>
                <a:close/>
                <a:moveTo>
                  <a:pt x="1119203" y="319091"/>
                </a:moveTo>
                <a:cubicBezTo>
                  <a:pt x="1135713" y="319091"/>
                  <a:pt x="1148412" y="331791"/>
                  <a:pt x="1148412" y="348300"/>
                </a:cubicBezTo>
                <a:cubicBezTo>
                  <a:pt x="1148412" y="364810"/>
                  <a:pt x="1135713" y="377510"/>
                  <a:pt x="1119203" y="377510"/>
                </a:cubicBezTo>
                <a:lnTo>
                  <a:pt x="973154" y="377510"/>
                </a:lnTo>
                <a:lnTo>
                  <a:pt x="973154" y="319091"/>
                </a:lnTo>
                <a:lnTo>
                  <a:pt x="1119203" y="319091"/>
                </a:lnTo>
                <a:close/>
                <a:moveTo>
                  <a:pt x="505799" y="377510"/>
                </a:moveTo>
                <a:lnTo>
                  <a:pt x="505799" y="319091"/>
                </a:lnTo>
                <a:lnTo>
                  <a:pt x="681057" y="319091"/>
                </a:lnTo>
                <a:lnTo>
                  <a:pt x="681057" y="377510"/>
                </a:lnTo>
                <a:lnTo>
                  <a:pt x="505799" y="377510"/>
                </a:lnTo>
                <a:close/>
                <a:moveTo>
                  <a:pt x="739477" y="377510"/>
                </a:moveTo>
                <a:lnTo>
                  <a:pt x="739477" y="319091"/>
                </a:lnTo>
                <a:lnTo>
                  <a:pt x="914735" y="319091"/>
                </a:lnTo>
                <a:lnTo>
                  <a:pt x="914735" y="377510"/>
                </a:lnTo>
                <a:lnTo>
                  <a:pt x="739477" y="377510"/>
                </a:lnTo>
                <a:close/>
                <a:moveTo>
                  <a:pt x="914735" y="260671"/>
                </a:moveTo>
                <a:lnTo>
                  <a:pt x="739477" y="260671"/>
                </a:lnTo>
                <a:lnTo>
                  <a:pt x="739477" y="202252"/>
                </a:lnTo>
                <a:lnTo>
                  <a:pt x="914735" y="202252"/>
                </a:lnTo>
                <a:lnTo>
                  <a:pt x="914735" y="260671"/>
                </a:lnTo>
                <a:close/>
                <a:moveTo>
                  <a:pt x="505799" y="202252"/>
                </a:moveTo>
                <a:lnTo>
                  <a:pt x="681057" y="202252"/>
                </a:lnTo>
                <a:lnTo>
                  <a:pt x="681057" y="260671"/>
                </a:lnTo>
                <a:lnTo>
                  <a:pt x="505799" y="260671"/>
                </a:lnTo>
                <a:lnTo>
                  <a:pt x="505799" y="202252"/>
                </a:lnTo>
                <a:close/>
                <a:moveTo>
                  <a:pt x="184493" y="70173"/>
                </a:moveTo>
                <a:lnTo>
                  <a:pt x="287361" y="195902"/>
                </a:lnTo>
                <a:lnTo>
                  <a:pt x="269582" y="209871"/>
                </a:lnTo>
                <a:lnTo>
                  <a:pt x="166713" y="84143"/>
                </a:lnTo>
                <a:lnTo>
                  <a:pt x="184493" y="70173"/>
                </a:lnTo>
                <a:close/>
                <a:moveTo>
                  <a:pt x="70194" y="105732"/>
                </a:moveTo>
                <a:cubicBezTo>
                  <a:pt x="76544" y="100653"/>
                  <a:pt x="82894" y="98113"/>
                  <a:pt x="91784" y="99382"/>
                </a:cubicBezTo>
                <a:cubicBezTo>
                  <a:pt x="99404" y="100653"/>
                  <a:pt x="107023" y="104463"/>
                  <a:pt x="112103" y="109543"/>
                </a:cubicBezTo>
                <a:lnTo>
                  <a:pt x="242912" y="269561"/>
                </a:lnTo>
                <a:lnTo>
                  <a:pt x="242912" y="269561"/>
                </a:lnTo>
                <a:lnTo>
                  <a:pt x="242912" y="269561"/>
                </a:lnTo>
                <a:lnTo>
                  <a:pt x="258152" y="287341"/>
                </a:lnTo>
                <a:cubicBezTo>
                  <a:pt x="258152" y="287341"/>
                  <a:pt x="258152" y="287341"/>
                  <a:pt x="258152" y="287341"/>
                </a:cubicBezTo>
                <a:cubicBezTo>
                  <a:pt x="274662" y="307660"/>
                  <a:pt x="300061" y="319091"/>
                  <a:pt x="325461" y="319091"/>
                </a:cubicBezTo>
                <a:lnTo>
                  <a:pt x="447380" y="319091"/>
                </a:lnTo>
                <a:lnTo>
                  <a:pt x="447380" y="377510"/>
                </a:lnTo>
                <a:lnTo>
                  <a:pt x="256882" y="377510"/>
                </a:lnTo>
                <a:lnTo>
                  <a:pt x="67654" y="146372"/>
                </a:lnTo>
                <a:cubicBezTo>
                  <a:pt x="56224" y="133672"/>
                  <a:pt x="58764" y="115893"/>
                  <a:pt x="70194" y="105732"/>
                </a:cubicBezTo>
                <a:close/>
                <a:moveTo>
                  <a:pt x="124803" y="846135"/>
                </a:moveTo>
                <a:cubicBezTo>
                  <a:pt x="108294" y="846135"/>
                  <a:pt x="95594" y="833435"/>
                  <a:pt x="95594" y="816925"/>
                </a:cubicBezTo>
                <a:cubicBezTo>
                  <a:pt x="95594" y="800415"/>
                  <a:pt x="108294" y="787715"/>
                  <a:pt x="124803" y="787715"/>
                </a:cubicBezTo>
                <a:cubicBezTo>
                  <a:pt x="141313" y="787715"/>
                  <a:pt x="154013" y="800415"/>
                  <a:pt x="154013" y="816925"/>
                </a:cubicBezTo>
                <a:cubicBezTo>
                  <a:pt x="154013" y="833435"/>
                  <a:pt x="141313" y="846135"/>
                  <a:pt x="124803" y="846135"/>
                </a:cubicBezTo>
                <a:close/>
                <a:moveTo>
                  <a:pt x="1060784" y="846135"/>
                </a:moveTo>
                <a:cubicBezTo>
                  <a:pt x="1044274" y="846135"/>
                  <a:pt x="1031574" y="833435"/>
                  <a:pt x="1031574" y="816925"/>
                </a:cubicBezTo>
                <a:cubicBezTo>
                  <a:pt x="1031574" y="800415"/>
                  <a:pt x="1044274" y="787715"/>
                  <a:pt x="1060784" y="787715"/>
                </a:cubicBezTo>
                <a:cubicBezTo>
                  <a:pt x="1077293" y="787715"/>
                  <a:pt x="1089993" y="800415"/>
                  <a:pt x="1089993" y="816925"/>
                </a:cubicBezTo>
                <a:cubicBezTo>
                  <a:pt x="1089993" y="833435"/>
                  <a:pt x="1076024" y="846135"/>
                  <a:pt x="1060784" y="846135"/>
                </a:cubicBezTo>
                <a:close/>
                <a:moveTo>
                  <a:pt x="1029034" y="611188"/>
                </a:moveTo>
                <a:lnTo>
                  <a:pt x="155283" y="611188"/>
                </a:lnTo>
                <a:lnTo>
                  <a:pt x="155283" y="345760"/>
                </a:lnTo>
                <a:lnTo>
                  <a:pt x="220052" y="425769"/>
                </a:lnTo>
                <a:cubicBezTo>
                  <a:pt x="225133" y="432119"/>
                  <a:pt x="234022" y="435929"/>
                  <a:pt x="242912" y="435929"/>
                </a:cubicBezTo>
                <a:lnTo>
                  <a:pt x="472780" y="435929"/>
                </a:lnTo>
                <a:cubicBezTo>
                  <a:pt x="474050" y="435929"/>
                  <a:pt x="475319" y="437199"/>
                  <a:pt x="476590" y="437199"/>
                </a:cubicBezTo>
                <a:lnTo>
                  <a:pt x="943945" y="437199"/>
                </a:lnTo>
                <a:cubicBezTo>
                  <a:pt x="945214" y="437199"/>
                  <a:pt x="946485" y="437199"/>
                  <a:pt x="947755" y="435929"/>
                </a:cubicBezTo>
                <a:lnTo>
                  <a:pt x="1029034" y="435929"/>
                </a:lnTo>
                <a:lnTo>
                  <a:pt x="1029034" y="611188"/>
                </a:lnTo>
                <a:close/>
              </a:path>
            </a:pathLst>
          </a:custGeom>
          <a:solidFill>
            <a:schemeClr val="tx2">
              <a:lumMod val="75000"/>
            </a:schemeClr>
          </a:solidFill>
          <a:ln>
            <a:solidFill>
              <a:schemeClr val="bg1"/>
            </a:solidFill>
          </a:ln>
        </p:spPr>
        <p:txBody>
          <a:bodyPr spcFirstLastPara="1" wrap="square" lIns="91425" tIns="45700" rIns="91425" bIns="45700" anchor="ctr" anchorCtr="0">
            <a:noAutofit/>
          </a:bodyPr>
          <a:lstStyle/>
          <a:p>
            <a:pPr marL="0" marR="0" lvl="0" indent="0" algn="l" rtl="0">
              <a:spcBef>
                <a:spcPts val="0"/>
              </a:spcBef>
              <a:spcAft>
                <a:spcPts val="0"/>
              </a:spcAft>
              <a:buNone/>
            </a:pPr>
            <a:endParaRPr sz="800">
              <a:solidFill>
                <a:schemeClr val="dk1"/>
              </a:solidFill>
              <a:latin typeface="Calibri"/>
              <a:ea typeface="Calibri"/>
              <a:cs typeface="Calibri"/>
              <a:sym typeface="Calibri"/>
            </a:endParaRPr>
          </a:p>
        </p:txBody>
      </p:sp>
      <p:grpSp>
        <p:nvGrpSpPr>
          <p:cNvPr id="22" name="Group 957">
            <a:extLst>
              <a:ext uri="{FF2B5EF4-FFF2-40B4-BE49-F238E27FC236}">
                <a16:creationId xmlns:a16="http://schemas.microsoft.com/office/drawing/2014/main" id="{6F629980-A28C-4E87-A995-217234295D1E}"/>
              </a:ext>
            </a:extLst>
          </p:cNvPr>
          <p:cNvGrpSpPr>
            <a:grpSpLocks/>
          </p:cNvGrpSpPr>
          <p:nvPr>
            <p:custDataLst>
              <p:tags r:id="rId17"/>
            </p:custDataLst>
          </p:nvPr>
        </p:nvGrpSpPr>
        <p:grpSpPr bwMode="auto">
          <a:xfrm>
            <a:off x="2894472" y="2337962"/>
            <a:ext cx="408373" cy="685938"/>
            <a:chOff x="6356" y="532"/>
            <a:chExt cx="369" cy="592"/>
          </a:xfrm>
        </p:grpSpPr>
        <p:sp>
          <p:nvSpPr>
            <p:cNvPr id="23" name="Oval 658">
              <a:extLst>
                <a:ext uri="{FF2B5EF4-FFF2-40B4-BE49-F238E27FC236}">
                  <a16:creationId xmlns:a16="http://schemas.microsoft.com/office/drawing/2014/main" id="{DBAE4705-7FD5-480C-89F2-2A79808FD099}"/>
                </a:ext>
              </a:extLst>
            </p:cNvPr>
            <p:cNvSpPr>
              <a:spLocks noChangeArrowheads="1"/>
            </p:cNvSpPr>
            <p:nvPr/>
          </p:nvSpPr>
          <p:spPr bwMode="gray">
            <a:xfrm>
              <a:off x="6537" y="649"/>
              <a:ext cx="0" cy="299"/>
            </a:xfrm>
            <a:prstGeom prst="ellipse">
              <a:avLst/>
            </a:prstGeom>
            <a:solidFill>
              <a:schemeClr val="tx2"/>
            </a:solidFill>
            <a:ln w="9525" algn="ctr">
              <a:solidFill>
                <a:schemeClr val="accent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24" name="Group 711">
              <a:extLst>
                <a:ext uri="{FF2B5EF4-FFF2-40B4-BE49-F238E27FC236}">
                  <a16:creationId xmlns:a16="http://schemas.microsoft.com/office/drawing/2014/main" id="{57A13244-DF09-468A-B033-C4D4B9AAA5AB}"/>
                </a:ext>
              </a:extLst>
            </p:cNvPr>
            <p:cNvGrpSpPr>
              <a:grpSpLocks/>
            </p:cNvGrpSpPr>
            <p:nvPr/>
          </p:nvGrpSpPr>
          <p:grpSpPr bwMode="auto">
            <a:xfrm>
              <a:off x="6356" y="532"/>
              <a:ext cx="369" cy="592"/>
              <a:chOff x="4931" y="1180"/>
              <a:chExt cx="281" cy="452"/>
            </a:xfrm>
          </p:grpSpPr>
          <p:sp>
            <p:nvSpPr>
              <p:cNvPr id="25" name="Freeform 705">
                <a:extLst>
                  <a:ext uri="{FF2B5EF4-FFF2-40B4-BE49-F238E27FC236}">
                    <a16:creationId xmlns:a16="http://schemas.microsoft.com/office/drawing/2014/main" id="{578F6183-DA39-42EA-9A25-9014049FC3B9}"/>
                  </a:ext>
                </a:extLst>
              </p:cNvPr>
              <p:cNvSpPr>
                <a:spLocks/>
              </p:cNvSpPr>
              <p:nvPr/>
            </p:nvSpPr>
            <p:spPr bwMode="gray">
              <a:xfrm>
                <a:off x="4931" y="1182"/>
                <a:ext cx="281" cy="383"/>
              </a:xfrm>
              <a:custGeom>
                <a:avLst/>
                <a:gdLst>
                  <a:gd name="T0" fmla="*/ 1 w 561"/>
                  <a:gd name="T1" fmla="*/ 0 h 767"/>
                  <a:gd name="T2" fmla="*/ 0 w 561"/>
                  <a:gd name="T3" fmla="*/ 0 h 767"/>
                  <a:gd name="T4" fmla="*/ 0 w 561"/>
                  <a:gd name="T5" fmla="*/ 0 h 767"/>
                  <a:gd name="T6" fmla="*/ 1 w 561"/>
                  <a:gd name="T7" fmla="*/ 0 h 767"/>
                  <a:gd name="T8" fmla="*/ 1 w 561"/>
                  <a:gd name="T9" fmla="*/ 0 h 767"/>
                  <a:gd name="T10" fmla="*/ 1 w 561"/>
                  <a:gd name="T11" fmla="*/ 0 h 7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61" h="767">
                    <a:moveTo>
                      <a:pt x="545" y="0"/>
                    </a:moveTo>
                    <a:lnTo>
                      <a:pt x="0" y="0"/>
                    </a:lnTo>
                    <a:lnTo>
                      <a:pt x="0" y="767"/>
                    </a:lnTo>
                    <a:lnTo>
                      <a:pt x="561" y="767"/>
                    </a:lnTo>
                    <a:lnTo>
                      <a:pt x="561" y="0"/>
                    </a:lnTo>
                    <a:lnTo>
                      <a:pt x="545" y="0"/>
                    </a:lnTo>
                    <a:close/>
                  </a:path>
                </a:pathLst>
              </a:custGeom>
              <a:solidFill>
                <a:srgbClr val="B2C6C5"/>
              </a:solidFill>
              <a:ln w="9525">
                <a:solidFill>
                  <a:schemeClr val="accent1"/>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6" name="Freeform 706">
                <a:extLst>
                  <a:ext uri="{FF2B5EF4-FFF2-40B4-BE49-F238E27FC236}">
                    <a16:creationId xmlns:a16="http://schemas.microsoft.com/office/drawing/2014/main" id="{AD89DAA6-7F15-44DB-8751-1DA4C36522E1}"/>
                  </a:ext>
                </a:extLst>
              </p:cNvPr>
              <p:cNvSpPr>
                <a:spLocks/>
              </p:cNvSpPr>
              <p:nvPr/>
            </p:nvSpPr>
            <p:spPr bwMode="gray">
              <a:xfrm>
                <a:off x="4995" y="1180"/>
                <a:ext cx="217" cy="452"/>
              </a:xfrm>
              <a:custGeom>
                <a:avLst/>
                <a:gdLst>
                  <a:gd name="T0" fmla="*/ 1 w 433"/>
                  <a:gd name="T1" fmla="*/ 1 h 904"/>
                  <a:gd name="T2" fmla="*/ 0 w 433"/>
                  <a:gd name="T3" fmla="*/ 1 h 904"/>
                  <a:gd name="T4" fmla="*/ 0 w 433"/>
                  <a:gd name="T5" fmla="*/ 1 h 904"/>
                  <a:gd name="T6" fmla="*/ 1 w 433"/>
                  <a:gd name="T7" fmla="*/ 1 h 904"/>
                  <a:gd name="T8" fmla="*/ 1 w 433"/>
                  <a:gd name="T9" fmla="*/ 0 h 904"/>
                  <a:gd name="T10" fmla="*/ 1 w 433"/>
                  <a:gd name="T11" fmla="*/ 1 h 90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3" h="904">
                    <a:moveTo>
                      <a:pt x="412" y="7"/>
                    </a:moveTo>
                    <a:lnTo>
                      <a:pt x="0" y="135"/>
                    </a:lnTo>
                    <a:lnTo>
                      <a:pt x="0" y="904"/>
                    </a:lnTo>
                    <a:lnTo>
                      <a:pt x="433" y="770"/>
                    </a:lnTo>
                    <a:lnTo>
                      <a:pt x="433" y="0"/>
                    </a:lnTo>
                    <a:lnTo>
                      <a:pt x="412" y="7"/>
                    </a:lnTo>
                    <a:close/>
                  </a:path>
                </a:pathLst>
              </a:custGeom>
              <a:solidFill>
                <a:srgbClr val="B2C6C5"/>
              </a:solidFill>
              <a:ln w="9525">
                <a:solidFill>
                  <a:schemeClr val="accent1"/>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7" name="Freeform 707">
                <a:extLst>
                  <a:ext uri="{FF2B5EF4-FFF2-40B4-BE49-F238E27FC236}">
                    <a16:creationId xmlns:a16="http://schemas.microsoft.com/office/drawing/2014/main" id="{C17F27E0-86E3-4589-994C-C74BC8F98A69}"/>
                  </a:ext>
                </a:extLst>
              </p:cNvPr>
              <p:cNvSpPr>
                <a:spLocks/>
              </p:cNvSpPr>
              <p:nvPr/>
            </p:nvSpPr>
            <p:spPr bwMode="gray">
              <a:xfrm>
                <a:off x="5011" y="1202"/>
                <a:ext cx="185" cy="408"/>
              </a:xfrm>
              <a:custGeom>
                <a:avLst/>
                <a:gdLst>
                  <a:gd name="T0" fmla="*/ 1 w 369"/>
                  <a:gd name="T1" fmla="*/ 0 h 817"/>
                  <a:gd name="T2" fmla="*/ 1 w 369"/>
                  <a:gd name="T3" fmla="*/ 0 h 817"/>
                  <a:gd name="T4" fmla="*/ 1 w 369"/>
                  <a:gd name="T5" fmla="*/ 0 h 817"/>
                  <a:gd name="T6" fmla="*/ 1 w 369"/>
                  <a:gd name="T7" fmla="*/ 0 h 817"/>
                  <a:gd name="T8" fmla="*/ 1 w 369"/>
                  <a:gd name="T9" fmla="*/ 0 h 817"/>
                  <a:gd name="T10" fmla="*/ 1 w 369"/>
                  <a:gd name="T11" fmla="*/ 0 h 817"/>
                  <a:gd name="T12" fmla="*/ 1 w 369"/>
                  <a:gd name="T13" fmla="*/ 0 h 817"/>
                  <a:gd name="T14" fmla="*/ 1 w 369"/>
                  <a:gd name="T15" fmla="*/ 0 h 817"/>
                  <a:gd name="T16" fmla="*/ 1 w 369"/>
                  <a:gd name="T17" fmla="*/ 0 h 817"/>
                  <a:gd name="T18" fmla="*/ 1 w 369"/>
                  <a:gd name="T19" fmla="*/ 0 h 817"/>
                  <a:gd name="T20" fmla="*/ 1 w 369"/>
                  <a:gd name="T21" fmla="*/ 0 h 817"/>
                  <a:gd name="T22" fmla="*/ 1 w 369"/>
                  <a:gd name="T23" fmla="*/ 0 h 817"/>
                  <a:gd name="T24" fmla="*/ 1 w 369"/>
                  <a:gd name="T25" fmla="*/ 0 h 817"/>
                  <a:gd name="T26" fmla="*/ 1 w 369"/>
                  <a:gd name="T27" fmla="*/ 0 h 817"/>
                  <a:gd name="T28" fmla="*/ 1 w 369"/>
                  <a:gd name="T29" fmla="*/ 0 h 817"/>
                  <a:gd name="T30" fmla="*/ 1 w 369"/>
                  <a:gd name="T31" fmla="*/ 0 h 817"/>
                  <a:gd name="T32" fmla="*/ 1 w 369"/>
                  <a:gd name="T33" fmla="*/ 0 h 817"/>
                  <a:gd name="T34" fmla="*/ 1 w 369"/>
                  <a:gd name="T35" fmla="*/ 0 h 817"/>
                  <a:gd name="T36" fmla="*/ 1 w 369"/>
                  <a:gd name="T37" fmla="*/ 0 h 817"/>
                  <a:gd name="T38" fmla="*/ 1 w 369"/>
                  <a:gd name="T39" fmla="*/ 0 h 817"/>
                  <a:gd name="T40" fmla="*/ 0 w 369"/>
                  <a:gd name="T41" fmla="*/ 0 h 817"/>
                  <a:gd name="T42" fmla="*/ 0 w 369"/>
                  <a:gd name="T43" fmla="*/ 0 h 817"/>
                  <a:gd name="T44" fmla="*/ 0 w 369"/>
                  <a:gd name="T45" fmla="*/ 0 h 817"/>
                  <a:gd name="T46" fmla="*/ 0 w 369"/>
                  <a:gd name="T47" fmla="*/ 0 h 817"/>
                  <a:gd name="T48" fmla="*/ 0 w 369"/>
                  <a:gd name="T49" fmla="*/ 0 h 817"/>
                  <a:gd name="T50" fmla="*/ 1 w 369"/>
                  <a:gd name="T51" fmla="*/ 0 h 817"/>
                  <a:gd name="T52" fmla="*/ 1 w 369"/>
                  <a:gd name="T53" fmla="*/ 0 h 817"/>
                  <a:gd name="T54" fmla="*/ 1 w 369"/>
                  <a:gd name="T55" fmla="*/ 0 h 817"/>
                  <a:gd name="T56" fmla="*/ 1 w 369"/>
                  <a:gd name="T57" fmla="*/ 0 h 817"/>
                  <a:gd name="T58" fmla="*/ 1 w 369"/>
                  <a:gd name="T59" fmla="*/ 0 h 817"/>
                  <a:gd name="T60" fmla="*/ 1 w 369"/>
                  <a:gd name="T61" fmla="*/ 0 h 817"/>
                  <a:gd name="T62" fmla="*/ 1 w 369"/>
                  <a:gd name="T63" fmla="*/ 0 h 817"/>
                  <a:gd name="T64" fmla="*/ 1 w 369"/>
                  <a:gd name="T65" fmla="*/ 0 h 817"/>
                  <a:gd name="T66" fmla="*/ 1 w 369"/>
                  <a:gd name="T67" fmla="*/ 0 h 817"/>
                  <a:gd name="T68" fmla="*/ 1 w 369"/>
                  <a:gd name="T69" fmla="*/ 0 h 817"/>
                  <a:gd name="T70" fmla="*/ 1 w 369"/>
                  <a:gd name="T71" fmla="*/ 0 h 817"/>
                  <a:gd name="T72" fmla="*/ 1 w 369"/>
                  <a:gd name="T73" fmla="*/ 0 h 817"/>
                  <a:gd name="T74" fmla="*/ 1 w 369"/>
                  <a:gd name="T75" fmla="*/ 0 h 817"/>
                  <a:gd name="T76" fmla="*/ 1 w 369"/>
                  <a:gd name="T77" fmla="*/ 0 h 817"/>
                  <a:gd name="T78" fmla="*/ 1 w 369"/>
                  <a:gd name="T79" fmla="*/ 0 h 817"/>
                  <a:gd name="T80" fmla="*/ 1 w 369"/>
                  <a:gd name="T81" fmla="*/ 0 h 81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69" h="817">
                    <a:moveTo>
                      <a:pt x="369" y="0"/>
                    </a:moveTo>
                    <a:lnTo>
                      <a:pt x="369" y="123"/>
                    </a:lnTo>
                    <a:lnTo>
                      <a:pt x="369" y="358"/>
                    </a:lnTo>
                    <a:lnTo>
                      <a:pt x="369" y="589"/>
                    </a:lnTo>
                    <a:lnTo>
                      <a:pt x="369" y="702"/>
                    </a:lnTo>
                    <a:lnTo>
                      <a:pt x="362" y="704"/>
                    </a:lnTo>
                    <a:lnTo>
                      <a:pt x="349" y="708"/>
                    </a:lnTo>
                    <a:lnTo>
                      <a:pt x="331" y="713"/>
                    </a:lnTo>
                    <a:lnTo>
                      <a:pt x="308" y="720"/>
                    </a:lnTo>
                    <a:lnTo>
                      <a:pt x="281" y="728"/>
                    </a:lnTo>
                    <a:lnTo>
                      <a:pt x="252" y="738"/>
                    </a:lnTo>
                    <a:lnTo>
                      <a:pt x="222" y="748"/>
                    </a:lnTo>
                    <a:lnTo>
                      <a:pt x="190" y="757"/>
                    </a:lnTo>
                    <a:lnTo>
                      <a:pt x="159" y="767"/>
                    </a:lnTo>
                    <a:lnTo>
                      <a:pt x="127" y="777"/>
                    </a:lnTo>
                    <a:lnTo>
                      <a:pt x="98" y="786"/>
                    </a:lnTo>
                    <a:lnTo>
                      <a:pt x="70" y="795"/>
                    </a:lnTo>
                    <a:lnTo>
                      <a:pt x="46" y="802"/>
                    </a:lnTo>
                    <a:lnTo>
                      <a:pt x="25" y="809"/>
                    </a:lnTo>
                    <a:lnTo>
                      <a:pt x="10" y="814"/>
                    </a:lnTo>
                    <a:lnTo>
                      <a:pt x="0" y="817"/>
                    </a:lnTo>
                    <a:lnTo>
                      <a:pt x="0" y="694"/>
                    </a:lnTo>
                    <a:lnTo>
                      <a:pt x="0" y="459"/>
                    </a:lnTo>
                    <a:lnTo>
                      <a:pt x="0" y="228"/>
                    </a:lnTo>
                    <a:lnTo>
                      <a:pt x="0" y="115"/>
                    </a:lnTo>
                    <a:lnTo>
                      <a:pt x="7" y="112"/>
                    </a:lnTo>
                    <a:lnTo>
                      <a:pt x="19" y="108"/>
                    </a:lnTo>
                    <a:lnTo>
                      <a:pt x="38" y="102"/>
                    </a:lnTo>
                    <a:lnTo>
                      <a:pt x="61" y="95"/>
                    </a:lnTo>
                    <a:lnTo>
                      <a:pt x="87" y="87"/>
                    </a:lnTo>
                    <a:lnTo>
                      <a:pt x="116" y="78"/>
                    </a:lnTo>
                    <a:lnTo>
                      <a:pt x="146" y="69"/>
                    </a:lnTo>
                    <a:lnTo>
                      <a:pt x="179" y="58"/>
                    </a:lnTo>
                    <a:lnTo>
                      <a:pt x="210" y="49"/>
                    </a:lnTo>
                    <a:lnTo>
                      <a:pt x="242" y="39"/>
                    </a:lnTo>
                    <a:lnTo>
                      <a:pt x="271" y="30"/>
                    </a:lnTo>
                    <a:lnTo>
                      <a:pt x="298" y="21"/>
                    </a:lnTo>
                    <a:lnTo>
                      <a:pt x="323" y="13"/>
                    </a:lnTo>
                    <a:lnTo>
                      <a:pt x="343" y="8"/>
                    </a:lnTo>
                    <a:lnTo>
                      <a:pt x="358" y="3"/>
                    </a:lnTo>
                    <a:lnTo>
                      <a:pt x="369" y="0"/>
                    </a:lnTo>
                    <a:close/>
                  </a:path>
                </a:pathLst>
              </a:custGeom>
              <a:solidFill>
                <a:srgbClr val="FFFFFF"/>
              </a:solidFill>
              <a:ln w="9525">
                <a:solidFill>
                  <a:schemeClr val="accent1"/>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8" name="Freeform 708">
                <a:extLst>
                  <a:ext uri="{FF2B5EF4-FFF2-40B4-BE49-F238E27FC236}">
                    <a16:creationId xmlns:a16="http://schemas.microsoft.com/office/drawing/2014/main" id="{8D04005E-F418-4B6A-9E20-58BA59DB3FA1}"/>
                  </a:ext>
                </a:extLst>
              </p:cNvPr>
              <p:cNvSpPr>
                <a:spLocks/>
              </p:cNvSpPr>
              <p:nvPr/>
            </p:nvSpPr>
            <p:spPr bwMode="gray">
              <a:xfrm>
                <a:off x="5044" y="1251"/>
                <a:ext cx="129" cy="166"/>
              </a:xfrm>
              <a:custGeom>
                <a:avLst/>
                <a:gdLst>
                  <a:gd name="T0" fmla="*/ 1 w 257"/>
                  <a:gd name="T1" fmla="*/ 0 h 333"/>
                  <a:gd name="T2" fmla="*/ 0 w 257"/>
                  <a:gd name="T3" fmla="*/ 0 h 333"/>
                  <a:gd name="T4" fmla="*/ 0 w 257"/>
                  <a:gd name="T5" fmla="*/ 0 h 333"/>
                  <a:gd name="T6" fmla="*/ 1 w 257"/>
                  <a:gd name="T7" fmla="*/ 0 h 333"/>
                  <a:gd name="T8" fmla="*/ 1 w 257"/>
                  <a:gd name="T9" fmla="*/ 0 h 333"/>
                  <a:gd name="T10" fmla="*/ 1 w 257"/>
                  <a:gd name="T11" fmla="*/ 0 h 33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7" h="333">
                    <a:moveTo>
                      <a:pt x="240" y="6"/>
                    </a:moveTo>
                    <a:lnTo>
                      <a:pt x="0" y="89"/>
                    </a:lnTo>
                    <a:lnTo>
                      <a:pt x="0" y="333"/>
                    </a:lnTo>
                    <a:lnTo>
                      <a:pt x="257" y="245"/>
                    </a:lnTo>
                    <a:lnTo>
                      <a:pt x="257" y="0"/>
                    </a:lnTo>
                    <a:lnTo>
                      <a:pt x="240" y="6"/>
                    </a:lnTo>
                    <a:close/>
                  </a:path>
                </a:pathLst>
              </a:custGeom>
              <a:solidFill>
                <a:srgbClr val="B2C6C5"/>
              </a:solidFill>
              <a:ln w="9525">
                <a:solidFill>
                  <a:srgbClr val="000000"/>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9" name="Freeform 709">
                <a:extLst>
                  <a:ext uri="{FF2B5EF4-FFF2-40B4-BE49-F238E27FC236}">
                    <a16:creationId xmlns:a16="http://schemas.microsoft.com/office/drawing/2014/main" id="{4370D05F-5C3D-4D02-A8EF-08D9E9C5C4CB}"/>
                  </a:ext>
                </a:extLst>
              </p:cNvPr>
              <p:cNvSpPr>
                <a:spLocks/>
              </p:cNvSpPr>
              <p:nvPr/>
            </p:nvSpPr>
            <p:spPr bwMode="gray">
              <a:xfrm>
                <a:off x="5056" y="1267"/>
                <a:ext cx="105" cy="133"/>
              </a:xfrm>
              <a:custGeom>
                <a:avLst/>
                <a:gdLst>
                  <a:gd name="T0" fmla="*/ 1 w 208"/>
                  <a:gd name="T1" fmla="*/ 0 h 266"/>
                  <a:gd name="T2" fmla="*/ 1 w 208"/>
                  <a:gd name="T3" fmla="*/ 1 h 266"/>
                  <a:gd name="T4" fmla="*/ 1 w 208"/>
                  <a:gd name="T5" fmla="*/ 1 h 266"/>
                  <a:gd name="T6" fmla="*/ 1 w 208"/>
                  <a:gd name="T7" fmla="*/ 1 h 266"/>
                  <a:gd name="T8" fmla="*/ 1 w 208"/>
                  <a:gd name="T9" fmla="*/ 1 h 266"/>
                  <a:gd name="T10" fmla="*/ 1 w 208"/>
                  <a:gd name="T11" fmla="*/ 1 h 266"/>
                  <a:gd name="T12" fmla="*/ 1 w 208"/>
                  <a:gd name="T13" fmla="*/ 1 h 266"/>
                  <a:gd name="T14" fmla="*/ 1 w 208"/>
                  <a:gd name="T15" fmla="*/ 1 h 266"/>
                  <a:gd name="T16" fmla="*/ 1 w 208"/>
                  <a:gd name="T17" fmla="*/ 1 h 266"/>
                  <a:gd name="T18" fmla="*/ 1 w 208"/>
                  <a:gd name="T19" fmla="*/ 1 h 266"/>
                  <a:gd name="T20" fmla="*/ 1 w 208"/>
                  <a:gd name="T21" fmla="*/ 1 h 266"/>
                  <a:gd name="T22" fmla="*/ 1 w 208"/>
                  <a:gd name="T23" fmla="*/ 1 h 266"/>
                  <a:gd name="T24" fmla="*/ 1 w 208"/>
                  <a:gd name="T25" fmla="*/ 1 h 266"/>
                  <a:gd name="T26" fmla="*/ 1 w 208"/>
                  <a:gd name="T27" fmla="*/ 1 h 266"/>
                  <a:gd name="T28" fmla="*/ 1 w 208"/>
                  <a:gd name="T29" fmla="*/ 1 h 266"/>
                  <a:gd name="T30" fmla="*/ 1 w 208"/>
                  <a:gd name="T31" fmla="*/ 1 h 266"/>
                  <a:gd name="T32" fmla="*/ 1 w 208"/>
                  <a:gd name="T33" fmla="*/ 1 h 266"/>
                  <a:gd name="T34" fmla="*/ 1 w 208"/>
                  <a:gd name="T35" fmla="*/ 1 h 266"/>
                  <a:gd name="T36" fmla="*/ 1 w 208"/>
                  <a:gd name="T37" fmla="*/ 1 h 266"/>
                  <a:gd name="T38" fmla="*/ 1 w 208"/>
                  <a:gd name="T39" fmla="*/ 1 h 266"/>
                  <a:gd name="T40" fmla="*/ 0 w 208"/>
                  <a:gd name="T41" fmla="*/ 1 h 266"/>
                  <a:gd name="T42" fmla="*/ 0 w 208"/>
                  <a:gd name="T43" fmla="*/ 1 h 266"/>
                  <a:gd name="T44" fmla="*/ 0 w 208"/>
                  <a:gd name="T45" fmla="*/ 1 h 266"/>
                  <a:gd name="T46" fmla="*/ 0 w 208"/>
                  <a:gd name="T47" fmla="*/ 1 h 266"/>
                  <a:gd name="T48" fmla="*/ 0 w 208"/>
                  <a:gd name="T49" fmla="*/ 1 h 266"/>
                  <a:gd name="T50" fmla="*/ 1 w 208"/>
                  <a:gd name="T51" fmla="*/ 1 h 266"/>
                  <a:gd name="T52" fmla="*/ 1 w 208"/>
                  <a:gd name="T53" fmla="*/ 1 h 266"/>
                  <a:gd name="T54" fmla="*/ 1 w 208"/>
                  <a:gd name="T55" fmla="*/ 1 h 266"/>
                  <a:gd name="T56" fmla="*/ 1 w 208"/>
                  <a:gd name="T57" fmla="*/ 1 h 266"/>
                  <a:gd name="T58" fmla="*/ 1 w 208"/>
                  <a:gd name="T59" fmla="*/ 1 h 266"/>
                  <a:gd name="T60" fmla="*/ 1 w 208"/>
                  <a:gd name="T61" fmla="*/ 1 h 266"/>
                  <a:gd name="T62" fmla="*/ 1 w 208"/>
                  <a:gd name="T63" fmla="*/ 1 h 266"/>
                  <a:gd name="T64" fmla="*/ 1 w 208"/>
                  <a:gd name="T65" fmla="*/ 1 h 266"/>
                  <a:gd name="T66" fmla="*/ 1 w 208"/>
                  <a:gd name="T67" fmla="*/ 1 h 266"/>
                  <a:gd name="T68" fmla="*/ 1 w 208"/>
                  <a:gd name="T69" fmla="*/ 1 h 266"/>
                  <a:gd name="T70" fmla="*/ 1 w 208"/>
                  <a:gd name="T71" fmla="*/ 1 h 266"/>
                  <a:gd name="T72" fmla="*/ 1 w 208"/>
                  <a:gd name="T73" fmla="*/ 1 h 266"/>
                  <a:gd name="T74" fmla="*/ 1 w 208"/>
                  <a:gd name="T75" fmla="*/ 1 h 266"/>
                  <a:gd name="T76" fmla="*/ 1 w 208"/>
                  <a:gd name="T77" fmla="*/ 1 h 266"/>
                  <a:gd name="T78" fmla="*/ 1 w 208"/>
                  <a:gd name="T79" fmla="*/ 1 h 266"/>
                  <a:gd name="T80" fmla="*/ 1 w 208"/>
                  <a:gd name="T81" fmla="*/ 0 h 26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08" h="266">
                    <a:moveTo>
                      <a:pt x="208" y="0"/>
                    </a:moveTo>
                    <a:lnTo>
                      <a:pt x="208" y="40"/>
                    </a:lnTo>
                    <a:lnTo>
                      <a:pt x="208" y="102"/>
                    </a:lnTo>
                    <a:lnTo>
                      <a:pt x="208" y="161"/>
                    </a:lnTo>
                    <a:lnTo>
                      <a:pt x="208" y="194"/>
                    </a:lnTo>
                    <a:lnTo>
                      <a:pt x="204" y="196"/>
                    </a:lnTo>
                    <a:lnTo>
                      <a:pt x="197" y="198"/>
                    </a:lnTo>
                    <a:lnTo>
                      <a:pt x="186" y="202"/>
                    </a:lnTo>
                    <a:lnTo>
                      <a:pt x="174" y="206"/>
                    </a:lnTo>
                    <a:lnTo>
                      <a:pt x="160" y="212"/>
                    </a:lnTo>
                    <a:lnTo>
                      <a:pt x="144" y="216"/>
                    </a:lnTo>
                    <a:lnTo>
                      <a:pt x="127" y="222"/>
                    </a:lnTo>
                    <a:lnTo>
                      <a:pt x="109" y="228"/>
                    </a:lnTo>
                    <a:lnTo>
                      <a:pt x="92" y="235"/>
                    </a:lnTo>
                    <a:lnTo>
                      <a:pt x="74" y="240"/>
                    </a:lnTo>
                    <a:lnTo>
                      <a:pt x="57" y="246"/>
                    </a:lnTo>
                    <a:lnTo>
                      <a:pt x="41" y="251"/>
                    </a:lnTo>
                    <a:lnTo>
                      <a:pt x="27" y="257"/>
                    </a:lnTo>
                    <a:lnTo>
                      <a:pt x="16" y="260"/>
                    </a:lnTo>
                    <a:lnTo>
                      <a:pt x="7" y="263"/>
                    </a:lnTo>
                    <a:lnTo>
                      <a:pt x="0" y="266"/>
                    </a:lnTo>
                    <a:lnTo>
                      <a:pt x="0" y="225"/>
                    </a:lnTo>
                    <a:lnTo>
                      <a:pt x="0" y="163"/>
                    </a:lnTo>
                    <a:lnTo>
                      <a:pt x="0" y="105"/>
                    </a:lnTo>
                    <a:lnTo>
                      <a:pt x="0" y="72"/>
                    </a:lnTo>
                    <a:lnTo>
                      <a:pt x="4" y="71"/>
                    </a:lnTo>
                    <a:lnTo>
                      <a:pt x="11" y="68"/>
                    </a:lnTo>
                    <a:lnTo>
                      <a:pt x="22" y="64"/>
                    </a:lnTo>
                    <a:lnTo>
                      <a:pt x="34" y="60"/>
                    </a:lnTo>
                    <a:lnTo>
                      <a:pt x="49" y="55"/>
                    </a:lnTo>
                    <a:lnTo>
                      <a:pt x="65" y="49"/>
                    </a:lnTo>
                    <a:lnTo>
                      <a:pt x="82" y="44"/>
                    </a:lnTo>
                    <a:lnTo>
                      <a:pt x="100" y="38"/>
                    </a:lnTo>
                    <a:lnTo>
                      <a:pt x="117" y="31"/>
                    </a:lnTo>
                    <a:lnTo>
                      <a:pt x="135" y="25"/>
                    </a:lnTo>
                    <a:lnTo>
                      <a:pt x="152" y="19"/>
                    </a:lnTo>
                    <a:lnTo>
                      <a:pt x="167" y="15"/>
                    </a:lnTo>
                    <a:lnTo>
                      <a:pt x="181" y="9"/>
                    </a:lnTo>
                    <a:lnTo>
                      <a:pt x="192" y="6"/>
                    </a:lnTo>
                    <a:lnTo>
                      <a:pt x="201" y="2"/>
                    </a:lnTo>
                    <a:lnTo>
                      <a:pt x="208" y="0"/>
                    </a:lnTo>
                    <a:close/>
                  </a:path>
                </a:pathLst>
              </a:custGeom>
              <a:solidFill>
                <a:srgbClr val="FFFFFF"/>
              </a:solidFill>
              <a:ln w="9525">
                <a:solidFill>
                  <a:schemeClr val="accent1"/>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0" name="Freeform 710">
                <a:extLst>
                  <a:ext uri="{FF2B5EF4-FFF2-40B4-BE49-F238E27FC236}">
                    <a16:creationId xmlns:a16="http://schemas.microsoft.com/office/drawing/2014/main" id="{2A9FF586-A781-4A98-9ACB-43F9E5534B1B}"/>
                  </a:ext>
                </a:extLst>
              </p:cNvPr>
              <p:cNvSpPr>
                <a:spLocks/>
              </p:cNvSpPr>
              <p:nvPr/>
            </p:nvSpPr>
            <p:spPr bwMode="gray">
              <a:xfrm>
                <a:off x="5038" y="1450"/>
                <a:ext cx="22" cy="34"/>
              </a:xfrm>
              <a:custGeom>
                <a:avLst/>
                <a:gdLst>
                  <a:gd name="T0" fmla="*/ 0 w 45"/>
                  <a:gd name="T1" fmla="*/ 1 h 68"/>
                  <a:gd name="T2" fmla="*/ 0 w 45"/>
                  <a:gd name="T3" fmla="*/ 1 h 68"/>
                  <a:gd name="T4" fmla="*/ 0 w 45"/>
                  <a:gd name="T5" fmla="*/ 1 h 68"/>
                  <a:gd name="T6" fmla="*/ 0 w 45"/>
                  <a:gd name="T7" fmla="*/ 1 h 68"/>
                  <a:gd name="T8" fmla="*/ 0 w 45"/>
                  <a:gd name="T9" fmla="*/ 1 h 68"/>
                  <a:gd name="T10" fmla="*/ 0 w 45"/>
                  <a:gd name="T11" fmla="*/ 1 h 68"/>
                  <a:gd name="T12" fmla="*/ 0 w 45"/>
                  <a:gd name="T13" fmla="*/ 1 h 68"/>
                  <a:gd name="T14" fmla="*/ 0 w 45"/>
                  <a:gd name="T15" fmla="*/ 1 h 68"/>
                  <a:gd name="T16" fmla="*/ 0 w 45"/>
                  <a:gd name="T17" fmla="*/ 1 h 68"/>
                  <a:gd name="T18" fmla="*/ 0 w 45"/>
                  <a:gd name="T19" fmla="*/ 1 h 68"/>
                  <a:gd name="T20" fmla="*/ 0 w 45"/>
                  <a:gd name="T21" fmla="*/ 1 h 68"/>
                  <a:gd name="T22" fmla="*/ 0 w 45"/>
                  <a:gd name="T23" fmla="*/ 1 h 68"/>
                  <a:gd name="T24" fmla="*/ 0 w 45"/>
                  <a:gd name="T25" fmla="*/ 0 h 68"/>
                  <a:gd name="T26" fmla="*/ 0 w 45"/>
                  <a:gd name="T27" fmla="*/ 1 h 68"/>
                  <a:gd name="T28" fmla="*/ 0 w 45"/>
                  <a:gd name="T29" fmla="*/ 1 h 68"/>
                  <a:gd name="T30" fmla="*/ 0 w 45"/>
                  <a:gd name="T31" fmla="*/ 1 h 68"/>
                  <a:gd name="T32" fmla="*/ 0 w 45"/>
                  <a:gd name="T33" fmla="*/ 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5" h="68">
                    <a:moveTo>
                      <a:pt x="45" y="33"/>
                    </a:moveTo>
                    <a:lnTo>
                      <a:pt x="43" y="47"/>
                    </a:lnTo>
                    <a:lnTo>
                      <a:pt x="38" y="58"/>
                    </a:lnTo>
                    <a:lnTo>
                      <a:pt x="31" y="66"/>
                    </a:lnTo>
                    <a:lnTo>
                      <a:pt x="23" y="68"/>
                    </a:lnTo>
                    <a:lnTo>
                      <a:pt x="14" y="66"/>
                    </a:lnTo>
                    <a:lnTo>
                      <a:pt x="7" y="58"/>
                    </a:lnTo>
                    <a:lnTo>
                      <a:pt x="2" y="47"/>
                    </a:lnTo>
                    <a:lnTo>
                      <a:pt x="0" y="33"/>
                    </a:lnTo>
                    <a:lnTo>
                      <a:pt x="2" y="21"/>
                    </a:lnTo>
                    <a:lnTo>
                      <a:pt x="7" y="9"/>
                    </a:lnTo>
                    <a:lnTo>
                      <a:pt x="14" y="2"/>
                    </a:lnTo>
                    <a:lnTo>
                      <a:pt x="23" y="0"/>
                    </a:lnTo>
                    <a:lnTo>
                      <a:pt x="31" y="2"/>
                    </a:lnTo>
                    <a:lnTo>
                      <a:pt x="38" y="9"/>
                    </a:lnTo>
                    <a:lnTo>
                      <a:pt x="43" y="21"/>
                    </a:lnTo>
                    <a:lnTo>
                      <a:pt x="45" y="33"/>
                    </a:lnTo>
                    <a:close/>
                  </a:path>
                </a:pathLst>
              </a:custGeom>
              <a:solidFill>
                <a:srgbClr val="B2C6C5"/>
              </a:solidFill>
              <a:ln w="9525">
                <a:solidFill>
                  <a:srgbClr val="000000"/>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grpSp>
      <p:grpSp>
        <p:nvGrpSpPr>
          <p:cNvPr id="79" name="Groupe 1523">
            <a:extLst>
              <a:ext uri="{FF2B5EF4-FFF2-40B4-BE49-F238E27FC236}">
                <a16:creationId xmlns:a16="http://schemas.microsoft.com/office/drawing/2014/main" id="{F164187C-0452-4A59-95BA-F8A9261AF73E}"/>
              </a:ext>
            </a:extLst>
          </p:cNvPr>
          <p:cNvGrpSpPr>
            <a:grpSpLocks/>
          </p:cNvGrpSpPr>
          <p:nvPr>
            <p:custDataLst>
              <p:tags r:id="rId18"/>
            </p:custDataLst>
          </p:nvPr>
        </p:nvGrpSpPr>
        <p:grpSpPr bwMode="auto">
          <a:xfrm>
            <a:off x="3726048" y="2506177"/>
            <a:ext cx="238038" cy="346234"/>
            <a:chOff x="4282281" y="2982015"/>
            <a:chExt cx="601663" cy="919528"/>
          </a:xfrm>
        </p:grpSpPr>
        <p:sp>
          <p:nvSpPr>
            <p:cNvPr id="80" name="Oval 436">
              <a:extLst>
                <a:ext uri="{FF2B5EF4-FFF2-40B4-BE49-F238E27FC236}">
                  <a16:creationId xmlns:a16="http://schemas.microsoft.com/office/drawing/2014/main" id="{E51198DF-B752-465A-A08D-491FB79F5A9C}"/>
                </a:ext>
              </a:extLst>
            </p:cNvPr>
            <p:cNvSpPr>
              <a:spLocks noChangeArrowheads="1"/>
            </p:cNvSpPr>
            <p:nvPr/>
          </p:nvSpPr>
          <p:spPr bwMode="gray">
            <a:xfrm>
              <a:off x="4583920" y="2982015"/>
              <a:ext cx="227" cy="919528"/>
            </a:xfrm>
            <a:prstGeom prst="ellipse">
              <a:avLst/>
            </a:prstGeom>
            <a:solidFill>
              <a:schemeClr val="tx2"/>
            </a:solidFill>
            <a:ln w="9525" algn="ctr">
              <a:solidFill>
                <a:schemeClr val="tx2"/>
              </a:solidFill>
              <a:round/>
              <a:headEnd/>
              <a:tailEnd/>
            </a:ln>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81" name="Group 471">
              <a:extLst>
                <a:ext uri="{FF2B5EF4-FFF2-40B4-BE49-F238E27FC236}">
                  <a16:creationId xmlns:a16="http://schemas.microsoft.com/office/drawing/2014/main" id="{DE3EF94E-F7CC-497D-9D9F-959A7480F9CC}"/>
                </a:ext>
              </a:extLst>
            </p:cNvPr>
            <p:cNvGrpSpPr>
              <a:grpSpLocks/>
            </p:cNvGrpSpPr>
            <p:nvPr/>
          </p:nvGrpSpPr>
          <p:grpSpPr bwMode="auto">
            <a:xfrm>
              <a:off x="4282281" y="3012287"/>
              <a:ext cx="601663" cy="806451"/>
              <a:chOff x="3183" y="2860"/>
              <a:chExt cx="326" cy="437"/>
            </a:xfrm>
          </p:grpSpPr>
          <p:sp>
            <p:nvSpPr>
              <p:cNvPr id="82" name="Freeform 457">
                <a:extLst>
                  <a:ext uri="{FF2B5EF4-FFF2-40B4-BE49-F238E27FC236}">
                    <a16:creationId xmlns:a16="http://schemas.microsoft.com/office/drawing/2014/main" id="{7A7B0961-6BE6-410D-B133-D041C67C4FF4}"/>
                  </a:ext>
                </a:extLst>
              </p:cNvPr>
              <p:cNvSpPr>
                <a:spLocks/>
              </p:cNvSpPr>
              <p:nvPr/>
            </p:nvSpPr>
            <p:spPr bwMode="gray">
              <a:xfrm>
                <a:off x="3183" y="2965"/>
                <a:ext cx="319" cy="332"/>
              </a:xfrm>
              <a:custGeom>
                <a:avLst/>
                <a:gdLst>
                  <a:gd name="T0" fmla="*/ 1 w 638"/>
                  <a:gd name="T1" fmla="*/ 0 h 664"/>
                  <a:gd name="T2" fmla="*/ 0 w 638"/>
                  <a:gd name="T3" fmla="*/ 0 h 664"/>
                  <a:gd name="T4" fmla="*/ 0 w 638"/>
                  <a:gd name="T5" fmla="*/ 1 h 664"/>
                  <a:gd name="T6" fmla="*/ 1 w 638"/>
                  <a:gd name="T7" fmla="*/ 1 h 664"/>
                  <a:gd name="T8" fmla="*/ 1 w 638"/>
                  <a:gd name="T9" fmla="*/ 0 h 664"/>
                  <a:gd name="T10" fmla="*/ 1 w 638"/>
                  <a:gd name="T11" fmla="*/ 0 h 66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38" h="664">
                    <a:moveTo>
                      <a:pt x="622" y="0"/>
                    </a:moveTo>
                    <a:lnTo>
                      <a:pt x="0" y="0"/>
                    </a:lnTo>
                    <a:lnTo>
                      <a:pt x="0" y="664"/>
                    </a:lnTo>
                    <a:lnTo>
                      <a:pt x="638" y="664"/>
                    </a:lnTo>
                    <a:lnTo>
                      <a:pt x="638" y="0"/>
                    </a:lnTo>
                    <a:lnTo>
                      <a:pt x="622" y="0"/>
                    </a:lnTo>
                    <a:close/>
                  </a:path>
                </a:pathLst>
              </a:custGeom>
              <a:solidFill>
                <a:schemeClr val="bg1"/>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83" name="Freeform 458">
                <a:extLst>
                  <a:ext uri="{FF2B5EF4-FFF2-40B4-BE49-F238E27FC236}">
                    <a16:creationId xmlns:a16="http://schemas.microsoft.com/office/drawing/2014/main" id="{4CA841CF-CEAA-4B00-8012-51C752AD5434}"/>
                  </a:ext>
                </a:extLst>
              </p:cNvPr>
              <p:cNvSpPr>
                <a:spLocks/>
              </p:cNvSpPr>
              <p:nvPr/>
            </p:nvSpPr>
            <p:spPr bwMode="gray">
              <a:xfrm>
                <a:off x="3199" y="2982"/>
                <a:ext cx="287" cy="300"/>
              </a:xfrm>
              <a:custGeom>
                <a:avLst/>
                <a:gdLst>
                  <a:gd name="T0" fmla="*/ 1 w 574"/>
                  <a:gd name="T1" fmla="*/ 0 h 601"/>
                  <a:gd name="T2" fmla="*/ 1 w 574"/>
                  <a:gd name="T3" fmla="*/ 0 h 601"/>
                  <a:gd name="T4" fmla="*/ 1 w 574"/>
                  <a:gd name="T5" fmla="*/ 0 h 601"/>
                  <a:gd name="T6" fmla="*/ 1 w 574"/>
                  <a:gd name="T7" fmla="*/ 0 h 601"/>
                  <a:gd name="T8" fmla="*/ 1 w 574"/>
                  <a:gd name="T9" fmla="*/ 0 h 601"/>
                  <a:gd name="T10" fmla="*/ 1 w 574"/>
                  <a:gd name="T11" fmla="*/ 0 h 601"/>
                  <a:gd name="T12" fmla="*/ 1 w 574"/>
                  <a:gd name="T13" fmla="*/ 0 h 601"/>
                  <a:gd name="T14" fmla="*/ 1 w 574"/>
                  <a:gd name="T15" fmla="*/ 0 h 601"/>
                  <a:gd name="T16" fmla="*/ 1 w 574"/>
                  <a:gd name="T17" fmla="*/ 0 h 601"/>
                  <a:gd name="T18" fmla="*/ 1 w 574"/>
                  <a:gd name="T19" fmla="*/ 0 h 601"/>
                  <a:gd name="T20" fmla="*/ 1 w 574"/>
                  <a:gd name="T21" fmla="*/ 0 h 601"/>
                  <a:gd name="T22" fmla="*/ 1 w 574"/>
                  <a:gd name="T23" fmla="*/ 0 h 601"/>
                  <a:gd name="T24" fmla="*/ 1 w 574"/>
                  <a:gd name="T25" fmla="*/ 0 h 601"/>
                  <a:gd name="T26" fmla="*/ 1 w 574"/>
                  <a:gd name="T27" fmla="*/ 0 h 601"/>
                  <a:gd name="T28" fmla="*/ 1 w 574"/>
                  <a:gd name="T29" fmla="*/ 0 h 601"/>
                  <a:gd name="T30" fmla="*/ 1 w 574"/>
                  <a:gd name="T31" fmla="*/ 0 h 601"/>
                  <a:gd name="T32" fmla="*/ 1 w 574"/>
                  <a:gd name="T33" fmla="*/ 0 h 601"/>
                  <a:gd name="T34" fmla="*/ 1 w 574"/>
                  <a:gd name="T35" fmla="*/ 0 h 601"/>
                  <a:gd name="T36" fmla="*/ 1 w 574"/>
                  <a:gd name="T37" fmla="*/ 0 h 601"/>
                  <a:gd name="T38" fmla="*/ 1 w 574"/>
                  <a:gd name="T39" fmla="*/ 0 h 601"/>
                  <a:gd name="T40" fmla="*/ 0 w 574"/>
                  <a:gd name="T41" fmla="*/ 0 h 601"/>
                  <a:gd name="T42" fmla="*/ 0 w 574"/>
                  <a:gd name="T43" fmla="*/ 0 h 601"/>
                  <a:gd name="T44" fmla="*/ 0 w 574"/>
                  <a:gd name="T45" fmla="*/ 0 h 601"/>
                  <a:gd name="T46" fmla="*/ 0 w 574"/>
                  <a:gd name="T47" fmla="*/ 0 h 601"/>
                  <a:gd name="T48" fmla="*/ 0 w 574"/>
                  <a:gd name="T49" fmla="*/ 0 h 601"/>
                  <a:gd name="T50" fmla="*/ 1 w 574"/>
                  <a:gd name="T51" fmla="*/ 0 h 601"/>
                  <a:gd name="T52" fmla="*/ 1 w 574"/>
                  <a:gd name="T53" fmla="*/ 0 h 601"/>
                  <a:gd name="T54" fmla="*/ 1 w 574"/>
                  <a:gd name="T55" fmla="*/ 0 h 601"/>
                  <a:gd name="T56" fmla="*/ 1 w 574"/>
                  <a:gd name="T57" fmla="*/ 0 h 601"/>
                  <a:gd name="T58" fmla="*/ 1 w 574"/>
                  <a:gd name="T59" fmla="*/ 0 h 601"/>
                  <a:gd name="T60" fmla="*/ 1 w 574"/>
                  <a:gd name="T61" fmla="*/ 0 h 601"/>
                  <a:gd name="T62" fmla="*/ 1 w 574"/>
                  <a:gd name="T63" fmla="*/ 0 h 601"/>
                  <a:gd name="T64" fmla="*/ 1 w 574"/>
                  <a:gd name="T65" fmla="*/ 0 h 601"/>
                  <a:gd name="T66" fmla="*/ 1 w 574"/>
                  <a:gd name="T67" fmla="*/ 0 h 601"/>
                  <a:gd name="T68" fmla="*/ 1 w 574"/>
                  <a:gd name="T69" fmla="*/ 0 h 601"/>
                  <a:gd name="T70" fmla="*/ 1 w 574"/>
                  <a:gd name="T71" fmla="*/ 0 h 601"/>
                  <a:gd name="T72" fmla="*/ 1 w 574"/>
                  <a:gd name="T73" fmla="*/ 0 h 601"/>
                  <a:gd name="T74" fmla="*/ 1 w 574"/>
                  <a:gd name="T75" fmla="*/ 0 h 601"/>
                  <a:gd name="T76" fmla="*/ 1 w 574"/>
                  <a:gd name="T77" fmla="*/ 0 h 601"/>
                  <a:gd name="T78" fmla="*/ 1 w 574"/>
                  <a:gd name="T79" fmla="*/ 0 h 601"/>
                  <a:gd name="T80" fmla="*/ 1 w 574"/>
                  <a:gd name="T81" fmla="*/ 0 h 60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74" h="601">
                    <a:moveTo>
                      <a:pt x="574" y="0"/>
                    </a:moveTo>
                    <a:lnTo>
                      <a:pt x="574" y="103"/>
                    </a:lnTo>
                    <a:lnTo>
                      <a:pt x="574" y="300"/>
                    </a:lnTo>
                    <a:lnTo>
                      <a:pt x="574" y="498"/>
                    </a:lnTo>
                    <a:lnTo>
                      <a:pt x="574" y="601"/>
                    </a:lnTo>
                    <a:lnTo>
                      <a:pt x="562" y="601"/>
                    </a:lnTo>
                    <a:lnTo>
                      <a:pt x="541" y="601"/>
                    </a:lnTo>
                    <a:lnTo>
                      <a:pt x="513" y="601"/>
                    </a:lnTo>
                    <a:lnTo>
                      <a:pt x="476" y="601"/>
                    </a:lnTo>
                    <a:lnTo>
                      <a:pt x="433" y="601"/>
                    </a:lnTo>
                    <a:lnTo>
                      <a:pt x="387" y="601"/>
                    </a:lnTo>
                    <a:lnTo>
                      <a:pt x="337" y="601"/>
                    </a:lnTo>
                    <a:lnTo>
                      <a:pt x="287" y="601"/>
                    </a:lnTo>
                    <a:lnTo>
                      <a:pt x="236" y="601"/>
                    </a:lnTo>
                    <a:lnTo>
                      <a:pt x="187" y="601"/>
                    </a:lnTo>
                    <a:lnTo>
                      <a:pt x="141" y="601"/>
                    </a:lnTo>
                    <a:lnTo>
                      <a:pt x="98" y="601"/>
                    </a:lnTo>
                    <a:lnTo>
                      <a:pt x="61" y="601"/>
                    </a:lnTo>
                    <a:lnTo>
                      <a:pt x="32" y="601"/>
                    </a:lnTo>
                    <a:lnTo>
                      <a:pt x="12" y="601"/>
                    </a:lnTo>
                    <a:lnTo>
                      <a:pt x="0" y="601"/>
                    </a:lnTo>
                    <a:lnTo>
                      <a:pt x="0" y="498"/>
                    </a:lnTo>
                    <a:lnTo>
                      <a:pt x="0" y="300"/>
                    </a:lnTo>
                    <a:lnTo>
                      <a:pt x="0" y="103"/>
                    </a:lnTo>
                    <a:lnTo>
                      <a:pt x="0" y="0"/>
                    </a:lnTo>
                    <a:lnTo>
                      <a:pt x="12" y="0"/>
                    </a:lnTo>
                    <a:lnTo>
                      <a:pt x="32" y="0"/>
                    </a:lnTo>
                    <a:lnTo>
                      <a:pt x="61" y="0"/>
                    </a:lnTo>
                    <a:lnTo>
                      <a:pt x="98" y="0"/>
                    </a:lnTo>
                    <a:lnTo>
                      <a:pt x="141" y="0"/>
                    </a:lnTo>
                    <a:lnTo>
                      <a:pt x="187" y="0"/>
                    </a:lnTo>
                    <a:lnTo>
                      <a:pt x="236" y="0"/>
                    </a:lnTo>
                    <a:lnTo>
                      <a:pt x="287" y="0"/>
                    </a:lnTo>
                    <a:lnTo>
                      <a:pt x="337" y="0"/>
                    </a:lnTo>
                    <a:lnTo>
                      <a:pt x="387" y="0"/>
                    </a:lnTo>
                    <a:lnTo>
                      <a:pt x="433" y="0"/>
                    </a:lnTo>
                    <a:lnTo>
                      <a:pt x="476" y="0"/>
                    </a:lnTo>
                    <a:lnTo>
                      <a:pt x="513" y="0"/>
                    </a:lnTo>
                    <a:lnTo>
                      <a:pt x="541" y="0"/>
                    </a:lnTo>
                    <a:lnTo>
                      <a:pt x="562" y="0"/>
                    </a:lnTo>
                    <a:lnTo>
                      <a:pt x="574" y="0"/>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84" name="Freeform 459">
                <a:extLst>
                  <a:ext uri="{FF2B5EF4-FFF2-40B4-BE49-F238E27FC236}">
                    <a16:creationId xmlns:a16="http://schemas.microsoft.com/office/drawing/2014/main" id="{73A4D995-2F9B-44B0-B86A-6E17A1EC6ECE}"/>
                  </a:ext>
                </a:extLst>
              </p:cNvPr>
              <p:cNvSpPr>
                <a:spLocks/>
              </p:cNvSpPr>
              <p:nvPr/>
            </p:nvSpPr>
            <p:spPr bwMode="gray">
              <a:xfrm>
                <a:off x="3186" y="2876"/>
                <a:ext cx="63" cy="58"/>
              </a:xfrm>
              <a:custGeom>
                <a:avLst/>
                <a:gdLst>
                  <a:gd name="T0" fmla="*/ 1 w 125"/>
                  <a:gd name="T1" fmla="*/ 1 h 116"/>
                  <a:gd name="T2" fmla="*/ 1 w 125"/>
                  <a:gd name="T3" fmla="*/ 0 h 116"/>
                  <a:gd name="T4" fmla="*/ 1 w 125"/>
                  <a:gd name="T5" fmla="*/ 0 h 116"/>
                  <a:gd name="T6" fmla="*/ 1 w 125"/>
                  <a:gd name="T7" fmla="*/ 1 h 116"/>
                  <a:gd name="T8" fmla="*/ 0 w 125"/>
                  <a:gd name="T9" fmla="*/ 1 h 116"/>
                  <a:gd name="T10" fmla="*/ 1 w 125"/>
                  <a:gd name="T11" fmla="*/ 1 h 116"/>
                  <a:gd name="T12" fmla="*/ 1 w 125"/>
                  <a:gd name="T13" fmla="*/ 1 h 116"/>
                  <a:gd name="T14" fmla="*/ 1 w 125"/>
                  <a:gd name="T15" fmla="*/ 1 h 11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5" h="116">
                    <a:moveTo>
                      <a:pt x="81" y="54"/>
                    </a:moveTo>
                    <a:lnTo>
                      <a:pt x="81" y="0"/>
                    </a:lnTo>
                    <a:lnTo>
                      <a:pt x="45" y="0"/>
                    </a:lnTo>
                    <a:lnTo>
                      <a:pt x="45" y="54"/>
                    </a:lnTo>
                    <a:lnTo>
                      <a:pt x="0" y="54"/>
                    </a:lnTo>
                    <a:lnTo>
                      <a:pt x="62" y="116"/>
                    </a:lnTo>
                    <a:lnTo>
                      <a:pt x="125" y="54"/>
                    </a:lnTo>
                    <a:lnTo>
                      <a:pt x="81" y="54"/>
                    </a:lnTo>
                    <a:close/>
                  </a:path>
                </a:pathLst>
              </a:custGeom>
              <a:solidFill>
                <a:srgbClr val="FFFFFF"/>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85" name="Freeform 460">
                <a:extLst>
                  <a:ext uri="{FF2B5EF4-FFF2-40B4-BE49-F238E27FC236}">
                    <a16:creationId xmlns:a16="http://schemas.microsoft.com/office/drawing/2014/main" id="{E02E5D16-820F-424A-B19D-82E4658CFB9F}"/>
                  </a:ext>
                </a:extLst>
              </p:cNvPr>
              <p:cNvSpPr>
                <a:spLocks/>
              </p:cNvSpPr>
              <p:nvPr/>
            </p:nvSpPr>
            <p:spPr bwMode="gray">
              <a:xfrm>
                <a:off x="3447" y="2877"/>
                <a:ext cx="62" cy="58"/>
              </a:xfrm>
              <a:custGeom>
                <a:avLst/>
                <a:gdLst>
                  <a:gd name="T0" fmla="*/ 0 w 126"/>
                  <a:gd name="T1" fmla="*/ 0 h 118"/>
                  <a:gd name="T2" fmla="*/ 0 w 126"/>
                  <a:gd name="T3" fmla="*/ 0 h 118"/>
                  <a:gd name="T4" fmla="*/ 0 w 126"/>
                  <a:gd name="T5" fmla="*/ 0 h 118"/>
                  <a:gd name="T6" fmla="*/ 0 w 126"/>
                  <a:gd name="T7" fmla="*/ 0 h 118"/>
                  <a:gd name="T8" fmla="*/ 0 w 126"/>
                  <a:gd name="T9" fmla="*/ 0 h 118"/>
                  <a:gd name="T10" fmla="*/ 0 w 126"/>
                  <a:gd name="T11" fmla="*/ 0 h 118"/>
                  <a:gd name="T12" fmla="*/ 0 w 126"/>
                  <a:gd name="T13" fmla="*/ 0 h 118"/>
                  <a:gd name="T14" fmla="*/ 0 w 126"/>
                  <a:gd name="T15" fmla="*/ 0 h 11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6" h="118">
                    <a:moveTo>
                      <a:pt x="126" y="64"/>
                    </a:moveTo>
                    <a:lnTo>
                      <a:pt x="62" y="0"/>
                    </a:lnTo>
                    <a:lnTo>
                      <a:pt x="0" y="64"/>
                    </a:lnTo>
                    <a:lnTo>
                      <a:pt x="43" y="64"/>
                    </a:lnTo>
                    <a:lnTo>
                      <a:pt x="43" y="118"/>
                    </a:lnTo>
                    <a:lnTo>
                      <a:pt x="81" y="118"/>
                    </a:lnTo>
                    <a:lnTo>
                      <a:pt x="81" y="64"/>
                    </a:lnTo>
                    <a:lnTo>
                      <a:pt x="126" y="64"/>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86" name="Freeform 461">
                <a:extLst>
                  <a:ext uri="{FF2B5EF4-FFF2-40B4-BE49-F238E27FC236}">
                    <a16:creationId xmlns:a16="http://schemas.microsoft.com/office/drawing/2014/main" id="{EE65D027-695B-4145-9651-E4FE6AD4D739}"/>
                  </a:ext>
                </a:extLst>
              </p:cNvPr>
              <p:cNvSpPr>
                <a:spLocks/>
              </p:cNvSpPr>
              <p:nvPr/>
            </p:nvSpPr>
            <p:spPr bwMode="gray">
              <a:xfrm>
                <a:off x="3264" y="2860"/>
                <a:ext cx="166" cy="76"/>
              </a:xfrm>
              <a:custGeom>
                <a:avLst/>
                <a:gdLst>
                  <a:gd name="T0" fmla="*/ 1 w 332"/>
                  <a:gd name="T1" fmla="*/ 1 h 152"/>
                  <a:gd name="T2" fmla="*/ 0 w 332"/>
                  <a:gd name="T3" fmla="*/ 1 h 152"/>
                  <a:gd name="T4" fmla="*/ 1 w 332"/>
                  <a:gd name="T5" fmla="*/ 1 h 152"/>
                  <a:gd name="T6" fmla="*/ 1 w 332"/>
                  <a:gd name="T7" fmla="*/ 1 h 152"/>
                  <a:gd name="T8" fmla="*/ 1 w 332"/>
                  <a:gd name="T9" fmla="*/ 1 h 152"/>
                  <a:gd name="T10" fmla="*/ 1 w 332"/>
                  <a:gd name="T11" fmla="*/ 1 h 152"/>
                  <a:gd name="T12" fmla="*/ 1 w 332"/>
                  <a:gd name="T13" fmla="*/ 1 h 152"/>
                  <a:gd name="T14" fmla="*/ 1 w 332"/>
                  <a:gd name="T15" fmla="*/ 1 h 152"/>
                  <a:gd name="T16" fmla="*/ 1 w 332"/>
                  <a:gd name="T17" fmla="*/ 1 h 152"/>
                  <a:gd name="T18" fmla="*/ 1 w 332"/>
                  <a:gd name="T19" fmla="*/ 1 h 152"/>
                  <a:gd name="T20" fmla="*/ 1 w 332"/>
                  <a:gd name="T21" fmla="*/ 1 h 152"/>
                  <a:gd name="T22" fmla="*/ 1 w 332"/>
                  <a:gd name="T23" fmla="*/ 0 h 152"/>
                  <a:gd name="T24" fmla="*/ 1 w 332"/>
                  <a:gd name="T25" fmla="*/ 1 h 152"/>
                  <a:gd name="T26" fmla="*/ 1 w 332"/>
                  <a:gd name="T27" fmla="*/ 1 h 152"/>
                  <a:gd name="T28" fmla="*/ 1 w 332"/>
                  <a:gd name="T29" fmla="*/ 1 h 152"/>
                  <a:gd name="T30" fmla="*/ 1 w 332"/>
                  <a:gd name="T31" fmla="*/ 1 h 152"/>
                  <a:gd name="T32" fmla="*/ 1 w 332"/>
                  <a:gd name="T33" fmla="*/ 1 h 152"/>
                  <a:gd name="T34" fmla="*/ 1 w 332"/>
                  <a:gd name="T35" fmla="*/ 1 h 152"/>
                  <a:gd name="T36" fmla="*/ 1 w 332"/>
                  <a:gd name="T37" fmla="*/ 1 h 152"/>
                  <a:gd name="T38" fmla="*/ 1 w 332"/>
                  <a:gd name="T39" fmla="*/ 1 h 15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32" h="152">
                    <a:moveTo>
                      <a:pt x="4" y="133"/>
                    </a:moveTo>
                    <a:lnTo>
                      <a:pt x="0" y="152"/>
                    </a:lnTo>
                    <a:lnTo>
                      <a:pt x="332" y="152"/>
                    </a:lnTo>
                    <a:lnTo>
                      <a:pt x="327" y="133"/>
                    </a:lnTo>
                    <a:lnTo>
                      <a:pt x="319" y="105"/>
                    </a:lnTo>
                    <a:lnTo>
                      <a:pt x="307" y="80"/>
                    </a:lnTo>
                    <a:lnTo>
                      <a:pt x="290" y="58"/>
                    </a:lnTo>
                    <a:lnTo>
                      <a:pt x="270" y="38"/>
                    </a:lnTo>
                    <a:lnTo>
                      <a:pt x="247" y="22"/>
                    </a:lnTo>
                    <a:lnTo>
                      <a:pt x="221" y="10"/>
                    </a:lnTo>
                    <a:lnTo>
                      <a:pt x="194" y="2"/>
                    </a:lnTo>
                    <a:lnTo>
                      <a:pt x="165" y="0"/>
                    </a:lnTo>
                    <a:lnTo>
                      <a:pt x="136" y="2"/>
                    </a:lnTo>
                    <a:lnTo>
                      <a:pt x="110" y="10"/>
                    </a:lnTo>
                    <a:lnTo>
                      <a:pt x="84" y="22"/>
                    </a:lnTo>
                    <a:lnTo>
                      <a:pt x="61" y="38"/>
                    </a:lnTo>
                    <a:lnTo>
                      <a:pt x="42" y="58"/>
                    </a:lnTo>
                    <a:lnTo>
                      <a:pt x="24" y="80"/>
                    </a:lnTo>
                    <a:lnTo>
                      <a:pt x="12" y="105"/>
                    </a:lnTo>
                    <a:lnTo>
                      <a:pt x="4" y="133"/>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87" name="Freeform 462">
                <a:extLst>
                  <a:ext uri="{FF2B5EF4-FFF2-40B4-BE49-F238E27FC236}">
                    <a16:creationId xmlns:a16="http://schemas.microsoft.com/office/drawing/2014/main" id="{5BFF138E-B214-48C0-B51A-8A04F60D232E}"/>
                  </a:ext>
                </a:extLst>
              </p:cNvPr>
              <p:cNvSpPr>
                <a:spLocks/>
              </p:cNvSpPr>
              <p:nvPr/>
            </p:nvSpPr>
            <p:spPr bwMode="gray">
              <a:xfrm>
                <a:off x="3284" y="2876"/>
                <a:ext cx="125" cy="44"/>
              </a:xfrm>
              <a:custGeom>
                <a:avLst/>
                <a:gdLst>
                  <a:gd name="T0" fmla="*/ 1 w 249"/>
                  <a:gd name="T1" fmla="*/ 0 h 88"/>
                  <a:gd name="T2" fmla="*/ 1 w 249"/>
                  <a:gd name="T3" fmla="*/ 1 h 88"/>
                  <a:gd name="T4" fmla="*/ 1 w 249"/>
                  <a:gd name="T5" fmla="*/ 1 h 88"/>
                  <a:gd name="T6" fmla="*/ 1 w 249"/>
                  <a:gd name="T7" fmla="*/ 1 h 88"/>
                  <a:gd name="T8" fmla="*/ 1 w 249"/>
                  <a:gd name="T9" fmla="*/ 1 h 88"/>
                  <a:gd name="T10" fmla="*/ 1 w 249"/>
                  <a:gd name="T11" fmla="*/ 1 h 88"/>
                  <a:gd name="T12" fmla="*/ 1 w 249"/>
                  <a:gd name="T13" fmla="*/ 1 h 88"/>
                  <a:gd name="T14" fmla="*/ 1 w 249"/>
                  <a:gd name="T15" fmla="*/ 1 h 88"/>
                  <a:gd name="T16" fmla="*/ 1 w 249"/>
                  <a:gd name="T17" fmla="*/ 1 h 88"/>
                  <a:gd name="T18" fmla="*/ 1 w 249"/>
                  <a:gd name="T19" fmla="*/ 1 h 88"/>
                  <a:gd name="T20" fmla="*/ 1 w 249"/>
                  <a:gd name="T21" fmla="*/ 1 h 88"/>
                  <a:gd name="T22" fmla="*/ 1 w 249"/>
                  <a:gd name="T23" fmla="*/ 1 h 88"/>
                  <a:gd name="T24" fmla="*/ 1 w 249"/>
                  <a:gd name="T25" fmla="*/ 1 h 88"/>
                  <a:gd name="T26" fmla="*/ 1 w 249"/>
                  <a:gd name="T27" fmla="*/ 1 h 88"/>
                  <a:gd name="T28" fmla="*/ 1 w 249"/>
                  <a:gd name="T29" fmla="*/ 1 h 88"/>
                  <a:gd name="T30" fmla="*/ 1 w 249"/>
                  <a:gd name="T31" fmla="*/ 1 h 88"/>
                  <a:gd name="T32" fmla="*/ 1 w 249"/>
                  <a:gd name="T33" fmla="*/ 1 h 88"/>
                  <a:gd name="T34" fmla="*/ 1 w 249"/>
                  <a:gd name="T35" fmla="*/ 1 h 88"/>
                  <a:gd name="T36" fmla="*/ 1 w 249"/>
                  <a:gd name="T37" fmla="*/ 1 h 88"/>
                  <a:gd name="T38" fmla="*/ 1 w 249"/>
                  <a:gd name="T39" fmla="*/ 1 h 88"/>
                  <a:gd name="T40" fmla="*/ 1 w 249"/>
                  <a:gd name="T41" fmla="*/ 1 h 88"/>
                  <a:gd name="T42" fmla="*/ 1 w 249"/>
                  <a:gd name="T43" fmla="*/ 1 h 88"/>
                  <a:gd name="T44" fmla="*/ 1 w 249"/>
                  <a:gd name="T45" fmla="*/ 1 h 88"/>
                  <a:gd name="T46" fmla="*/ 1 w 249"/>
                  <a:gd name="T47" fmla="*/ 1 h 88"/>
                  <a:gd name="T48" fmla="*/ 0 w 249"/>
                  <a:gd name="T49" fmla="*/ 1 h 88"/>
                  <a:gd name="T50" fmla="*/ 1 w 249"/>
                  <a:gd name="T51" fmla="*/ 1 h 88"/>
                  <a:gd name="T52" fmla="*/ 1 w 249"/>
                  <a:gd name="T53" fmla="*/ 1 h 88"/>
                  <a:gd name="T54" fmla="*/ 1 w 249"/>
                  <a:gd name="T55" fmla="*/ 1 h 88"/>
                  <a:gd name="T56" fmla="*/ 1 w 249"/>
                  <a:gd name="T57" fmla="*/ 1 h 88"/>
                  <a:gd name="T58" fmla="*/ 1 w 249"/>
                  <a:gd name="T59" fmla="*/ 1 h 88"/>
                  <a:gd name="T60" fmla="*/ 1 w 249"/>
                  <a:gd name="T61" fmla="*/ 1 h 88"/>
                  <a:gd name="T62" fmla="*/ 1 w 249"/>
                  <a:gd name="T63" fmla="*/ 1 h 88"/>
                  <a:gd name="T64" fmla="*/ 1 w 249"/>
                  <a:gd name="T65" fmla="*/ 0 h 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49" h="88">
                    <a:moveTo>
                      <a:pt x="124" y="0"/>
                    </a:moveTo>
                    <a:lnTo>
                      <a:pt x="145" y="1"/>
                    </a:lnTo>
                    <a:lnTo>
                      <a:pt x="164" y="7"/>
                    </a:lnTo>
                    <a:lnTo>
                      <a:pt x="184" y="14"/>
                    </a:lnTo>
                    <a:lnTo>
                      <a:pt x="201" y="24"/>
                    </a:lnTo>
                    <a:lnTo>
                      <a:pt x="216" y="37"/>
                    </a:lnTo>
                    <a:lnTo>
                      <a:pt x="230" y="52"/>
                    </a:lnTo>
                    <a:lnTo>
                      <a:pt x="241" y="69"/>
                    </a:lnTo>
                    <a:lnTo>
                      <a:pt x="249" y="88"/>
                    </a:lnTo>
                    <a:lnTo>
                      <a:pt x="241" y="88"/>
                    </a:lnTo>
                    <a:lnTo>
                      <a:pt x="231" y="88"/>
                    </a:lnTo>
                    <a:lnTo>
                      <a:pt x="217" y="88"/>
                    </a:lnTo>
                    <a:lnTo>
                      <a:pt x="201" y="88"/>
                    </a:lnTo>
                    <a:lnTo>
                      <a:pt x="184" y="88"/>
                    </a:lnTo>
                    <a:lnTo>
                      <a:pt x="165" y="88"/>
                    </a:lnTo>
                    <a:lnTo>
                      <a:pt x="145" y="88"/>
                    </a:lnTo>
                    <a:lnTo>
                      <a:pt x="125" y="88"/>
                    </a:lnTo>
                    <a:lnTo>
                      <a:pt x="104" y="88"/>
                    </a:lnTo>
                    <a:lnTo>
                      <a:pt x="85" y="88"/>
                    </a:lnTo>
                    <a:lnTo>
                      <a:pt x="66" y="88"/>
                    </a:lnTo>
                    <a:lnTo>
                      <a:pt x="48" y="88"/>
                    </a:lnTo>
                    <a:lnTo>
                      <a:pt x="33" y="88"/>
                    </a:lnTo>
                    <a:lnTo>
                      <a:pt x="19" y="88"/>
                    </a:lnTo>
                    <a:lnTo>
                      <a:pt x="8" y="88"/>
                    </a:lnTo>
                    <a:lnTo>
                      <a:pt x="0" y="88"/>
                    </a:lnTo>
                    <a:lnTo>
                      <a:pt x="9" y="69"/>
                    </a:lnTo>
                    <a:lnTo>
                      <a:pt x="19" y="52"/>
                    </a:lnTo>
                    <a:lnTo>
                      <a:pt x="33" y="37"/>
                    </a:lnTo>
                    <a:lnTo>
                      <a:pt x="48" y="24"/>
                    </a:lnTo>
                    <a:lnTo>
                      <a:pt x="65" y="14"/>
                    </a:lnTo>
                    <a:lnTo>
                      <a:pt x="84" y="7"/>
                    </a:lnTo>
                    <a:lnTo>
                      <a:pt x="103" y="1"/>
                    </a:lnTo>
                    <a:lnTo>
                      <a:pt x="124" y="0"/>
                    </a:lnTo>
                    <a:close/>
                  </a:path>
                </a:pathLst>
              </a:custGeom>
              <a:solidFill>
                <a:srgbClr val="FFFFFF"/>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88" name="Freeform 463">
                <a:extLst>
                  <a:ext uri="{FF2B5EF4-FFF2-40B4-BE49-F238E27FC236}">
                    <a16:creationId xmlns:a16="http://schemas.microsoft.com/office/drawing/2014/main" id="{305C6C68-BA36-4748-9CC5-4276F5791CC8}"/>
                  </a:ext>
                </a:extLst>
              </p:cNvPr>
              <p:cNvSpPr>
                <a:spLocks/>
              </p:cNvSpPr>
              <p:nvPr/>
            </p:nvSpPr>
            <p:spPr bwMode="gray">
              <a:xfrm>
                <a:off x="3333" y="2891"/>
                <a:ext cx="43" cy="36"/>
              </a:xfrm>
              <a:custGeom>
                <a:avLst/>
                <a:gdLst>
                  <a:gd name="T0" fmla="*/ 0 w 88"/>
                  <a:gd name="T1" fmla="*/ 0 h 74"/>
                  <a:gd name="T2" fmla="*/ 0 w 88"/>
                  <a:gd name="T3" fmla="*/ 0 h 74"/>
                  <a:gd name="T4" fmla="*/ 0 w 88"/>
                  <a:gd name="T5" fmla="*/ 0 h 74"/>
                  <a:gd name="T6" fmla="*/ 0 w 88"/>
                  <a:gd name="T7" fmla="*/ 0 h 74"/>
                  <a:gd name="T8" fmla="*/ 0 w 88"/>
                  <a:gd name="T9" fmla="*/ 0 h 74"/>
                  <a:gd name="T10" fmla="*/ 0 w 88"/>
                  <a:gd name="T11" fmla="*/ 0 h 74"/>
                  <a:gd name="T12" fmla="*/ 0 w 88"/>
                  <a:gd name="T13" fmla="*/ 0 h 74"/>
                  <a:gd name="T14" fmla="*/ 0 w 88"/>
                  <a:gd name="T15" fmla="*/ 0 h 74"/>
                  <a:gd name="T16" fmla="*/ 0 w 88"/>
                  <a:gd name="T17" fmla="*/ 0 h 74"/>
                  <a:gd name="T18" fmla="*/ 0 w 88"/>
                  <a:gd name="T19" fmla="*/ 0 h 74"/>
                  <a:gd name="T20" fmla="*/ 0 w 88"/>
                  <a:gd name="T21" fmla="*/ 0 h 74"/>
                  <a:gd name="T22" fmla="*/ 0 w 88"/>
                  <a:gd name="T23" fmla="*/ 0 h 74"/>
                  <a:gd name="T24" fmla="*/ 0 w 88"/>
                  <a:gd name="T25" fmla="*/ 0 h 74"/>
                  <a:gd name="T26" fmla="*/ 0 w 88"/>
                  <a:gd name="T27" fmla="*/ 0 h 74"/>
                  <a:gd name="T28" fmla="*/ 0 w 88"/>
                  <a:gd name="T29" fmla="*/ 0 h 74"/>
                  <a:gd name="T30" fmla="*/ 0 w 88"/>
                  <a:gd name="T31" fmla="*/ 0 h 7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8" h="74">
                    <a:moveTo>
                      <a:pt x="43" y="74"/>
                    </a:moveTo>
                    <a:lnTo>
                      <a:pt x="83" y="29"/>
                    </a:lnTo>
                    <a:lnTo>
                      <a:pt x="87" y="23"/>
                    </a:lnTo>
                    <a:lnTo>
                      <a:pt x="88" y="16"/>
                    </a:lnTo>
                    <a:lnTo>
                      <a:pt x="85" y="10"/>
                    </a:lnTo>
                    <a:lnTo>
                      <a:pt x="82" y="5"/>
                    </a:lnTo>
                    <a:lnTo>
                      <a:pt x="76" y="1"/>
                    </a:lnTo>
                    <a:lnTo>
                      <a:pt x="69" y="0"/>
                    </a:lnTo>
                    <a:lnTo>
                      <a:pt x="64" y="2"/>
                    </a:lnTo>
                    <a:lnTo>
                      <a:pt x="58" y="6"/>
                    </a:lnTo>
                    <a:lnTo>
                      <a:pt x="1" y="72"/>
                    </a:lnTo>
                    <a:lnTo>
                      <a:pt x="0" y="73"/>
                    </a:lnTo>
                    <a:lnTo>
                      <a:pt x="0" y="74"/>
                    </a:lnTo>
                    <a:lnTo>
                      <a:pt x="43" y="74"/>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89" name="Rectangle 1533">
                <a:extLst>
                  <a:ext uri="{FF2B5EF4-FFF2-40B4-BE49-F238E27FC236}">
                    <a16:creationId xmlns:a16="http://schemas.microsoft.com/office/drawing/2014/main" id="{6B7610FD-4DD9-4A7E-B5EC-02B1571E85CD}"/>
                  </a:ext>
                </a:extLst>
              </p:cNvPr>
              <p:cNvSpPr>
                <a:spLocks noChangeArrowheads="1"/>
              </p:cNvSpPr>
              <p:nvPr/>
            </p:nvSpPr>
            <p:spPr bwMode="gray">
              <a:xfrm>
                <a:off x="3343" y="2976"/>
                <a:ext cx="151" cy="314"/>
              </a:xfrm>
              <a:prstGeom prst="rect">
                <a:avLst/>
              </a:prstGeom>
              <a:solidFill>
                <a:schemeClr val="bg1"/>
              </a:solidFill>
              <a:ln w="9525">
                <a:solidFill>
                  <a:schemeClr val="tx2"/>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grpSp>
      <p:grpSp>
        <p:nvGrpSpPr>
          <p:cNvPr id="107" name="Groupe 1560">
            <a:extLst>
              <a:ext uri="{FF2B5EF4-FFF2-40B4-BE49-F238E27FC236}">
                <a16:creationId xmlns:a16="http://schemas.microsoft.com/office/drawing/2014/main" id="{C96DEB0C-8189-4F5F-A43C-652AB9391966}"/>
              </a:ext>
            </a:extLst>
          </p:cNvPr>
          <p:cNvGrpSpPr>
            <a:grpSpLocks/>
          </p:cNvGrpSpPr>
          <p:nvPr>
            <p:custDataLst>
              <p:tags r:id="rId19"/>
            </p:custDataLst>
          </p:nvPr>
        </p:nvGrpSpPr>
        <p:grpSpPr bwMode="auto">
          <a:xfrm>
            <a:off x="8433712" y="2518659"/>
            <a:ext cx="237217" cy="346234"/>
            <a:chOff x="4282281" y="2982015"/>
            <a:chExt cx="601663" cy="919528"/>
          </a:xfrm>
        </p:grpSpPr>
        <p:sp>
          <p:nvSpPr>
            <p:cNvPr id="108" name="Oval 436">
              <a:extLst>
                <a:ext uri="{FF2B5EF4-FFF2-40B4-BE49-F238E27FC236}">
                  <a16:creationId xmlns:a16="http://schemas.microsoft.com/office/drawing/2014/main" id="{53A0A427-1298-4EBB-95B6-33A5F22DD868}"/>
                </a:ext>
              </a:extLst>
            </p:cNvPr>
            <p:cNvSpPr>
              <a:spLocks noChangeArrowheads="1"/>
            </p:cNvSpPr>
            <p:nvPr/>
          </p:nvSpPr>
          <p:spPr bwMode="gray">
            <a:xfrm>
              <a:off x="4583920" y="2982015"/>
              <a:ext cx="228" cy="919528"/>
            </a:xfrm>
            <a:prstGeom prst="ellipse">
              <a:avLst/>
            </a:prstGeom>
            <a:solidFill>
              <a:schemeClr val="tx2"/>
            </a:solidFill>
            <a:ln w="9525" algn="ctr">
              <a:solidFill>
                <a:schemeClr val="tx2"/>
              </a:solidFill>
              <a:round/>
              <a:headEnd/>
              <a:tailEnd/>
            </a:ln>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109" name="Group 471">
              <a:extLst>
                <a:ext uri="{FF2B5EF4-FFF2-40B4-BE49-F238E27FC236}">
                  <a16:creationId xmlns:a16="http://schemas.microsoft.com/office/drawing/2014/main" id="{1EF8A352-7582-4CF9-8262-791DC8BA7587}"/>
                </a:ext>
              </a:extLst>
            </p:cNvPr>
            <p:cNvGrpSpPr>
              <a:grpSpLocks/>
            </p:cNvGrpSpPr>
            <p:nvPr/>
          </p:nvGrpSpPr>
          <p:grpSpPr bwMode="auto">
            <a:xfrm>
              <a:off x="4282281" y="3012287"/>
              <a:ext cx="601663" cy="806451"/>
              <a:chOff x="3183" y="2860"/>
              <a:chExt cx="326" cy="437"/>
            </a:xfrm>
          </p:grpSpPr>
          <p:sp>
            <p:nvSpPr>
              <p:cNvPr id="110" name="Freeform 457">
                <a:extLst>
                  <a:ext uri="{FF2B5EF4-FFF2-40B4-BE49-F238E27FC236}">
                    <a16:creationId xmlns:a16="http://schemas.microsoft.com/office/drawing/2014/main" id="{BF410839-A0E9-4956-9FC2-F7D6D7647D40}"/>
                  </a:ext>
                </a:extLst>
              </p:cNvPr>
              <p:cNvSpPr>
                <a:spLocks/>
              </p:cNvSpPr>
              <p:nvPr/>
            </p:nvSpPr>
            <p:spPr bwMode="gray">
              <a:xfrm>
                <a:off x="3183" y="2965"/>
                <a:ext cx="319" cy="332"/>
              </a:xfrm>
              <a:custGeom>
                <a:avLst/>
                <a:gdLst>
                  <a:gd name="T0" fmla="*/ 1 w 638"/>
                  <a:gd name="T1" fmla="*/ 0 h 664"/>
                  <a:gd name="T2" fmla="*/ 0 w 638"/>
                  <a:gd name="T3" fmla="*/ 0 h 664"/>
                  <a:gd name="T4" fmla="*/ 0 w 638"/>
                  <a:gd name="T5" fmla="*/ 1 h 664"/>
                  <a:gd name="T6" fmla="*/ 1 w 638"/>
                  <a:gd name="T7" fmla="*/ 1 h 664"/>
                  <a:gd name="T8" fmla="*/ 1 w 638"/>
                  <a:gd name="T9" fmla="*/ 0 h 664"/>
                  <a:gd name="T10" fmla="*/ 1 w 638"/>
                  <a:gd name="T11" fmla="*/ 0 h 66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38" h="664">
                    <a:moveTo>
                      <a:pt x="622" y="0"/>
                    </a:moveTo>
                    <a:lnTo>
                      <a:pt x="0" y="0"/>
                    </a:lnTo>
                    <a:lnTo>
                      <a:pt x="0" y="664"/>
                    </a:lnTo>
                    <a:lnTo>
                      <a:pt x="638" y="664"/>
                    </a:lnTo>
                    <a:lnTo>
                      <a:pt x="638" y="0"/>
                    </a:lnTo>
                    <a:lnTo>
                      <a:pt x="622" y="0"/>
                    </a:lnTo>
                    <a:close/>
                  </a:path>
                </a:pathLst>
              </a:custGeom>
              <a:solidFill>
                <a:schemeClr val="bg1"/>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11" name="Freeform 458">
                <a:extLst>
                  <a:ext uri="{FF2B5EF4-FFF2-40B4-BE49-F238E27FC236}">
                    <a16:creationId xmlns:a16="http://schemas.microsoft.com/office/drawing/2014/main" id="{58C5723A-B482-44A3-80D2-401E1E82169A}"/>
                  </a:ext>
                </a:extLst>
              </p:cNvPr>
              <p:cNvSpPr>
                <a:spLocks/>
              </p:cNvSpPr>
              <p:nvPr/>
            </p:nvSpPr>
            <p:spPr bwMode="gray">
              <a:xfrm>
                <a:off x="3199" y="2982"/>
                <a:ext cx="287" cy="300"/>
              </a:xfrm>
              <a:custGeom>
                <a:avLst/>
                <a:gdLst>
                  <a:gd name="T0" fmla="*/ 1 w 574"/>
                  <a:gd name="T1" fmla="*/ 0 h 601"/>
                  <a:gd name="T2" fmla="*/ 1 w 574"/>
                  <a:gd name="T3" fmla="*/ 0 h 601"/>
                  <a:gd name="T4" fmla="*/ 1 w 574"/>
                  <a:gd name="T5" fmla="*/ 0 h 601"/>
                  <a:gd name="T6" fmla="*/ 1 w 574"/>
                  <a:gd name="T7" fmla="*/ 0 h 601"/>
                  <a:gd name="T8" fmla="*/ 1 w 574"/>
                  <a:gd name="T9" fmla="*/ 0 h 601"/>
                  <a:gd name="T10" fmla="*/ 1 w 574"/>
                  <a:gd name="T11" fmla="*/ 0 h 601"/>
                  <a:gd name="T12" fmla="*/ 1 w 574"/>
                  <a:gd name="T13" fmla="*/ 0 h 601"/>
                  <a:gd name="T14" fmla="*/ 1 w 574"/>
                  <a:gd name="T15" fmla="*/ 0 h 601"/>
                  <a:gd name="T16" fmla="*/ 1 w 574"/>
                  <a:gd name="T17" fmla="*/ 0 h 601"/>
                  <a:gd name="T18" fmla="*/ 1 w 574"/>
                  <a:gd name="T19" fmla="*/ 0 h 601"/>
                  <a:gd name="T20" fmla="*/ 1 w 574"/>
                  <a:gd name="T21" fmla="*/ 0 h 601"/>
                  <a:gd name="T22" fmla="*/ 1 w 574"/>
                  <a:gd name="T23" fmla="*/ 0 h 601"/>
                  <a:gd name="T24" fmla="*/ 1 w 574"/>
                  <a:gd name="T25" fmla="*/ 0 h 601"/>
                  <a:gd name="T26" fmla="*/ 1 w 574"/>
                  <a:gd name="T27" fmla="*/ 0 h 601"/>
                  <a:gd name="T28" fmla="*/ 1 w 574"/>
                  <a:gd name="T29" fmla="*/ 0 h 601"/>
                  <a:gd name="T30" fmla="*/ 1 w 574"/>
                  <a:gd name="T31" fmla="*/ 0 h 601"/>
                  <a:gd name="T32" fmla="*/ 1 w 574"/>
                  <a:gd name="T33" fmla="*/ 0 h 601"/>
                  <a:gd name="T34" fmla="*/ 1 w 574"/>
                  <a:gd name="T35" fmla="*/ 0 h 601"/>
                  <a:gd name="T36" fmla="*/ 1 w 574"/>
                  <a:gd name="T37" fmla="*/ 0 h 601"/>
                  <a:gd name="T38" fmla="*/ 1 w 574"/>
                  <a:gd name="T39" fmla="*/ 0 h 601"/>
                  <a:gd name="T40" fmla="*/ 0 w 574"/>
                  <a:gd name="T41" fmla="*/ 0 h 601"/>
                  <a:gd name="T42" fmla="*/ 0 w 574"/>
                  <a:gd name="T43" fmla="*/ 0 h 601"/>
                  <a:gd name="T44" fmla="*/ 0 w 574"/>
                  <a:gd name="T45" fmla="*/ 0 h 601"/>
                  <a:gd name="T46" fmla="*/ 0 w 574"/>
                  <a:gd name="T47" fmla="*/ 0 h 601"/>
                  <a:gd name="T48" fmla="*/ 0 w 574"/>
                  <a:gd name="T49" fmla="*/ 0 h 601"/>
                  <a:gd name="T50" fmla="*/ 1 w 574"/>
                  <a:gd name="T51" fmla="*/ 0 h 601"/>
                  <a:gd name="T52" fmla="*/ 1 w 574"/>
                  <a:gd name="T53" fmla="*/ 0 h 601"/>
                  <a:gd name="T54" fmla="*/ 1 w 574"/>
                  <a:gd name="T55" fmla="*/ 0 h 601"/>
                  <a:gd name="T56" fmla="*/ 1 w 574"/>
                  <a:gd name="T57" fmla="*/ 0 h 601"/>
                  <a:gd name="T58" fmla="*/ 1 w 574"/>
                  <a:gd name="T59" fmla="*/ 0 h 601"/>
                  <a:gd name="T60" fmla="*/ 1 w 574"/>
                  <a:gd name="T61" fmla="*/ 0 h 601"/>
                  <a:gd name="T62" fmla="*/ 1 w 574"/>
                  <a:gd name="T63" fmla="*/ 0 h 601"/>
                  <a:gd name="T64" fmla="*/ 1 w 574"/>
                  <a:gd name="T65" fmla="*/ 0 h 601"/>
                  <a:gd name="T66" fmla="*/ 1 w 574"/>
                  <a:gd name="T67" fmla="*/ 0 h 601"/>
                  <a:gd name="T68" fmla="*/ 1 w 574"/>
                  <a:gd name="T69" fmla="*/ 0 h 601"/>
                  <a:gd name="T70" fmla="*/ 1 w 574"/>
                  <a:gd name="T71" fmla="*/ 0 h 601"/>
                  <a:gd name="T72" fmla="*/ 1 w 574"/>
                  <a:gd name="T73" fmla="*/ 0 h 601"/>
                  <a:gd name="T74" fmla="*/ 1 w 574"/>
                  <a:gd name="T75" fmla="*/ 0 h 601"/>
                  <a:gd name="T76" fmla="*/ 1 w 574"/>
                  <a:gd name="T77" fmla="*/ 0 h 601"/>
                  <a:gd name="T78" fmla="*/ 1 w 574"/>
                  <a:gd name="T79" fmla="*/ 0 h 601"/>
                  <a:gd name="T80" fmla="*/ 1 w 574"/>
                  <a:gd name="T81" fmla="*/ 0 h 60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74" h="601">
                    <a:moveTo>
                      <a:pt x="574" y="0"/>
                    </a:moveTo>
                    <a:lnTo>
                      <a:pt x="574" y="103"/>
                    </a:lnTo>
                    <a:lnTo>
                      <a:pt x="574" y="300"/>
                    </a:lnTo>
                    <a:lnTo>
                      <a:pt x="574" y="498"/>
                    </a:lnTo>
                    <a:lnTo>
                      <a:pt x="574" y="601"/>
                    </a:lnTo>
                    <a:lnTo>
                      <a:pt x="562" y="601"/>
                    </a:lnTo>
                    <a:lnTo>
                      <a:pt x="541" y="601"/>
                    </a:lnTo>
                    <a:lnTo>
                      <a:pt x="513" y="601"/>
                    </a:lnTo>
                    <a:lnTo>
                      <a:pt x="476" y="601"/>
                    </a:lnTo>
                    <a:lnTo>
                      <a:pt x="433" y="601"/>
                    </a:lnTo>
                    <a:lnTo>
                      <a:pt x="387" y="601"/>
                    </a:lnTo>
                    <a:lnTo>
                      <a:pt x="337" y="601"/>
                    </a:lnTo>
                    <a:lnTo>
                      <a:pt x="287" y="601"/>
                    </a:lnTo>
                    <a:lnTo>
                      <a:pt x="236" y="601"/>
                    </a:lnTo>
                    <a:lnTo>
                      <a:pt x="187" y="601"/>
                    </a:lnTo>
                    <a:lnTo>
                      <a:pt x="141" y="601"/>
                    </a:lnTo>
                    <a:lnTo>
                      <a:pt x="98" y="601"/>
                    </a:lnTo>
                    <a:lnTo>
                      <a:pt x="61" y="601"/>
                    </a:lnTo>
                    <a:lnTo>
                      <a:pt x="32" y="601"/>
                    </a:lnTo>
                    <a:lnTo>
                      <a:pt x="12" y="601"/>
                    </a:lnTo>
                    <a:lnTo>
                      <a:pt x="0" y="601"/>
                    </a:lnTo>
                    <a:lnTo>
                      <a:pt x="0" y="498"/>
                    </a:lnTo>
                    <a:lnTo>
                      <a:pt x="0" y="300"/>
                    </a:lnTo>
                    <a:lnTo>
                      <a:pt x="0" y="103"/>
                    </a:lnTo>
                    <a:lnTo>
                      <a:pt x="0" y="0"/>
                    </a:lnTo>
                    <a:lnTo>
                      <a:pt x="12" y="0"/>
                    </a:lnTo>
                    <a:lnTo>
                      <a:pt x="32" y="0"/>
                    </a:lnTo>
                    <a:lnTo>
                      <a:pt x="61" y="0"/>
                    </a:lnTo>
                    <a:lnTo>
                      <a:pt x="98" y="0"/>
                    </a:lnTo>
                    <a:lnTo>
                      <a:pt x="141" y="0"/>
                    </a:lnTo>
                    <a:lnTo>
                      <a:pt x="187" y="0"/>
                    </a:lnTo>
                    <a:lnTo>
                      <a:pt x="236" y="0"/>
                    </a:lnTo>
                    <a:lnTo>
                      <a:pt x="287" y="0"/>
                    </a:lnTo>
                    <a:lnTo>
                      <a:pt x="337" y="0"/>
                    </a:lnTo>
                    <a:lnTo>
                      <a:pt x="387" y="0"/>
                    </a:lnTo>
                    <a:lnTo>
                      <a:pt x="433" y="0"/>
                    </a:lnTo>
                    <a:lnTo>
                      <a:pt x="476" y="0"/>
                    </a:lnTo>
                    <a:lnTo>
                      <a:pt x="513" y="0"/>
                    </a:lnTo>
                    <a:lnTo>
                      <a:pt x="541" y="0"/>
                    </a:lnTo>
                    <a:lnTo>
                      <a:pt x="562" y="0"/>
                    </a:lnTo>
                    <a:lnTo>
                      <a:pt x="574" y="0"/>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12" name="Freeform 459">
                <a:extLst>
                  <a:ext uri="{FF2B5EF4-FFF2-40B4-BE49-F238E27FC236}">
                    <a16:creationId xmlns:a16="http://schemas.microsoft.com/office/drawing/2014/main" id="{A1E02D77-8F24-4F0B-AFA1-BD1FD964BC0E}"/>
                  </a:ext>
                </a:extLst>
              </p:cNvPr>
              <p:cNvSpPr>
                <a:spLocks/>
              </p:cNvSpPr>
              <p:nvPr/>
            </p:nvSpPr>
            <p:spPr bwMode="gray">
              <a:xfrm>
                <a:off x="3186" y="2876"/>
                <a:ext cx="63" cy="58"/>
              </a:xfrm>
              <a:custGeom>
                <a:avLst/>
                <a:gdLst>
                  <a:gd name="T0" fmla="*/ 1 w 125"/>
                  <a:gd name="T1" fmla="*/ 1 h 116"/>
                  <a:gd name="T2" fmla="*/ 1 w 125"/>
                  <a:gd name="T3" fmla="*/ 0 h 116"/>
                  <a:gd name="T4" fmla="*/ 1 w 125"/>
                  <a:gd name="T5" fmla="*/ 0 h 116"/>
                  <a:gd name="T6" fmla="*/ 1 w 125"/>
                  <a:gd name="T7" fmla="*/ 1 h 116"/>
                  <a:gd name="T8" fmla="*/ 0 w 125"/>
                  <a:gd name="T9" fmla="*/ 1 h 116"/>
                  <a:gd name="T10" fmla="*/ 1 w 125"/>
                  <a:gd name="T11" fmla="*/ 1 h 116"/>
                  <a:gd name="T12" fmla="*/ 1 w 125"/>
                  <a:gd name="T13" fmla="*/ 1 h 116"/>
                  <a:gd name="T14" fmla="*/ 1 w 125"/>
                  <a:gd name="T15" fmla="*/ 1 h 11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5" h="116">
                    <a:moveTo>
                      <a:pt x="81" y="54"/>
                    </a:moveTo>
                    <a:lnTo>
                      <a:pt x="81" y="0"/>
                    </a:lnTo>
                    <a:lnTo>
                      <a:pt x="45" y="0"/>
                    </a:lnTo>
                    <a:lnTo>
                      <a:pt x="45" y="54"/>
                    </a:lnTo>
                    <a:lnTo>
                      <a:pt x="0" y="54"/>
                    </a:lnTo>
                    <a:lnTo>
                      <a:pt x="62" y="116"/>
                    </a:lnTo>
                    <a:lnTo>
                      <a:pt x="125" y="54"/>
                    </a:lnTo>
                    <a:lnTo>
                      <a:pt x="81" y="54"/>
                    </a:lnTo>
                    <a:close/>
                  </a:path>
                </a:pathLst>
              </a:custGeom>
              <a:solidFill>
                <a:srgbClr val="FFFFFF"/>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13" name="Freeform 460">
                <a:extLst>
                  <a:ext uri="{FF2B5EF4-FFF2-40B4-BE49-F238E27FC236}">
                    <a16:creationId xmlns:a16="http://schemas.microsoft.com/office/drawing/2014/main" id="{336225D0-B325-442D-A8FA-BF41D1C109EE}"/>
                  </a:ext>
                </a:extLst>
              </p:cNvPr>
              <p:cNvSpPr>
                <a:spLocks/>
              </p:cNvSpPr>
              <p:nvPr/>
            </p:nvSpPr>
            <p:spPr bwMode="gray">
              <a:xfrm>
                <a:off x="3447" y="2877"/>
                <a:ext cx="62" cy="58"/>
              </a:xfrm>
              <a:custGeom>
                <a:avLst/>
                <a:gdLst>
                  <a:gd name="T0" fmla="*/ 0 w 126"/>
                  <a:gd name="T1" fmla="*/ 0 h 118"/>
                  <a:gd name="T2" fmla="*/ 0 w 126"/>
                  <a:gd name="T3" fmla="*/ 0 h 118"/>
                  <a:gd name="T4" fmla="*/ 0 w 126"/>
                  <a:gd name="T5" fmla="*/ 0 h 118"/>
                  <a:gd name="T6" fmla="*/ 0 w 126"/>
                  <a:gd name="T7" fmla="*/ 0 h 118"/>
                  <a:gd name="T8" fmla="*/ 0 w 126"/>
                  <a:gd name="T9" fmla="*/ 0 h 118"/>
                  <a:gd name="T10" fmla="*/ 0 w 126"/>
                  <a:gd name="T11" fmla="*/ 0 h 118"/>
                  <a:gd name="T12" fmla="*/ 0 w 126"/>
                  <a:gd name="T13" fmla="*/ 0 h 118"/>
                  <a:gd name="T14" fmla="*/ 0 w 126"/>
                  <a:gd name="T15" fmla="*/ 0 h 11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6" h="118">
                    <a:moveTo>
                      <a:pt x="126" y="64"/>
                    </a:moveTo>
                    <a:lnTo>
                      <a:pt x="62" y="0"/>
                    </a:lnTo>
                    <a:lnTo>
                      <a:pt x="0" y="64"/>
                    </a:lnTo>
                    <a:lnTo>
                      <a:pt x="43" y="64"/>
                    </a:lnTo>
                    <a:lnTo>
                      <a:pt x="43" y="118"/>
                    </a:lnTo>
                    <a:lnTo>
                      <a:pt x="81" y="118"/>
                    </a:lnTo>
                    <a:lnTo>
                      <a:pt x="81" y="64"/>
                    </a:lnTo>
                    <a:lnTo>
                      <a:pt x="126" y="64"/>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14" name="Freeform 461">
                <a:extLst>
                  <a:ext uri="{FF2B5EF4-FFF2-40B4-BE49-F238E27FC236}">
                    <a16:creationId xmlns:a16="http://schemas.microsoft.com/office/drawing/2014/main" id="{B8F07378-CAC1-486A-959D-948305B41492}"/>
                  </a:ext>
                </a:extLst>
              </p:cNvPr>
              <p:cNvSpPr>
                <a:spLocks/>
              </p:cNvSpPr>
              <p:nvPr/>
            </p:nvSpPr>
            <p:spPr bwMode="gray">
              <a:xfrm>
                <a:off x="3264" y="2860"/>
                <a:ext cx="166" cy="76"/>
              </a:xfrm>
              <a:custGeom>
                <a:avLst/>
                <a:gdLst>
                  <a:gd name="T0" fmla="*/ 1 w 332"/>
                  <a:gd name="T1" fmla="*/ 1 h 152"/>
                  <a:gd name="T2" fmla="*/ 0 w 332"/>
                  <a:gd name="T3" fmla="*/ 1 h 152"/>
                  <a:gd name="T4" fmla="*/ 1 w 332"/>
                  <a:gd name="T5" fmla="*/ 1 h 152"/>
                  <a:gd name="T6" fmla="*/ 1 w 332"/>
                  <a:gd name="T7" fmla="*/ 1 h 152"/>
                  <a:gd name="T8" fmla="*/ 1 w 332"/>
                  <a:gd name="T9" fmla="*/ 1 h 152"/>
                  <a:gd name="T10" fmla="*/ 1 w 332"/>
                  <a:gd name="T11" fmla="*/ 1 h 152"/>
                  <a:gd name="T12" fmla="*/ 1 w 332"/>
                  <a:gd name="T13" fmla="*/ 1 h 152"/>
                  <a:gd name="T14" fmla="*/ 1 w 332"/>
                  <a:gd name="T15" fmla="*/ 1 h 152"/>
                  <a:gd name="T16" fmla="*/ 1 w 332"/>
                  <a:gd name="T17" fmla="*/ 1 h 152"/>
                  <a:gd name="T18" fmla="*/ 1 w 332"/>
                  <a:gd name="T19" fmla="*/ 1 h 152"/>
                  <a:gd name="T20" fmla="*/ 1 w 332"/>
                  <a:gd name="T21" fmla="*/ 1 h 152"/>
                  <a:gd name="T22" fmla="*/ 1 w 332"/>
                  <a:gd name="T23" fmla="*/ 0 h 152"/>
                  <a:gd name="T24" fmla="*/ 1 w 332"/>
                  <a:gd name="T25" fmla="*/ 1 h 152"/>
                  <a:gd name="T26" fmla="*/ 1 w 332"/>
                  <a:gd name="T27" fmla="*/ 1 h 152"/>
                  <a:gd name="T28" fmla="*/ 1 w 332"/>
                  <a:gd name="T29" fmla="*/ 1 h 152"/>
                  <a:gd name="T30" fmla="*/ 1 w 332"/>
                  <a:gd name="T31" fmla="*/ 1 h 152"/>
                  <a:gd name="T32" fmla="*/ 1 w 332"/>
                  <a:gd name="T33" fmla="*/ 1 h 152"/>
                  <a:gd name="T34" fmla="*/ 1 w 332"/>
                  <a:gd name="T35" fmla="*/ 1 h 152"/>
                  <a:gd name="T36" fmla="*/ 1 w 332"/>
                  <a:gd name="T37" fmla="*/ 1 h 152"/>
                  <a:gd name="T38" fmla="*/ 1 w 332"/>
                  <a:gd name="T39" fmla="*/ 1 h 15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32" h="152">
                    <a:moveTo>
                      <a:pt x="4" y="133"/>
                    </a:moveTo>
                    <a:lnTo>
                      <a:pt x="0" y="152"/>
                    </a:lnTo>
                    <a:lnTo>
                      <a:pt x="332" y="152"/>
                    </a:lnTo>
                    <a:lnTo>
                      <a:pt x="327" y="133"/>
                    </a:lnTo>
                    <a:lnTo>
                      <a:pt x="319" y="105"/>
                    </a:lnTo>
                    <a:lnTo>
                      <a:pt x="307" y="80"/>
                    </a:lnTo>
                    <a:lnTo>
                      <a:pt x="290" y="58"/>
                    </a:lnTo>
                    <a:lnTo>
                      <a:pt x="270" y="38"/>
                    </a:lnTo>
                    <a:lnTo>
                      <a:pt x="247" y="22"/>
                    </a:lnTo>
                    <a:lnTo>
                      <a:pt x="221" y="10"/>
                    </a:lnTo>
                    <a:lnTo>
                      <a:pt x="194" y="2"/>
                    </a:lnTo>
                    <a:lnTo>
                      <a:pt x="165" y="0"/>
                    </a:lnTo>
                    <a:lnTo>
                      <a:pt x="136" y="2"/>
                    </a:lnTo>
                    <a:lnTo>
                      <a:pt x="110" y="10"/>
                    </a:lnTo>
                    <a:lnTo>
                      <a:pt x="84" y="22"/>
                    </a:lnTo>
                    <a:lnTo>
                      <a:pt x="61" y="38"/>
                    </a:lnTo>
                    <a:lnTo>
                      <a:pt x="42" y="58"/>
                    </a:lnTo>
                    <a:lnTo>
                      <a:pt x="24" y="80"/>
                    </a:lnTo>
                    <a:lnTo>
                      <a:pt x="12" y="105"/>
                    </a:lnTo>
                    <a:lnTo>
                      <a:pt x="4" y="133"/>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15" name="Freeform 462">
                <a:extLst>
                  <a:ext uri="{FF2B5EF4-FFF2-40B4-BE49-F238E27FC236}">
                    <a16:creationId xmlns:a16="http://schemas.microsoft.com/office/drawing/2014/main" id="{9DEA614E-E311-486E-AADC-C7C518871E0B}"/>
                  </a:ext>
                </a:extLst>
              </p:cNvPr>
              <p:cNvSpPr>
                <a:spLocks/>
              </p:cNvSpPr>
              <p:nvPr/>
            </p:nvSpPr>
            <p:spPr bwMode="gray">
              <a:xfrm>
                <a:off x="3284" y="2876"/>
                <a:ext cx="125" cy="44"/>
              </a:xfrm>
              <a:custGeom>
                <a:avLst/>
                <a:gdLst>
                  <a:gd name="T0" fmla="*/ 1 w 249"/>
                  <a:gd name="T1" fmla="*/ 0 h 88"/>
                  <a:gd name="T2" fmla="*/ 1 w 249"/>
                  <a:gd name="T3" fmla="*/ 1 h 88"/>
                  <a:gd name="T4" fmla="*/ 1 w 249"/>
                  <a:gd name="T5" fmla="*/ 1 h 88"/>
                  <a:gd name="T6" fmla="*/ 1 w 249"/>
                  <a:gd name="T7" fmla="*/ 1 h 88"/>
                  <a:gd name="T8" fmla="*/ 1 w 249"/>
                  <a:gd name="T9" fmla="*/ 1 h 88"/>
                  <a:gd name="T10" fmla="*/ 1 w 249"/>
                  <a:gd name="T11" fmla="*/ 1 h 88"/>
                  <a:gd name="T12" fmla="*/ 1 w 249"/>
                  <a:gd name="T13" fmla="*/ 1 h 88"/>
                  <a:gd name="T14" fmla="*/ 1 w 249"/>
                  <a:gd name="T15" fmla="*/ 1 h 88"/>
                  <a:gd name="T16" fmla="*/ 1 w 249"/>
                  <a:gd name="T17" fmla="*/ 1 h 88"/>
                  <a:gd name="T18" fmla="*/ 1 w 249"/>
                  <a:gd name="T19" fmla="*/ 1 h 88"/>
                  <a:gd name="T20" fmla="*/ 1 w 249"/>
                  <a:gd name="T21" fmla="*/ 1 h 88"/>
                  <a:gd name="T22" fmla="*/ 1 w 249"/>
                  <a:gd name="T23" fmla="*/ 1 h 88"/>
                  <a:gd name="T24" fmla="*/ 1 w 249"/>
                  <a:gd name="T25" fmla="*/ 1 h 88"/>
                  <a:gd name="T26" fmla="*/ 1 w 249"/>
                  <a:gd name="T27" fmla="*/ 1 h 88"/>
                  <a:gd name="T28" fmla="*/ 1 w 249"/>
                  <a:gd name="T29" fmla="*/ 1 h 88"/>
                  <a:gd name="T30" fmla="*/ 1 w 249"/>
                  <a:gd name="T31" fmla="*/ 1 h 88"/>
                  <a:gd name="T32" fmla="*/ 1 w 249"/>
                  <a:gd name="T33" fmla="*/ 1 h 88"/>
                  <a:gd name="T34" fmla="*/ 1 w 249"/>
                  <a:gd name="T35" fmla="*/ 1 h 88"/>
                  <a:gd name="T36" fmla="*/ 1 w 249"/>
                  <a:gd name="T37" fmla="*/ 1 h 88"/>
                  <a:gd name="T38" fmla="*/ 1 w 249"/>
                  <a:gd name="T39" fmla="*/ 1 h 88"/>
                  <a:gd name="T40" fmla="*/ 1 w 249"/>
                  <a:gd name="T41" fmla="*/ 1 h 88"/>
                  <a:gd name="T42" fmla="*/ 1 w 249"/>
                  <a:gd name="T43" fmla="*/ 1 h 88"/>
                  <a:gd name="T44" fmla="*/ 1 w 249"/>
                  <a:gd name="T45" fmla="*/ 1 h 88"/>
                  <a:gd name="T46" fmla="*/ 1 w 249"/>
                  <a:gd name="T47" fmla="*/ 1 h 88"/>
                  <a:gd name="T48" fmla="*/ 0 w 249"/>
                  <a:gd name="T49" fmla="*/ 1 h 88"/>
                  <a:gd name="T50" fmla="*/ 1 w 249"/>
                  <a:gd name="T51" fmla="*/ 1 h 88"/>
                  <a:gd name="T52" fmla="*/ 1 w 249"/>
                  <a:gd name="T53" fmla="*/ 1 h 88"/>
                  <a:gd name="T54" fmla="*/ 1 w 249"/>
                  <a:gd name="T55" fmla="*/ 1 h 88"/>
                  <a:gd name="T56" fmla="*/ 1 w 249"/>
                  <a:gd name="T57" fmla="*/ 1 h 88"/>
                  <a:gd name="T58" fmla="*/ 1 w 249"/>
                  <a:gd name="T59" fmla="*/ 1 h 88"/>
                  <a:gd name="T60" fmla="*/ 1 w 249"/>
                  <a:gd name="T61" fmla="*/ 1 h 88"/>
                  <a:gd name="T62" fmla="*/ 1 w 249"/>
                  <a:gd name="T63" fmla="*/ 1 h 88"/>
                  <a:gd name="T64" fmla="*/ 1 w 249"/>
                  <a:gd name="T65" fmla="*/ 0 h 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49" h="88">
                    <a:moveTo>
                      <a:pt x="124" y="0"/>
                    </a:moveTo>
                    <a:lnTo>
                      <a:pt x="145" y="1"/>
                    </a:lnTo>
                    <a:lnTo>
                      <a:pt x="164" y="7"/>
                    </a:lnTo>
                    <a:lnTo>
                      <a:pt x="184" y="14"/>
                    </a:lnTo>
                    <a:lnTo>
                      <a:pt x="201" y="24"/>
                    </a:lnTo>
                    <a:lnTo>
                      <a:pt x="216" y="37"/>
                    </a:lnTo>
                    <a:lnTo>
                      <a:pt x="230" y="52"/>
                    </a:lnTo>
                    <a:lnTo>
                      <a:pt x="241" y="69"/>
                    </a:lnTo>
                    <a:lnTo>
                      <a:pt x="249" y="88"/>
                    </a:lnTo>
                    <a:lnTo>
                      <a:pt x="241" y="88"/>
                    </a:lnTo>
                    <a:lnTo>
                      <a:pt x="231" y="88"/>
                    </a:lnTo>
                    <a:lnTo>
                      <a:pt x="217" y="88"/>
                    </a:lnTo>
                    <a:lnTo>
                      <a:pt x="201" y="88"/>
                    </a:lnTo>
                    <a:lnTo>
                      <a:pt x="184" y="88"/>
                    </a:lnTo>
                    <a:lnTo>
                      <a:pt x="165" y="88"/>
                    </a:lnTo>
                    <a:lnTo>
                      <a:pt x="145" y="88"/>
                    </a:lnTo>
                    <a:lnTo>
                      <a:pt x="125" y="88"/>
                    </a:lnTo>
                    <a:lnTo>
                      <a:pt x="104" y="88"/>
                    </a:lnTo>
                    <a:lnTo>
                      <a:pt x="85" y="88"/>
                    </a:lnTo>
                    <a:lnTo>
                      <a:pt x="66" y="88"/>
                    </a:lnTo>
                    <a:lnTo>
                      <a:pt x="48" y="88"/>
                    </a:lnTo>
                    <a:lnTo>
                      <a:pt x="33" y="88"/>
                    </a:lnTo>
                    <a:lnTo>
                      <a:pt x="19" y="88"/>
                    </a:lnTo>
                    <a:lnTo>
                      <a:pt x="8" y="88"/>
                    </a:lnTo>
                    <a:lnTo>
                      <a:pt x="0" y="88"/>
                    </a:lnTo>
                    <a:lnTo>
                      <a:pt x="9" y="69"/>
                    </a:lnTo>
                    <a:lnTo>
                      <a:pt x="19" y="52"/>
                    </a:lnTo>
                    <a:lnTo>
                      <a:pt x="33" y="37"/>
                    </a:lnTo>
                    <a:lnTo>
                      <a:pt x="48" y="24"/>
                    </a:lnTo>
                    <a:lnTo>
                      <a:pt x="65" y="14"/>
                    </a:lnTo>
                    <a:lnTo>
                      <a:pt x="84" y="7"/>
                    </a:lnTo>
                    <a:lnTo>
                      <a:pt x="103" y="1"/>
                    </a:lnTo>
                    <a:lnTo>
                      <a:pt x="124" y="0"/>
                    </a:lnTo>
                    <a:close/>
                  </a:path>
                </a:pathLst>
              </a:custGeom>
              <a:solidFill>
                <a:srgbClr val="FFFFFF"/>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16" name="Freeform 463">
                <a:extLst>
                  <a:ext uri="{FF2B5EF4-FFF2-40B4-BE49-F238E27FC236}">
                    <a16:creationId xmlns:a16="http://schemas.microsoft.com/office/drawing/2014/main" id="{E7D1F126-ED35-4300-BC88-C59BF20AF24F}"/>
                  </a:ext>
                </a:extLst>
              </p:cNvPr>
              <p:cNvSpPr>
                <a:spLocks/>
              </p:cNvSpPr>
              <p:nvPr/>
            </p:nvSpPr>
            <p:spPr bwMode="gray">
              <a:xfrm>
                <a:off x="3333" y="2891"/>
                <a:ext cx="43" cy="36"/>
              </a:xfrm>
              <a:custGeom>
                <a:avLst/>
                <a:gdLst>
                  <a:gd name="T0" fmla="*/ 0 w 88"/>
                  <a:gd name="T1" fmla="*/ 0 h 74"/>
                  <a:gd name="T2" fmla="*/ 0 w 88"/>
                  <a:gd name="T3" fmla="*/ 0 h 74"/>
                  <a:gd name="T4" fmla="*/ 0 w 88"/>
                  <a:gd name="T5" fmla="*/ 0 h 74"/>
                  <a:gd name="T6" fmla="*/ 0 w 88"/>
                  <a:gd name="T7" fmla="*/ 0 h 74"/>
                  <a:gd name="T8" fmla="*/ 0 w 88"/>
                  <a:gd name="T9" fmla="*/ 0 h 74"/>
                  <a:gd name="T10" fmla="*/ 0 w 88"/>
                  <a:gd name="T11" fmla="*/ 0 h 74"/>
                  <a:gd name="T12" fmla="*/ 0 w 88"/>
                  <a:gd name="T13" fmla="*/ 0 h 74"/>
                  <a:gd name="T14" fmla="*/ 0 w 88"/>
                  <a:gd name="T15" fmla="*/ 0 h 74"/>
                  <a:gd name="T16" fmla="*/ 0 w 88"/>
                  <a:gd name="T17" fmla="*/ 0 h 74"/>
                  <a:gd name="T18" fmla="*/ 0 w 88"/>
                  <a:gd name="T19" fmla="*/ 0 h 74"/>
                  <a:gd name="T20" fmla="*/ 0 w 88"/>
                  <a:gd name="T21" fmla="*/ 0 h 74"/>
                  <a:gd name="T22" fmla="*/ 0 w 88"/>
                  <a:gd name="T23" fmla="*/ 0 h 74"/>
                  <a:gd name="T24" fmla="*/ 0 w 88"/>
                  <a:gd name="T25" fmla="*/ 0 h 74"/>
                  <a:gd name="T26" fmla="*/ 0 w 88"/>
                  <a:gd name="T27" fmla="*/ 0 h 74"/>
                  <a:gd name="T28" fmla="*/ 0 w 88"/>
                  <a:gd name="T29" fmla="*/ 0 h 74"/>
                  <a:gd name="T30" fmla="*/ 0 w 88"/>
                  <a:gd name="T31" fmla="*/ 0 h 7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8" h="74">
                    <a:moveTo>
                      <a:pt x="43" y="74"/>
                    </a:moveTo>
                    <a:lnTo>
                      <a:pt x="83" y="29"/>
                    </a:lnTo>
                    <a:lnTo>
                      <a:pt x="87" y="23"/>
                    </a:lnTo>
                    <a:lnTo>
                      <a:pt x="88" y="16"/>
                    </a:lnTo>
                    <a:lnTo>
                      <a:pt x="85" y="10"/>
                    </a:lnTo>
                    <a:lnTo>
                      <a:pt x="82" y="5"/>
                    </a:lnTo>
                    <a:lnTo>
                      <a:pt x="76" y="1"/>
                    </a:lnTo>
                    <a:lnTo>
                      <a:pt x="69" y="0"/>
                    </a:lnTo>
                    <a:lnTo>
                      <a:pt x="64" y="2"/>
                    </a:lnTo>
                    <a:lnTo>
                      <a:pt x="58" y="6"/>
                    </a:lnTo>
                    <a:lnTo>
                      <a:pt x="1" y="72"/>
                    </a:lnTo>
                    <a:lnTo>
                      <a:pt x="0" y="73"/>
                    </a:lnTo>
                    <a:lnTo>
                      <a:pt x="0" y="74"/>
                    </a:lnTo>
                    <a:lnTo>
                      <a:pt x="43" y="74"/>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17" name="Rectangle 1570">
                <a:extLst>
                  <a:ext uri="{FF2B5EF4-FFF2-40B4-BE49-F238E27FC236}">
                    <a16:creationId xmlns:a16="http://schemas.microsoft.com/office/drawing/2014/main" id="{08C70EF2-B5AD-46E7-A9FB-45E11C8EBF6A}"/>
                  </a:ext>
                </a:extLst>
              </p:cNvPr>
              <p:cNvSpPr>
                <a:spLocks noChangeArrowheads="1"/>
              </p:cNvSpPr>
              <p:nvPr/>
            </p:nvSpPr>
            <p:spPr bwMode="gray">
              <a:xfrm>
                <a:off x="3343" y="2976"/>
                <a:ext cx="151" cy="314"/>
              </a:xfrm>
              <a:prstGeom prst="rect">
                <a:avLst/>
              </a:prstGeom>
              <a:solidFill>
                <a:schemeClr val="bg1"/>
              </a:solidFill>
              <a:ln w="9525">
                <a:solidFill>
                  <a:schemeClr val="tx2"/>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grpSp>
      <p:grpSp>
        <p:nvGrpSpPr>
          <p:cNvPr id="402" name="Groupe 1523">
            <a:extLst>
              <a:ext uri="{FF2B5EF4-FFF2-40B4-BE49-F238E27FC236}">
                <a16:creationId xmlns:a16="http://schemas.microsoft.com/office/drawing/2014/main" id="{1319EEFE-4959-482E-A23C-4B03DAD3868C}"/>
              </a:ext>
            </a:extLst>
          </p:cNvPr>
          <p:cNvGrpSpPr>
            <a:grpSpLocks/>
          </p:cNvGrpSpPr>
          <p:nvPr>
            <p:custDataLst>
              <p:tags r:id="rId20"/>
            </p:custDataLst>
          </p:nvPr>
        </p:nvGrpSpPr>
        <p:grpSpPr bwMode="auto">
          <a:xfrm>
            <a:off x="5501431" y="2495917"/>
            <a:ext cx="238038" cy="346234"/>
            <a:chOff x="4282281" y="2982015"/>
            <a:chExt cx="601663" cy="919528"/>
          </a:xfrm>
        </p:grpSpPr>
        <p:sp>
          <p:nvSpPr>
            <p:cNvPr id="403" name="Oval 436">
              <a:extLst>
                <a:ext uri="{FF2B5EF4-FFF2-40B4-BE49-F238E27FC236}">
                  <a16:creationId xmlns:a16="http://schemas.microsoft.com/office/drawing/2014/main" id="{DFFFB385-A17A-43BA-8FFB-2F20151FB12A}"/>
                </a:ext>
              </a:extLst>
            </p:cNvPr>
            <p:cNvSpPr>
              <a:spLocks noChangeArrowheads="1"/>
            </p:cNvSpPr>
            <p:nvPr/>
          </p:nvSpPr>
          <p:spPr bwMode="gray">
            <a:xfrm>
              <a:off x="4583920" y="2982015"/>
              <a:ext cx="227" cy="919528"/>
            </a:xfrm>
            <a:prstGeom prst="ellipse">
              <a:avLst/>
            </a:prstGeom>
            <a:solidFill>
              <a:schemeClr val="tx2"/>
            </a:solidFill>
            <a:ln w="9525" algn="ctr">
              <a:solidFill>
                <a:schemeClr val="tx2"/>
              </a:solidFill>
              <a:round/>
              <a:headEnd/>
              <a:tailEnd/>
            </a:ln>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404" name="Group 471">
              <a:extLst>
                <a:ext uri="{FF2B5EF4-FFF2-40B4-BE49-F238E27FC236}">
                  <a16:creationId xmlns:a16="http://schemas.microsoft.com/office/drawing/2014/main" id="{AAB83E57-6681-4D3D-BA53-360FD354E113}"/>
                </a:ext>
              </a:extLst>
            </p:cNvPr>
            <p:cNvGrpSpPr>
              <a:grpSpLocks/>
            </p:cNvGrpSpPr>
            <p:nvPr/>
          </p:nvGrpSpPr>
          <p:grpSpPr bwMode="auto">
            <a:xfrm>
              <a:off x="4282281" y="3012287"/>
              <a:ext cx="601663" cy="806451"/>
              <a:chOff x="3183" y="2860"/>
              <a:chExt cx="326" cy="437"/>
            </a:xfrm>
          </p:grpSpPr>
          <p:sp>
            <p:nvSpPr>
              <p:cNvPr id="405" name="Freeform 457">
                <a:extLst>
                  <a:ext uri="{FF2B5EF4-FFF2-40B4-BE49-F238E27FC236}">
                    <a16:creationId xmlns:a16="http://schemas.microsoft.com/office/drawing/2014/main" id="{7914B22A-A3FA-475E-A49C-278BB810AD75}"/>
                  </a:ext>
                </a:extLst>
              </p:cNvPr>
              <p:cNvSpPr>
                <a:spLocks/>
              </p:cNvSpPr>
              <p:nvPr/>
            </p:nvSpPr>
            <p:spPr bwMode="gray">
              <a:xfrm>
                <a:off x="3183" y="2965"/>
                <a:ext cx="319" cy="332"/>
              </a:xfrm>
              <a:custGeom>
                <a:avLst/>
                <a:gdLst>
                  <a:gd name="T0" fmla="*/ 1 w 638"/>
                  <a:gd name="T1" fmla="*/ 0 h 664"/>
                  <a:gd name="T2" fmla="*/ 0 w 638"/>
                  <a:gd name="T3" fmla="*/ 0 h 664"/>
                  <a:gd name="T4" fmla="*/ 0 w 638"/>
                  <a:gd name="T5" fmla="*/ 1 h 664"/>
                  <a:gd name="T6" fmla="*/ 1 w 638"/>
                  <a:gd name="T7" fmla="*/ 1 h 664"/>
                  <a:gd name="T8" fmla="*/ 1 w 638"/>
                  <a:gd name="T9" fmla="*/ 0 h 664"/>
                  <a:gd name="T10" fmla="*/ 1 w 638"/>
                  <a:gd name="T11" fmla="*/ 0 h 66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38" h="664">
                    <a:moveTo>
                      <a:pt x="622" y="0"/>
                    </a:moveTo>
                    <a:lnTo>
                      <a:pt x="0" y="0"/>
                    </a:lnTo>
                    <a:lnTo>
                      <a:pt x="0" y="664"/>
                    </a:lnTo>
                    <a:lnTo>
                      <a:pt x="638" y="664"/>
                    </a:lnTo>
                    <a:lnTo>
                      <a:pt x="638" y="0"/>
                    </a:lnTo>
                    <a:lnTo>
                      <a:pt x="622" y="0"/>
                    </a:lnTo>
                    <a:close/>
                  </a:path>
                </a:pathLst>
              </a:custGeom>
              <a:solidFill>
                <a:schemeClr val="bg1"/>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406" name="Freeform 458">
                <a:extLst>
                  <a:ext uri="{FF2B5EF4-FFF2-40B4-BE49-F238E27FC236}">
                    <a16:creationId xmlns:a16="http://schemas.microsoft.com/office/drawing/2014/main" id="{A3CAA5EE-6DA7-4AC8-A64A-7C7A4786E698}"/>
                  </a:ext>
                </a:extLst>
              </p:cNvPr>
              <p:cNvSpPr>
                <a:spLocks/>
              </p:cNvSpPr>
              <p:nvPr/>
            </p:nvSpPr>
            <p:spPr bwMode="gray">
              <a:xfrm>
                <a:off x="3199" y="2982"/>
                <a:ext cx="287" cy="300"/>
              </a:xfrm>
              <a:custGeom>
                <a:avLst/>
                <a:gdLst>
                  <a:gd name="T0" fmla="*/ 1 w 574"/>
                  <a:gd name="T1" fmla="*/ 0 h 601"/>
                  <a:gd name="T2" fmla="*/ 1 w 574"/>
                  <a:gd name="T3" fmla="*/ 0 h 601"/>
                  <a:gd name="T4" fmla="*/ 1 w 574"/>
                  <a:gd name="T5" fmla="*/ 0 h 601"/>
                  <a:gd name="T6" fmla="*/ 1 w 574"/>
                  <a:gd name="T7" fmla="*/ 0 h 601"/>
                  <a:gd name="T8" fmla="*/ 1 w 574"/>
                  <a:gd name="T9" fmla="*/ 0 h 601"/>
                  <a:gd name="T10" fmla="*/ 1 w 574"/>
                  <a:gd name="T11" fmla="*/ 0 h 601"/>
                  <a:gd name="T12" fmla="*/ 1 w 574"/>
                  <a:gd name="T13" fmla="*/ 0 h 601"/>
                  <a:gd name="T14" fmla="*/ 1 w 574"/>
                  <a:gd name="T15" fmla="*/ 0 h 601"/>
                  <a:gd name="T16" fmla="*/ 1 w 574"/>
                  <a:gd name="T17" fmla="*/ 0 h 601"/>
                  <a:gd name="T18" fmla="*/ 1 w 574"/>
                  <a:gd name="T19" fmla="*/ 0 h 601"/>
                  <a:gd name="T20" fmla="*/ 1 w 574"/>
                  <a:gd name="T21" fmla="*/ 0 h 601"/>
                  <a:gd name="T22" fmla="*/ 1 w 574"/>
                  <a:gd name="T23" fmla="*/ 0 h 601"/>
                  <a:gd name="T24" fmla="*/ 1 w 574"/>
                  <a:gd name="T25" fmla="*/ 0 h 601"/>
                  <a:gd name="T26" fmla="*/ 1 w 574"/>
                  <a:gd name="T27" fmla="*/ 0 h 601"/>
                  <a:gd name="T28" fmla="*/ 1 w 574"/>
                  <a:gd name="T29" fmla="*/ 0 h 601"/>
                  <a:gd name="T30" fmla="*/ 1 w 574"/>
                  <a:gd name="T31" fmla="*/ 0 h 601"/>
                  <a:gd name="T32" fmla="*/ 1 w 574"/>
                  <a:gd name="T33" fmla="*/ 0 h 601"/>
                  <a:gd name="T34" fmla="*/ 1 w 574"/>
                  <a:gd name="T35" fmla="*/ 0 h 601"/>
                  <a:gd name="T36" fmla="*/ 1 w 574"/>
                  <a:gd name="T37" fmla="*/ 0 h 601"/>
                  <a:gd name="T38" fmla="*/ 1 w 574"/>
                  <a:gd name="T39" fmla="*/ 0 h 601"/>
                  <a:gd name="T40" fmla="*/ 0 w 574"/>
                  <a:gd name="T41" fmla="*/ 0 h 601"/>
                  <a:gd name="T42" fmla="*/ 0 w 574"/>
                  <a:gd name="T43" fmla="*/ 0 h 601"/>
                  <a:gd name="T44" fmla="*/ 0 w 574"/>
                  <a:gd name="T45" fmla="*/ 0 h 601"/>
                  <a:gd name="T46" fmla="*/ 0 w 574"/>
                  <a:gd name="T47" fmla="*/ 0 h 601"/>
                  <a:gd name="T48" fmla="*/ 0 w 574"/>
                  <a:gd name="T49" fmla="*/ 0 h 601"/>
                  <a:gd name="T50" fmla="*/ 1 w 574"/>
                  <a:gd name="T51" fmla="*/ 0 h 601"/>
                  <a:gd name="T52" fmla="*/ 1 w 574"/>
                  <a:gd name="T53" fmla="*/ 0 h 601"/>
                  <a:gd name="T54" fmla="*/ 1 w 574"/>
                  <a:gd name="T55" fmla="*/ 0 h 601"/>
                  <a:gd name="T56" fmla="*/ 1 w 574"/>
                  <a:gd name="T57" fmla="*/ 0 h 601"/>
                  <a:gd name="T58" fmla="*/ 1 w 574"/>
                  <a:gd name="T59" fmla="*/ 0 h 601"/>
                  <a:gd name="T60" fmla="*/ 1 w 574"/>
                  <a:gd name="T61" fmla="*/ 0 h 601"/>
                  <a:gd name="T62" fmla="*/ 1 w 574"/>
                  <a:gd name="T63" fmla="*/ 0 h 601"/>
                  <a:gd name="T64" fmla="*/ 1 w 574"/>
                  <a:gd name="T65" fmla="*/ 0 h 601"/>
                  <a:gd name="T66" fmla="*/ 1 w 574"/>
                  <a:gd name="T67" fmla="*/ 0 h 601"/>
                  <a:gd name="T68" fmla="*/ 1 w 574"/>
                  <a:gd name="T69" fmla="*/ 0 h 601"/>
                  <a:gd name="T70" fmla="*/ 1 w 574"/>
                  <a:gd name="T71" fmla="*/ 0 h 601"/>
                  <a:gd name="T72" fmla="*/ 1 w 574"/>
                  <a:gd name="T73" fmla="*/ 0 h 601"/>
                  <a:gd name="T74" fmla="*/ 1 w 574"/>
                  <a:gd name="T75" fmla="*/ 0 h 601"/>
                  <a:gd name="T76" fmla="*/ 1 w 574"/>
                  <a:gd name="T77" fmla="*/ 0 h 601"/>
                  <a:gd name="T78" fmla="*/ 1 w 574"/>
                  <a:gd name="T79" fmla="*/ 0 h 601"/>
                  <a:gd name="T80" fmla="*/ 1 w 574"/>
                  <a:gd name="T81" fmla="*/ 0 h 60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74" h="601">
                    <a:moveTo>
                      <a:pt x="574" y="0"/>
                    </a:moveTo>
                    <a:lnTo>
                      <a:pt x="574" y="103"/>
                    </a:lnTo>
                    <a:lnTo>
                      <a:pt x="574" y="300"/>
                    </a:lnTo>
                    <a:lnTo>
                      <a:pt x="574" y="498"/>
                    </a:lnTo>
                    <a:lnTo>
                      <a:pt x="574" y="601"/>
                    </a:lnTo>
                    <a:lnTo>
                      <a:pt x="562" y="601"/>
                    </a:lnTo>
                    <a:lnTo>
                      <a:pt x="541" y="601"/>
                    </a:lnTo>
                    <a:lnTo>
                      <a:pt x="513" y="601"/>
                    </a:lnTo>
                    <a:lnTo>
                      <a:pt x="476" y="601"/>
                    </a:lnTo>
                    <a:lnTo>
                      <a:pt x="433" y="601"/>
                    </a:lnTo>
                    <a:lnTo>
                      <a:pt x="387" y="601"/>
                    </a:lnTo>
                    <a:lnTo>
                      <a:pt x="337" y="601"/>
                    </a:lnTo>
                    <a:lnTo>
                      <a:pt x="287" y="601"/>
                    </a:lnTo>
                    <a:lnTo>
                      <a:pt x="236" y="601"/>
                    </a:lnTo>
                    <a:lnTo>
                      <a:pt x="187" y="601"/>
                    </a:lnTo>
                    <a:lnTo>
                      <a:pt x="141" y="601"/>
                    </a:lnTo>
                    <a:lnTo>
                      <a:pt x="98" y="601"/>
                    </a:lnTo>
                    <a:lnTo>
                      <a:pt x="61" y="601"/>
                    </a:lnTo>
                    <a:lnTo>
                      <a:pt x="32" y="601"/>
                    </a:lnTo>
                    <a:lnTo>
                      <a:pt x="12" y="601"/>
                    </a:lnTo>
                    <a:lnTo>
                      <a:pt x="0" y="601"/>
                    </a:lnTo>
                    <a:lnTo>
                      <a:pt x="0" y="498"/>
                    </a:lnTo>
                    <a:lnTo>
                      <a:pt x="0" y="300"/>
                    </a:lnTo>
                    <a:lnTo>
                      <a:pt x="0" y="103"/>
                    </a:lnTo>
                    <a:lnTo>
                      <a:pt x="0" y="0"/>
                    </a:lnTo>
                    <a:lnTo>
                      <a:pt x="12" y="0"/>
                    </a:lnTo>
                    <a:lnTo>
                      <a:pt x="32" y="0"/>
                    </a:lnTo>
                    <a:lnTo>
                      <a:pt x="61" y="0"/>
                    </a:lnTo>
                    <a:lnTo>
                      <a:pt x="98" y="0"/>
                    </a:lnTo>
                    <a:lnTo>
                      <a:pt x="141" y="0"/>
                    </a:lnTo>
                    <a:lnTo>
                      <a:pt x="187" y="0"/>
                    </a:lnTo>
                    <a:lnTo>
                      <a:pt x="236" y="0"/>
                    </a:lnTo>
                    <a:lnTo>
                      <a:pt x="287" y="0"/>
                    </a:lnTo>
                    <a:lnTo>
                      <a:pt x="337" y="0"/>
                    </a:lnTo>
                    <a:lnTo>
                      <a:pt x="387" y="0"/>
                    </a:lnTo>
                    <a:lnTo>
                      <a:pt x="433" y="0"/>
                    </a:lnTo>
                    <a:lnTo>
                      <a:pt x="476" y="0"/>
                    </a:lnTo>
                    <a:lnTo>
                      <a:pt x="513" y="0"/>
                    </a:lnTo>
                    <a:lnTo>
                      <a:pt x="541" y="0"/>
                    </a:lnTo>
                    <a:lnTo>
                      <a:pt x="562" y="0"/>
                    </a:lnTo>
                    <a:lnTo>
                      <a:pt x="574" y="0"/>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407" name="Freeform 459">
                <a:extLst>
                  <a:ext uri="{FF2B5EF4-FFF2-40B4-BE49-F238E27FC236}">
                    <a16:creationId xmlns:a16="http://schemas.microsoft.com/office/drawing/2014/main" id="{DB0EB917-1527-47F1-8C6A-FAE0323F44CA}"/>
                  </a:ext>
                </a:extLst>
              </p:cNvPr>
              <p:cNvSpPr>
                <a:spLocks/>
              </p:cNvSpPr>
              <p:nvPr/>
            </p:nvSpPr>
            <p:spPr bwMode="gray">
              <a:xfrm>
                <a:off x="3186" y="2876"/>
                <a:ext cx="63" cy="58"/>
              </a:xfrm>
              <a:custGeom>
                <a:avLst/>
                <a:gdLst>
                  <a:gd name="T0" fmla="*/ 1 w 125"/>
                  <a:gd name="T1" fmla="*/ 1 h 116"/>
                  <a:gd name="T2" fmla="*/ 1 w 125"/>
                  <a:gd name="T3" fmla="*/ 0 h 116"/>
                  <a:gd name="T4" fmla="*/ 1 w 125"/>
                  <a:gd name="T5" fmla="*/ 0 h 116"/>
                  <a:gd name="T6" fmla="*/ 1 w 125"/>
                  <a:gd name="T7" fmla="*/ 1 h 116"/>
                  <a:gd name="T8" fmla="*/ 0 w 125"/>
                  <a:gd name="T9" fmla="*/ 1 h 116"/>
                  <a:gd name="T10" fmla="*/ 1 w 125"/>
                  <a:gd name="T11" fmla="*/ 1 h 116"/>
                  <a:gd name="T12" fmla="*/ 1 w 125"/>
                  <a:gd name="T13" fmla="*/ 1 h 116"/>
                  <a:gd name="T14" fmla="*/ 1 w 125"/>
                  <a:gd name="T15" fmla="*/ 1 h 11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5" h="116">
                    <a:moveTo>
                      <a:pt x="81" y="54"/>
                    </a:moveTo>
                    <a:lnTo>
                      <a:pt x="81" y="0"/>
                    </a:lnTo>
                    <a:lnTo>
                      <a:pt x="45" y="0"/>
                    </a:lnTo>
                    <a:lnTo>
                      <a:pt x="45" y="54"/>
                    </a:lnTo>
                    <a:lnTo>
                      <a:pt x="0" y="54"/>
                    </a:lnTo>
                    <a:lnTo>
                      <a:pt x="62" y="116"/>
                    </a:lnTo>
                    <a:lnTo>
                      <a:pt x="125" y="54"/>
                    </a:lnTo>
                    <a:lnTo>
                      <a:pt x="81" y="54"/>
                    </a:lnTo>
                    <a:close/>
                  </a:path>
                </a:pathLst>
              </a:custGeom>
              <a:solidFill>
                <a:srgbClr val="FFFFFF"/>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408" name="Freeform 460">
                <a:extLst>
                  <a:ext uri="{FF2B5EF4-FFF2-40B4-BE49-F238E27FC236}">
                    <a16:creationId xmlns:a16="http://schemas.microsoft.com/office/drawing/2014/main" id="{01CB31DC-70B7-44F3-80C9-910BE8ECFD0A}"/>
                  </a:ext>
                </a:extLst>
              </p:cNvPr>
              <p:cNvSpPr>
                <a:spLocks/>
              </p:cNvSpPr>
              <p:nvPr/>
            </p:nvSpPr>
            <p:spPr bwMode="gray">
              <a:xfrm>
                <a:off x="3447" y="2877"/>
                <a:ext cx="62" cy="58"/>
              </a:xfrm>
              <a:custGeom>
                <a:avLst/>
                <a:gdLst>
                  <a:gd name="T0" fmla="*/ 0 w 126"/>
                  <a:gd name="T1" fmla="*/ 0 h 118"/>
                  <a:gd name="T2" fmla="*/ 0 w 126"/>
                  <a:gd name="T3" fmla="*/ 0 h 118"/>
                  <a:gd name="T4" fmla="*/ 0 w 126"/>
                  <a:gd name="T5" fmla="*/ 0 h 118"/>
                  <a:gd name="T6" fmla="*/ 0 w 126"/>
                  <a:gd name="T7" fmla="*/ 0 h 118"/>
                  <a:gd name="T8" fmla="*/ 0 w 126"/>
                  <a:gd name="T9" fmla="*/ 0 h 118"/>
                  <a:gd name="T10" fmla="*/ 0 w 126"/>
                  <a:gd name="T11" fmla="*/ 0 h 118"/>
                  <a:gd name="T12" fmla="*/ 0 w 126"/>
                  <a:gd name="T13" fmla="*/ 0 h 118"/>
                  <a:gd name="T14" fmla="*/ 0 w 126"/>
                  <a:gd name="T15" fmla="*/ 0 h 11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6" h="118">
                    <a:moveTo>
                      <a:pt x="126" y="64"/>
                    </a:moveTo>
                    <a:lnTo>
                      <a:pt x="62" y="0"/>
                    </a:lnTo>
                    <a:lnTo>
                      <a:pt x="0" y="64"/>
                    </a:lnTo>
                    <a:lnTo>
                      <a:pt x="43" y="64"/>
                    </a:lnTo>
                    <a:lnTo>
                      <a:pt x="43" y="118"/>
                    </a:lnTo>
                    <a:lnTo>
                      <a:pt x="81" y="118"/>
                    </a:lnTo>
                    <a:lnTo>
                      <a:pt x="81" y="64"/>
                    </a:lnTo>
                    <a:lnTo>
                      <a:pt x="126" y="64"/>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409" name="Freeform 461">
                <a:extLst>
                  <a:ext uri="{FF2B5EF4-FFF2-40B4-BE49-F238E27FC236}">
                    <a16:creationId xmlns:a16="http://schemas.microsoft.com/office/drawing/2014/main" id="{F0AFA26D-0F7A-42A4-A1BB-5828FEE39557}"/>
                  </a:ext>
                </a:extLst>
              </p:cNvPr>
              <p:cNvSpPr>
                <a:spLocks/>
              </p:cNvSpPr>
              <p:nvPr/>
            </p:nvSpPr>
            <p:spPr bwMode="gray">
              <a:xfrm>
                <a:off x="3264" y="2860"/>
                <a:ext cx="166" cy="76"/>
              </a:xfrm>
              <a:custGeom>
                <a:avLst/>
                <a:gdLst>
                  <a:gd name="T0" fmla="*/ 1 w 332"/>
                  <a:gd name="T1" fmla="*/ 1 h 152"/>
                  <a:gd name="T2" fmla="*/ 0 w 332"/>
                  <a:gd name="T3" fmla="*/ 1 h 152"/>
                  <a:gd name="T4" fmla="*/ 1 w 332"/>
                  <a:gd name="T5" fmla="*/ 1 h 152"/>
                  <a:gd name="T6" fmla="*/ 1 w 332"/>
                  <a:gd name="T7" fmla="*/ 1 h 152"/>
                  <a:gd name="T8" fmla="*/ 1 w 332"/>
                  <a:gd name="T9" fmla="*/ 1 h 152"/>
                  <a:gd name="T10" fmla="*/ 1 w 332"/>
                  <a:gd name="T11" fmla="*/ 1 h 152"/>
                  <a:gd name="T12" fmla="*/ 1 w 332"/>
                  <a:gd name="T13" fmla="*/ 1 h 152"/>
                  <a:gd name="T14" fmla="*/ 1 w 332"/>
                  <a:gd name="T15" fmla="*/ 1 h 152"/>
                  <a:gd name="T16" fmla="*/ 1 w 332"/>
                  <a:gd name="T17" fmla="*/ 1 h 152"/>
                  <a:gd name="T18" fmla="*/ 1 w 332"/>
                  <a:gd name="T19" fmla="*/ 1 h 152"/>
                  <a:gd name="T20" fmla="*/ 1 w 332"/>
                  <a:gd name="T21" fmla="*/ 1 h 152"/>
                  <a:gd name="T22" fmla="*/ 1 w 332"/>
                  <a:gd name="T23" fmla="*/ 0 h 152"/>
                  <a:gd name="T24" fmla="*/ 1 w 332"/>
                  <a:gd name="T25" fmla="*/ 1 h 152"/>
                  <a:gd name="T26" fmla="*/ 1 w 332"/>
                  <a:gd name="T27" fmla="*/ 1 h 152"/>
                  <a:gd name="T28" fmla="*/ 1 w 332"/>
                  <a:gd name="T29" fmla="*/ 1 h 152"/>
                  <a:gd name="T30" fmla="*/ 1 w 332"/>
                  <a:gd name="T31" fmla="*/ 1 h 152"/>
                  <a:gd name="T32" fmla="*/ 1 w 332"/>
                  <a:gd name="T33" fmla="*/ 1 h 152"/>
                  <a:gd name="T34" fmla="*/ 1 w 332"/>
                  <a:gd name="T35" fmla="*/ 1 h 152"/>
                  <a:gd name="T36" fmla="*/ 1 w 332"/>
                  <a:gd name="T37" fmla="*/ 1 h 152"/>
                  <a:gd name="T38" fmla="*/ 1 w 332"/>
                  <a:gd name="T39" fmla="*/ 1 h 15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32" h="152">
                    <a:moveTo>
                      <a:pt x="4" y="133"/>
                    </a:moveTo>
                    <a:lnTo>
                      <a:pt x="0" y="152"/>
                    </a:lnTo>
                    <a:lnTo>
                      <a:pt x="332" y="152"/>
                    </a:lnTo>
                    <a:lnTo>
                      <a:pt x="327" y="133"/>
                    </a:lnTo>
                    <a:lnTo>
                      <a:pt x="319" y="105"/>
                    </a:lnTo>
                    <a:lnTo>
                      <a:pt x="307" y="80"/>
                    </a:lnTo>
                    <a:lnTo>
                      <a:pt x="290" y="58"/>
                    </a:lnTo>
                    <a:lnTo>
                      <a:pt x="270" y="38"/>
                    </a:lnTo>
                    <a:lnTo>
                      <a:pt x="247" y="22"/>
                    </a:lnTo>
                    <a:lnTo>
                      <a:pt x="221" y="10"/>
                    </a:lnTo>
                    <a:lnTo>
                      <a:pt x="194" y="2"/>
                    </a:lnTo>
                    <a:lnTo>
                      <a:pt x="165" y="0"/>
                    </a:lnTo>
                    <a:lnTo>
                      <a:pt x="136" y="2"/>
                    </a:lnTo>
                    <a:lnTo>
                      <a:pt x="110" y="10"/>
                    </a:lnTo>
                    <a:lnTo>
                      <a:pt x="84" y="22"/>
                    </a:lnTo>
                    <a:lnTo>
                      <a:pt x="61" y="38"/>
                    </a:lnTo>
                    <a:lnTo>
                      <a:pt x="42" y="58"/>
                    </a:lnTo>
                    <a:lnTo>
                      <a:pt x="24" y="80"/>
                    </a:lnTo>
                    <a:lnTo>
                      <a:pt x="12" y="105"/>
                    </a:lnTo>
                    <a:lnTo>
                      <a:pt x="4" y="133"/>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410" name="Freeform 462">
                <a:extLst>
                  <a:ext uri="{FF2B5EF4-FFF2-40B4-BE49-F238E27FC236}">
                    <a16:creationId xmlns:a16="http://schemas.microsoft.com/office/drawing/2014/main" id="{21F1F2D0-1287-45BA-88EA-B56A8E468E3E}"/>
                  </a:ext>
                </a:extLst>
              </p:cNvPr>
              <p:cNvSpPr>
                <a:spLocks/>
              </p:cNvSpPr>
              <p:nvPr/>
            </p:nvSpPr>
            <p:spPr bwMode="gray">
              <a:xfrm>
                <a:off x="3284" y="2876"/>
                <a:ext cx="125" cy="44"/>
              </a:xfrm>
              <a:custGeom>
                <a:avLst/>
                <a:gdLst>
                  <a:gd name="T0" fmla="*/ 1 w 249"/>
                  <a:gd name="T1" fmla="*/ 0 h 88"/>
                  <a:gd name="T2" fmla="*/ 1 w 249"/>
                  <a:gd name="T3" fmla="*/ 1 h 88"/>
                  <a:gd name="T4" fmla="*/ 1 w 249"/>
                  <a:gd name="T5" fmla="*/ 1 h 88"/>
                  <a:gd name="T6" fmla="*/ 1 w 249"/>
                  <a:gd name="T7" fmla="*/ 1 h 88"/>
                  <a:gd name="T8" fmla="*/ 1 w 249"/>
                  <a:gd name="T9" fmla="*/ 1 h 88"/>
                  <a:gd name="T10" fmla="*/ 1 w 249"/>
                  <a:gd name="T11" fmla="*/ 1 h 88"/>
                  <a:gd name="T12" fmla="*/ 1 w 249"/>
                  <a:gd name="T13" fmla="*/ 1 h 88"/>
                  <a:gd name="T14" fmla="*/ 1 w 249"/>
                  <a:gd name="T15" fmla="*/ 1 h 88"/>
                  <a:gd name="T16" fmla="*/ 1 w 249"/>
                  <a:gd name="T17" fmla="*/ 1 h 88"/>
                  <a:gd name="T18" fmla="*/ 1 w 249"/>
                  <a:gd name="T19" fmla="*/ 1 h 88"/>
                  <a:gd name="T20" fmla="*/ 1 w 249"/>
                  <a:gd name="T21" fmla="*/ 1 h 88"/>
                  <a:gd name="T22" fmla="*/ 1 w 249"/>
                  <a:gd name="T23" fmla="*/ 1 h 88"/>
                  <a:gd name="T24" fmla="*/ 1 w 249"/>
                  <a:gd name="T25" fmla="*/ 1 h 88"/>
                  <a:gd name="T26" fmla="*/ 1 w 249"/>
                  <a:gd name="T27" fmla="*/ 1 h 88"/>
                  <a:gd name="T28" fmla="*/ 1 w 249"/>
                  <a:gd name="T29" fmla="*/ 1 h 88"/>
                  <a:gd name="T30" fmla="*/ 1 w 249"/>
                  <a:gd name="T31" fmla="*/ 1 h 88"/>
                  <a:gd name="T32" fmla="*/ 1 w 249"/>
                  <a:gd name="T33" fmla="*/ 1 h 88"/>
                  <a:gd name="T34" fmla="*/ 1 w 249"/>
                  <a:gd name="T35" fmla="*/ 1 h 88"/>
                  <a:gd name="T36" fmla="*/ 1 w 249"/>
                  <a:gd name="T37" fmla="*/ 1 h 88"/>
                  <a:gd name="T38" fmla="*/ 1 w 249"/>
                  <a:gd name="T39" fmla="*/ 1 h 88"/>
                  <a:gd name="T40" fmla="*/ 1 w 249"/>
                  <a:gd name="T41" fmla="*/ 1 h 88"/>
                  <a:gd name="T42" fmla="*/ 1 w 249"/>
                  <a:gd name="T43" fmla="*/ 1 h 88"/>
                  <a:gd name="T44" fmla="*/ 1 w 249"/>
                  <a:gd name="T45" fmla="*/ 1 h 88"/>
                  <a:gd name="T46" fmla="*/ 1 w 249"/>
                  <a:gd name="T47" fmla="*/ 1 h 88"/>
                  <a:gd name="T48" fmla="*/ 0 w 249"/>
                  <a:gd name="T49" fmla="*/ 1 h 88"/>
                  <a:gd name="T50" fmla="*/ 1 w 249"/>
                  <a:gd name="T51" fmla="*/ 1 h 88"/>
                  <a:gd name="T52" fmla="*/ 1 w 249"/>
                  <a:gd name="T53" fmla="*/ 1 h 88"/>
                  <a:gd name="T54" fmla="*/ 1 w 249"/>
                  <a:gd name="T55" fmla="*/ 1 h 88"/>
                  <a:gd name="T56" fmla="*/ 1 w 249"/>
                  <a:gd name="T57" fmla="*/ 1 h 88"/>
                  <a:gd name="T58" fmla="*/ 1 w 249"/>
                  <a:gd name="T59" fmla="*/ 1 h 88"/>
                  <a:gd name="T60" fmla="*/ 1 w 249"/>
                  <a:gd name="T61" fmla="*/ 1 h 88"/>
                  <a:gd name="T62" fmla="*/ 1 w 249"/>
                  <a:gd name="T63" fmla="*/ 1 h 88"/>
                  <a:gd name="T64" fmla="*/ 1 w 249"/>
                  <a:gd name="T65" fmla="*/ 0 h 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49" h="88">
                    <a:moveTo>
                      <a:pt x="124" y="0"/>
                    </a:moveTo>
                    <a:lnTo>
                      <a:pt x="145" y="1"/>
                    </a:lnTo>
                    <a:lnTo>
                      <a:pt x="164" y="7"/>
                    </a:lnTo>
                    <a:lnTo>
                      <a:pt x="184" y="14"/>
                    </a:lnTo>
                    <a:lnTo>
                      <a:pt x="201" y="24"/>
                    </a:lnTo>
                    <a:lnTo>
                      <a:pt x="216" y="37"/>
                    </a:lnTo>
                    <a:lnTo>
                      <a:pt x="230" y="52"/>
                    </a:lnTo>
                    <a:lnTo>
                      <a:pt x="241" y="69"/>
                    </a:lnTo>
                    <a:lnTo>
                      <a:pt x="249" y="88"/>
                    </a:lnTo>
                    <a:lnTo>
                      <a:pt x="241" y="88"/>
                    </a:lnTo>
                    <a:lnTo>
                      <a:pt x="231" y="88"/>
                    </a:lnTo>
                    <a:lnTo>
                      <a:pt x="217" y="88"/>
                    </a:lnTo>
                    <a:lnTo>
                      <a:pt x="201" y="88"/>
                    </a:lnTo>
                    <a:lnTo>
                      <a:pt x="184" y="88"/>
                    </a:lnTo>
                    <a:lnTo>
                      <a:pt x="165" y="88"/>
                    </a:lnTo>
                    <a:lnTo>
                      <a:pt x="145" y="88"/>
                    </a:lnTo>
                    <a:lnTo>
                      <a:pt x="125" y="88"/>
                    </a:lnTo>
                    <a:lnTo>
                      <a:pt x="104" y="88"/>
                    </a:lnTo>
                    <a:lnTo>
                      <a:pt x="85" y="88"/>
                    </a:lnTo>
                    <a:lnTo>
                      <a:pt x="66" y="88"/>
                    </a:lnTo>
                    <a:lnTo>
                      <a:pt x="48" y="88"/>
                    </a:lnTo>
                    <a:lnTo>
                      <a:pt x="33" y="88"/>
                    </a:lnTo>
                    <a:lnTo>
                      <a:pt x="19" y="88"/>
                    </a:lnTo>
                    <a:lnTo>
                      <a:pt x="8" y="88"/>
                    </a:lnTo>
                    <a:lnTo>
                      <a:pt x="0" y="88"/>
                    </a:lnTo>
                    <a:lnTo>
                      <a:pt x="9" y="69"/>
                    </a:lnTo>
                    <a:lnTo>
                      <a:pt x="19" y="52"/>
                    </a:lnTo>
                    <a:lnTo>
                      <a:pt x="33" y="37"/>
                    </a:lnTo>
                    <a:lnTo>
                      <a:pt x="48" y="24"/>
                    </a:lnTo>
                    <a:lnTo>
                      <a:pt x="65" y="14"/>
                    </a:lnTo>
                    <a:lnTo>
                      <a:pt x="84" y="7"/>
                    </a:lnTo>
                    <a:lnTo>
                      <a:pt x="103" y="1"/>
                    </a:lnTo>
                    <a:lnTo>
                      <a:pt x="124" y="0"/>
                    </a:lnTo>
                    <a:close/>
                  </a:path>
                </a:pathLst>
              </a:custGeom>
              <a:solidFill>
                <a:srgbClr val="FFFFFF"/>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411" name="Freeform 463">
                <a:extLst>
                  <a:ext uri="{FF2B5EF4-FFF2-40B4-BE49-F238E27FC236}">
                    <a16:creationId xmlns:a16="http://schemas.microsoft.com/office/drawing/2014/main" id="{E5E17503-88F8-4014-876F-8B559C0A6F1E}"/>
                  </a:ext>
                </a:extLst>
              </p:cNvPr>
              <p:cNvSpPr>
                <a:spLocks/>
              </p:cNvSpPr>
              <p:nvPr/>
            </p:nvSpPr>
            <p:spPr bwMode="gray">
              <a:xfrm>
                <a:off x="3333" y="2891"/>
                <a:ext cx="43" cy="36"/>
              </a:xfrm>
              <a:custGeom>
                <a:avLst/>
                <a:gdLst>
                  <a:gd name="T0" fmla="*/ 0 w 88"/>
                  <a:gd name="T1" fmla="*/ 0 h 74"/>
                  <a:gd name="T2" fmla="*/ 0 w 88"/>
                  <a:gd name="T3" fmla="*/ 0 h 74"/>
                  <a:gd name="T4" fmla="*/ 0 w 88"/>
                  <a:gd name="T5" fmla="*/ 0 h 74"/>
                  <a:gd name="T6" fmla="*/ 0 w 88"/>
                  <a:gd name="T7" fmla="*/ 0 h 74"/>
                  <a:gd name="T8" fmla="*/ 0 w 88"/>
                  <a:gd name="T9" fmla="*/ 0 h 74"/>
                  <a:gd name="T10" fmla="*/ 0 w 88"/>
                  <a:gd name="T11" fmla="*/ 0 h 74"/>
                  <a:gd name="T12" fmla="*/ 0 w 88"/>
                  <a:gd name="T13" fmla="*/ 0 h 74"/>
                  <a:gd name="T14" fmla="*/ 0 w 88"/>
                  <a:gd name="T15" fmla="*/ 0 h 74"/>
                  <a:gd name="T16" fmla="*/ 0 w 88"/>
                  <a:gd name="T17" fmla="*/ 0 h 74"/>
                  <a:gd name="T18" fmla="*/ 0 w 88"/>
                  <a:gd name="T19" fmla="*/ 0 h 74"/>
                  <a:gd name="T20" fmla="*/ 0 w 88"/>
                  <a:gd name="T21" fmla="*/ 0 h 74"/>
                  <a:gd name="T22" fmla="*/ 0 w 88"/>
                  <a:gd name="T23" fmla="*/ 0 h 74"/>
                  <a:gd name="T24" fmla="*/ 0 w 88"/>
                  <a:gd name="T25" fmla="*/ 0 h 74"/>
                  <a:gd name="T26" fmla="*/ 0 w 88"/>
                  <a:gd name="T27" fmla="*/ 0 h 74"/>
                  <a:gd name="T28" fmla="*/ 0 w 88"/>
                  <a:gd name="T29" fmla="*/ 0 h 74"/>
                  <a:gd name="T30" fmla="*/ 0 w 88"/>
                  <a:gd name="T31" fmla="*/ 0 h 7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8" h="74">
                    <a:moveTo>
                      <a:pt x="43" y="74"/>
                    </a:moveTo>
                    <a:lnTo>
                      <a:pt x="83" y="29"/>
                    </a:lnTo>
                    <a:lnTo>
                      <a:pt x="87" y="23"/>
                    </a:lnTo>
                    <a:lnTo>
                      <a:pt x="88" y="16"/>
                    </a:lnTo>
                    <a:lnTo>
                      <a:pt x="85" y="10"/>
                    </a:lnTo>
                    <a:lnTo>
                      <a:pt x="82" y="5"/>
                    </a:lnTo>
                    <a:lnTo>
                      <a:pt x="76" y="1"/>
                    </a:lnTo>
                    <a:lnTo>
                      <a:pt x="69" y="0"/>
                    </a:lnTo>
                    <a:lnTo>
                      <a:pt x="64" y="2"/>
                    </a:lnTo>
                    <a:lnTo>
                      <a:pt x="58" y="6"/>
                    </a:lnTo>
                    <a:lnTo>
                      <a:pt x="1" y="72"/>
                    </a:lnTo>
                    <a:lnTo>
                      <a:pt x="0" y="73"/>
                    </a:lnTo>
                    <a:lnTo>
                      <a:pt x="0" y="74"/>
                    </a:lnTo>
                    <a:lnTo>
                      <a:pt x="43" y="74"/>
                    </a:lnTo>
                    <a:close/>
                  </a:path>
                </a:pathLst>
              </a:custGeom>
              <a:solidFill>
                <a:srgbClr val="B2C6C5"/>
              </a:solidFill>
              <a:ln w="9525">
                <a:solidFill>
                  <a:schemeClr val="tx2"/>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412" name="Rectangle 1533">
                <a:extLst>
                  <a:ext uri="{FF2B5EF4-FFF2-40B4-BE49-F238E27FC236}">
                    <a16:creationId xmlns:a16="http://schemas.microsoft.com/office/drawing/2014/main" id="{5E166564-B2F2-4E19-9631-8780FB4983EE}"/>
                  </a:ext>
                </a:extLst>
              </p:cNvPr>
              <p:cNvSpPr>
                <a:spLocks noChangeArrowheads="1"/>
              </p:cNvSpPr>
              <p:nvPr/>
            </p:nvSpPr>
            <p:spPr bwMode="gray">
              <a:xfrm>
                <a:off x="3343" y="2976"/>
                <a:ext cx="151" cy="314"/>
              </a:xfrm>
              <a:prstGeom prst="rect">
                <a:avLst/>
              </a:prstGeom>
              <a:solidFill>
                <a:schemeClr val="bg1"/>
              </a:solidFill>
              <a:ln w="9525">
                <a:solidFill>
                  <a:schemeClr val="tx2"/>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grpSp>
      <p:pic>
        <p:nvPicPr>
          <p:cNvPr id="417" name="Image 416">
            <a:extLst>
              <a:ext uri="{FF2B5EF4-FFF2-40B4-BE49-F238E27FC236}">
                <a16:creationId xmlns:a16="http://schemas.microsoft.com/office/drawing/2014/main" id="{41398792-80F3-4E68-A4B1-2B56B1390A81}"/>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9264553" y="4911232"/>
            <a:ext cx="427601" cy="427601"/>
          </a:xfrm>
          <a:prstGeom prst="rect">
            <a:avLst/>
          </a:prstGeom>
        </p:spPr>
      </p:pic>
      <p:grpSp>
        <p:nvGrpSpPr>
          <p:cNvPr id="31" name="Groupe 30">
            <a:extLst>
              <a:ext uri="{FF2B5EF4-FFF2-40B4-BE49-F238E27FC236}">
                <a16:creationId xmlns:a16="http://schemas.microsoft.com/office/drawing/2014/main" id="{4F6302D8-716F-4F55-AA8C-B86F128FE9D5}"/>
              </a:ext>
            </a:extLst>
          </p:cNvPr>
          <p:cNvGrpSpPr/>
          <p:nvPr/>
        </p:nvGrpSpPr>
        <p:grpSpPr>
          <a:xfrm>
            <a:off x="4159476" y="3134988"/>
            <a:ext cx="1011237" cy="959596"/>
            <a:chOff x="3304891" y="2530557"/>
            <a:chExt cx="1011237" cy="959596"/>
          </a:xfrm>
        </p:grpSpPr>
        <p:sp>
          <p:nvSpPr>
            <p:cNvPr id="135" name="ZoneTexte 1613">
              <a:extLst>
                <a:ext uri="{FF2B5EF4-FFF2-40B4-BE49-F238E27FC236}">
                  <a16:creationId xmlns:a16="http://schemas.microsoft.com/office/drawing/2014/main" id="{BE150495-427B-4EBC-885D-C4236B23B14A}"/>
                </a:ext>
              </a:extLst>
            </p:cNvPr>
            <p:cNvSpPr txBox="1">
              <a:spLocks noChangeArrowheads="1"/>
            </p:cNvSpPr>
            <p:nvPr>
              <p:custDataLst>
                <p:tags r:id="rId23"/>
              </p:custDataLst>
            </p:nvPr>
          </p:nvSpPr>
          <p:spPr bwMode="gray">
            <a:xfrm>
              <a:off x="3304891" y="3090103"/>
              <a:ext cx="10112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eaLnBrk="0" fontAlgn="base" hangingPunct="0">
                <a:spcBef>
                  <a:spcPct val="0"/>
                </a:spcBef>
                <a:spcAft>
                  <a:spcPct val="0"/>
                </a:spcAft>
                <a:buNone/>
              </a:pPr>
              <a:r>
                <a:rPr lang="fr-CA" altLang="fr-FR" sz="1000" dirty="0">
                  <a:solidFill>
                    <a:prstClr val="black"/>
                  </a:solidFill>
                  <a:latin typeface="Gill Sans MT" panose="020B0502020104020203" pitchFamily="34" charset="0"/>
                </a:rPr>
                <a:t>Examens diagnostics</a:t>
              </a:r>
            </a:p>
          </p:txBody>
        </p:sp>
        <p:grpSp>
          <p:nvGrpSpPr>
            <p:cNvPr id="3" name="Groupe 2">
              <a:extLst>
                <a:ext uri="{FF2B5EF4-FFF2-40B4-BE49-F238E27FC236}">
                  <a16:creationId xmlns:a16="http://schemas.microsoft.com/office/drawing/2014/main" id="{6BB00382-8CD2-4CE2-82AA-48956AC27495}"/>
                </a:ext>
              </a:extLst>
            </p:cNvPr>
            <p:cNvGrpSpPr/>
            <p:nvPr/>
          </p:nvGrpSpPr>
          <p:grpSpPr>
            <a:xfrm>
              <a:off x="3406038" y="2530557"/>
              <a:ext cx="909136" cy="531624"/>
              <a:chOff x="3406038" y="2530557"/>
              <a:chExt cx="909136" cy="531624"/>
            </a:xfrm>
          </p:grpSpPr>
          <p:grpSp>
            <p:nvGrpSpPr>
              <p:cNvPr id="57" name="Group 1022">
                <a:extLst>
                  <a:ext uri="{FF2B5EF4-FFF2-40B4-BE49-F238E27FC236}">
                    <a16:creationId xmlns:a16="http://schemas.microsoft.com/office/drawing/2014/main" id="{DCF2C3B5-5F8E-4D30-A298-F576A323D6CE}"/>
                  </a:ext>
                </a:extLst>
              </p:cNvPr>
              <p:cNvGrpSpPr>
                <a:grpSpLocks/>
              </p:cNvGrpSpPr>
              <p:nvPr>
                <p:custDataLst>
                  <p:tags r:id="rId24"/>
                </p:custDataLst>
              </p:nvPr>
            </p:nvGrpSpPr>
            <p:grpSpPr bwMode="auto">
              <a:xfrm>
                <a:off x="3406038" y="2530557"/>
                <a:ext cx="297549" cy="531624"/>
                <a:chOff x="3509" y="3383"/>
                <a:chExt cx="321" cy="563"/>
              </a:xfrm>
            </p:grpSpPr>
            <p:sp>
              <p:nvSpPr>
                <p:cNvPr id="58" name="Oval 629">
                  <a:extLst>
                    <a:ext uri="{FF2B5EF4-FFF2-40B4-BE49-F238E27FC236}">
                      <a16:creationId xmlns:a16="http://schemas.microsoft.com/office/drawing/2014/main" id="{21CFB970-5BB3-4AA9-9B2F-41BFDD04577D}"/>
                    </a:ext>
                  </a:extLst>
                </p:cNvPr>
                <p:cNvSpPr>
                  <a:spLocks noChangeArrowheads="1"/>
                </p:cNvSpPr>
                <p:nvPr/>
              </p:nvSpPr>
              <p:spPr bwMode="gray">
                <a:xfrm>
                  <a:off x="3698" y="3495"/>
                  <a:ext cx="0" cy="367"/>
                </a:xfrm>
                <a:prstGeom prst="ellipse">
                  <a:avLst/>
                </a:prstGeom>
                <a:solidFill>
                  <a:schemeClr val="tx2"/>
                </a:solidFill>
                <a:ln w="9525" algn="ctr">
                  <a:solidFill>
                    <a:srgbClr val="94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59" name="Group 736">
                  <a:extLst>
                    <a:ext uri="{FF2B5EF4-FFF2-40B4-BE49-F238E27FC236}">
                      <a16:creationId xmlns:a16="http://schemas.microsoft.com/office/drawing/2014/main" id="{3B9D07FB-6494-4BF5-93DE-B18673F1BFBE}"/>
                    </a:ext>
                  </a:extLst>
                </p:cNvPr>
                <p:cNvGrpSpPr>
                  <a:grpSpLocks/>
                </p:cNvGrpSpPr>
                <p:nvPr/>
              </p:nvGrpSpPr>
              <p:grpSpPr bwMode="auto">
                <a:xfrm>
                  <a:off x="3509" y="3383"/>
                  <a:ext cx="321" cy="563"/>
                  <a:chOff x="3586" y="3462"/>
                  <a:chExt cx="250" cy="438"/>
                </a:xfrm>
              </p:grpSpPr>
              <p:sp>
                <p:nvSpPr>
                  <p:cNvPr id="60" name="Freeform 720">
                    <a:extLst>
                      <a:ext uri="{FF2B5EF4-FFF2-40B4-BE49-F238E27FC236}">
                        <a16:creationId xmlns:a16="http://schemas.microsoft.com/office/drawing/2014/main" id="{B974C0FB-A7EC-42FE-ABC4-C689C05049F8}"/>
                      </a:ext>
                    </a:extLst>
                  </p:cNvPr>
                  <p:cNvSpPr>
                    <a:spLocks/>
                  </p:cNvSpPr>
                  <p:nvPr/>
                </p:nvSpPr>
                <p:spPr bwMode="gray">
                  <a:xfrm>
                    <a:off x="3659" y="3591"/>
                    <a:ext cx="77" cy="245"/>
                  </a:xfrm>
                  <a:custGeom>
                    <a:avLst/>
                    <a:gdLst>
                      <a:gd name="T0" fmla="*/ 1 w 153"/>
                      <a:gd name="T1" fmla="*/ 1 h 490"/>
                      <a:gd name="T2" fmla="*/ 1 w 153"/>
                      <a:gd name="T3" fmla="*/ 1 h 490"/>
                      <a:gd name="T4" fmla="*/ 1 w 153"/>
                      <a:gd name="T5" fmla="*/ 1 h 490"/>
                      <a:gd name="T6" fmla="*/ 1 w 153"/>
                      <a:gd name="T7" fmla="*/ 1 h 490"/>
                      <a:gd name="T8" fmla="*/ 1 w 153"/>
                      <a:gd name="T9" fmla="*/ 1 h 490"/>
                      <a:gd name="T10" fmla="*/ 1 w 153"/>
                      <a:gd name="T11" fmla="*/ 1 h 490"/>
                      <a:gd name="T12" fmla="*/ 1 w 153"/>
                      <a:gd name="T13" fmla="*/ 1 h 490"/>
                      <a:gd name="T14" fmla="*/ 1 w 153"/>
                      <a:gd name="T15" fmla="*/ 1 h 490"/>
                      <a:gd name="T16" fmla="*/ 1 w 153"/>
                      <a:gd name="T17" fmla="*/ 1 h 490"/>
                      <a:gd name="T18" fmla="*/ 1 w 153"/>
                      <a:gd name="T19" fmla="*/ 1 h 490"/>
                      <a:gd name="T20" fmla="*/ 1 w 153"/>
                      <a:gd name="T21" fmla="*/ 1 h 490"/>
                      <a:gd name="T22" fmla="*/ 1 w 153"/>
                      <a:gd name="T23" fmla="*/ 1 h 490"/>
                      <a:gd name="T24" fmla="*/ 1 w 153"/>
                      <a:gd name="T25" fmla="*/ 1 h 490"/>
                      <a:gd name="T26" fmla="*/ 1 w 153"/>
                      <a:gd name="T27" fmla="*/ 1 h 490"/>
                      <a:gd name="T28" fmla="*/ 1 w 153"/>
                      <a:gd name="T29" fmla="*/ 1 h 490"/>
                      <a:gd name="T30" fmla="*/ 1 w 153"/>
                      <a:gd name="T31" fmla="*/ 1 h 490"/>
                      <a:gd name="T32" fmla="*/ 1 w 153"/>
                      <a:gd name="T33" fmla="*/ 1 h 490"/>
                      <a:gd name="T34" fmla="*/ 1 w 153"/>
                      <a:gd name="T35" fmla="*/ 1 h 490"/>
                      <a:gd name="T36" fmla="*/ 1 w 153"/>
                      <a:gd name="T37" fmla="*/ 1 h 490"/>
                      <a:gd name="T38" fmla="*/ 1 w 153"/>
                      <a:gd name="T39" fmla="*/ 1 h 490"/>
                      <a:gd name="T40" fmla="*/ 1 w 153"/>
                      <a:gd name="T41" fmla="*/ 1 h 490"/>
                      <a:gd name="T42" fmla="*/ 1 w 153"/>
                      <a:gd name="T43" fmla="*/ 1 h 490"/>
                      <a:gd name="T44" fmla="*/ 1 w 153"/>
                      <a:gd name="T45" fmla="*/ 1 h 490"/>
                      <a:gd name="T46" fmla="*/ 1 w 153"/>
                      <a:gd name="T47" fmla="*/ 1 h 490"/>
                      <a:gd name="T48" fmla="*/ 0 w 153"/>
                      <a:gd name="T49" fmla="*/ 1 h 490"/>
                      <a:gd name="T50" fmla="*/ 1 w 153"/>
                      <a:gd name="T51" fmla="*/ 1 h 490"/>
                      <a:gd name="T52" fmla="*/ 1 w 153"/>
                      <a:gd name="T53" fmla="*/ 1 h 490"/>
                      <a:gd name="T54" fmla="*/ 1 w 153"/>
                      <a:gd name="T55" fmla="*/ 1 h 490"/>
                      <a:gd name="T56" fmla="*/ 1 w 153"/>
                      <a:gd name="T57" fmla="*/ 1 h 490"/>
                      <a:gd name="T58" fmla="*/ 1 w 153"/>
                      <a:gd name="T59" fmla="*/ 1 h 490"/>
                      <a:gd name="T60" fmla="*/ 1 w 153"/>
                      <a:gd name="T61" fmla="*/ 1 h 490"/>
                      <a:gd name="T62" fmla="*/ 1 w 153"/>
                      <a:gd name="T63" fmla="*/ 1 h 490"/>
                      <a:gd name="T64" fmla="*/ 1 w 153"/>
                      <a:gd name="T65" fmla="*/ 1 h 490"/>
                      <a:gd name="T66" fmla="*/ 1 w 153"/>
                      <a:gd name="T67" fmla="*/ 1 h 490"/>
                      <a:gd name="T68" fmla="*/ 1 w 153"/>
                      <a:gd name="T69" fmla="*/ 1 h 490"/>
                      <a:gd name="T70" fmla="*/ 1 w 153"/>
                      <a:gd name="T71" fmla="*/ 1 h 490"/>
                      <a:gd name="T72" fmla="*/ 1 w 153"/>
                      <a:gd name="T73" fmla="*/ 1 h 490"/>
                      <a:gd name="T74" fmla="*/ 1 w 153"/>
                      <a:gd name="T75" fmla="*/ 1 h 490"/>
                      <a:gd name="T76" fmla="*/ 1 w 153"/>
                      <a:gd name="T77" fmla="*/ 1 h 490"/>
                      <a:gd name="T78" fmla="*/ 1 w 153"/>
                      <a:gd name="T79" fmla="*/ 1 h 490"/>
                      <a:gd name="T80" fmla="*/ 1 w 153"/>
                      <a:gd name="T81" fmla="*/ 1 h 490"/>
                      <a:gd name="T82" fmla="*/ 1 w 153"/>
                      <a:gd name="T83" fmla="*/ 1 h 490"/>
                      <a:gd name="T84" fmla="*/ 1 w 153"/>
                      <a:gd name="T85" fmla="*/ 1 h 490"/>
                      <a:gd name="T86" fmla="*/ 1 w 153"/>
                      <a:gd name="T87" fmla="*/ 1 h 490"/>
                      <a:gd name="T88" fmla="*/ 1 w 153"/>
                      <a:gd name="T89" fmla="*/ 1 h 490"/>
                      <a:gd name="T90" fmla="*/ 1 w 153"/>
                      <a:gd name="T91" fmla="*/ 1 h 490"/>
                      <a:gd name="T92" fmla="*/ 1 w 153"/>
                      <a:gd name="T93" fmla="*/ 1 h 490"/>
                      <a:gd name="T94" fmla="*/ 1 w 153"/>
                      <a:gd name="T95" fmla="*/ 1 h 490"/>
                      <a:gd name="T96" fmla="*/ 1 w 153"/>
                      <a:gd name="T97" fmla="*/ 1 h 490"/>
                      <a:gd name="T98" fmla="*/ 1 w 153"/>
                      <a:gd name="T99" fmla="*/ 0 h 490"/>
                      <a:gd name="T100" fmla="*/ 1 w 153"/>
                      <a:gd name="T101" fmla="*/ 1 h 4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53" h="490">
                        <a:moveTo>
                          <a:pt x="45" y="21"/>
                        </a:moveTo>
                        <a:lnTo>
                          <a:pt x="68" y="51"/>
                        </a:lnTo>
                        <a:lnTo>
                          <a:pt x="86" y="82"/>
                        </a:lnTo>
                        <a:lnTo>
                          <a:pt x="101" y="116"/>
                        </a:lnTo>
                        <a:lnTo>
                          <a:pt x="113" y="151"/>
                        </a:lnTo>
                        <a:lnTo>
                          <a:pt x="118" y="187"/>
                        </a:lnTo>
                        <a:lnTo>
                          <a:pt x="121" y="224"/>
                        </a:lnTo>
                        <a:lnTo>
                          <a:pt x="117" y="260"/>
                        </a:lnTo>
                        <a:lnTo>
                          <a:pt x="110" y="297"/>
                        </a:lnTo>
                        <a:lnTo>
                          <a:pt x="107" y="311"/>
                        </a:lnTo>
                        <a:lnTo>
                          <a:pt x="102" y="325"/>
                        </a:lnTo>
                        <a:lnTo>
                          <a:pt x="97" y="339"/>
                        </a:lnTo>
                        <a:lnTo>
                          <a:pt x="91" y="353"/>
                        </a:lnTo>
                        <a:lnTo>
                          <a:pt x="84" y="365"/>
                        </a:lnTo>
                        <a:lnTo>
                          <a:pt x="77" y="378"/>
                        </a:lnTo>
                        <a:lnTo>
                          <a:pt x="69" y="391"/>
                        </a:lnTo>
                        <a:lnTo>
                          <a:pt x="60" y="402"/>
                        </a:lnTo>
                        <a:lnTo>
                          <a:pt x="53" y="410"/>
                        </a:lnTo>
                        <a:lnTo>
                          <a:pt x="46" y="419"/>
                        </a:lnTo>
                        <a:lnTo>
                          <a:pt x="39" y="428"/>
                        </a:lnTo>
                        <a:lnTo>
                          <a:pt x="32" y="434"/>
                        </a:lnTo>
                        <a:lnTo>
                          <a:pt x="24" y="442"/>
                        </a:lnTo>
                        <a:lnTo>
                          <a:pt x="16" y="449"/>
                        </a:lnTo>
                        <a:lnTo>
                          <a:pt x="8" y="456"/>
                        </a:lnTo>
                        <a:lnTo>
                          <a:pt x="0" y="463"/>
                        </a:lnTo>
                        <a:lnTo>
                          <a:pt x="19" y="490"/>
                        </a:lnTo>
                        <a:lnTo>
                          <a:pt x="29" y="482"/>
                        </a:lnTo>
                        <a:lnTo>
                          <a:pt x="38" y="475"/>
                        </a:lnTo>
                        <a:lnTo>
                          <a:pt x="46" y="467"/>
                        </a:lnTo>
                        <a:lnTo>
                          <a:pt x="55" y="457"/>
                        </a:lnTo>
                        <a:lnTo>
                          <a:pt x="63" y="449"/>
                        </a:lnTo>
                        <a:lnTo>
                          <a:pt x="71" y="440"/>
                        </a:lnTo>
                        <a:lnTo>
                          <a:pt x="78" y="431"/>
                        </a:lnTo>
                        <a:lnTo>
                          <a:pt x="86" y="422"/>
                        </a:lnTo>
                        <a:lnTo>
                          <a:pt x="95" y="408"/>
                        </a:lnTo>
                        <a:lnTo>
                          <a:pt x="105" y="394"/>
                        </a:lnTo>
                        <a:lnTo>
                          <a:pt x="112" y="380"/>
                        </a:lnTo>
                        <a:lnTo>
                          <a:pt x="120" y="365"/>
                        </a:lnTo>
                        <a:lnTo>
                          <a:pt x="127" y="350"/>
                        </a:lnTo>
                        <a:lnTo>
                          <a:pt x="132" y="335"/>
                        </a:lnTo>
                        <a:lnTo>
                          <a:pt x="137" y="320"/>
                        </a:lnTo>
                        <a:lnTo>
                          <a:pt x="141" y="304"/>
                        </a:lnTo>
                        <a:lnTo>
                          <a:pt x="150" y="264"/>
                        </a:lnTo>
                        <a:lnTo>
                          <a:pt x="153" y="224"/>
                        </a:lnTo>
                        <a:lnTo>
                          <a:pt x="151" y="183"/>
                        </a:lnTo>
                        <a:lnTo>
                          <a:pt x="144" y="143"/>
                        </a:lnTo>
                        <a:lnTo>
                          <a:pt x="131" y="105"/>
                        </a:lnTo>
                        <a:lnTo>
                          <a:pt x="115" y="68"/>
                        </a:lnTo>
                        <a:lnTo>
                          <a:pt x="93" y="32"/>
                        </a:lnTo>
                        <a:lnTo>
                          <a:pt x="68" y="0"/>
                        </a:lnTo>
                        <a:lnTo>
                          <a:pt x="45" y="2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61" name="Freeform 729">
                    <a:extLst>
                      <a:ext uri="{FF2B5EF4-FFF2-40B4-BE49-F238E27FC236}">
                        <a16:creationId xmlns:a16="http://schemas.microsoft.com/office/drawing/2014/main" id="{58026E9F-31A1-4823-BA52-4B388D3770FB}"/>
                      </a:ext>
                    </a:extLst>
                  </p:cNvPr>
                  <p:cNvSpPr>
                    <a:spLocks/>
                  </p:cNvSpPr>
                  <p:nvPr/>
                </p:nvSpPr>
                <p:spPr bwMode="gray">
                  <a:xfrm>
                    <a:off x="3597" y="3462"/>
                    <a:ext cx="224" cy="280"/>
                  </a:xfrm>
                  <a:custGeom>
                    <a:avLst/>
                    <a:gdLst>
                      <a:gd name="T0" fmla="*/ 1 w 448"/>
                      <a:gd name="T1" fmla="*/ 1 h 559"/>
                      <a:gd name="T2" fmla="*/ 1 w 448"/>
                      <a:gd name="T3" fmla="*/ 0 h 559"/>
                      <a:gd name="T4" fmla="*/ 1 w 448"/>
                      <a:gd name="T5" fmla="*/ 1 h 559"/>
                      <a:gd name="T6" fmla="*/ 1 w 448"/>
                      <a:gd name="T7" fmla="*/ 1 h 559"/>
                      <a:gd name="T8" fmla="*/ 0 w 448"/>
                      <a:gd name="T9" fmla="*/ 1 h 559"/>
                      <a:gd name="T10" fmla="*/ 1 w 448"/>
                      <a:gd name="T11" fmla="*/ 1 h 559"/>
                      <a:gd name="T12" fmla="*/ 1 w 448"/>
                      <a:gd name="T13" fmla="*/ 1 h 559"/>
                      <a:gd name="T14" fmla="*/ 1 w 448"/>
                      <a:gd name="T15" fmla="*/ 1 h 559"/>
                      <a:gd name="T16" fmla="*/ 1 w 448"/>
                      <a:gd name="T17" fmla="*/ 1 h 5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48" h="559">
                        <a:moveTo>
                          <a:pt x="448" y="46"/>
                        </a:moveTo>
                        <a:lnTo>
                          <a:pt x="384" y="0"/>
                        </a:lnTo>
                        <a:lnTo>
                          <a:pt x="351" y="47"/>
                        </a:lnTo>
                        <a:lnTo>
                          <a:pt x="327" y="30"/>
                        </a:lnTo>
                        <a:lnTo>
                          <a:pt x="0" y="478"/>
                        </a:lnTo>
                        <a:lnTo>
                          <a:pt x="110" y="559"/>
                        </a:lnTo>
                        <a:lnTo>
                          <a:pt x="437" y="109"/>
                        </a:lnTo>
                        <a:lnTo>
                          <a:pt x="413" y="93"/>
                        </a:lnTo>
                        <a:lnTo>
                          <a:pt x="448" y="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62" name="Freeform 730">
                    <a:extLst>
                      <a:ext uri="{FF2B5EF4-FFF2-40B4-BE49-F238E27FC236}">
                        <a16:creationId xmlns:a16="http://schemas.microsoft.com/office/drawing/2014/main" id="{24FAFDD9-E443-4CE9-A1DE-7B65CF3FAE6D}"/>
                      </a:ext>
                    </a:extLst>
                  </p:cNvPr>
                  <p:cNvSpPr>
                    <a:spLocks/>
                  </p:cNvSpPr>
                  <p:nvPr/>
                </p:nvSpPr>
                <p:spPr bwMode="gray">
                  <a:xfrm>
                    <a:off x="3586" y="3822"/>
                    <a:ext cx="250" cy="78"/>
                  </a:xfrm>
                  <a:custGeom>
                    <a:avLst/>
                    <a:gdLst>
                      <a:gd name="T0" fmla="*/ 1 w 499"/>
                      <a:gd name="T1" fmla="*/ 0 h 156"/>
                      <a:gd name="T2" fmla="*/ 0 w 499"/>
                      <a:gd name="T3" fmla="*/ 0 h 156"/>
                      <a:gd name="T4" fmla="*/ 0 w 499"/>
                      <a:gd name="T5" fmla="*/ 1 h 156"/>
                      <a:gd name="T6" fmla="*/ 1 w 499"/>
                      <a:gd name="T7" fmla="*/ 1 h 156"/>
                      <a:gd name="T8" fmla="*/ 1 w 499"/>
                      <a:gd name="T9" fmla="*/ 0 h 156"/>
                      <a:gd name="T10" fmla="*/ 1 w 499"/>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99" h="156">
                        <a:moveTo>
                          <a:pt x="483" y="0"/>
                        </a:moveTo>
                        <a:lnTo>
                          <a:pt x="0" y="0"/>
                        </a:lnTo>
                        <a:lnTo>
                          <a:pt x="0" y="156"/>
                        </a:lnTo>
                        <a:lnTo>
                          <a:pt x="499" y="156"/>
                        </a:lnTo>
                        <a:lnTo>
                          <a:pt x="499" y="0"/>
                        </a:lnTo>
                        <a:lnTo>
                          <a:pt x="48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63" name="Freeform 731">
                    <a:extLst>
                      <a:ext uri="{FF2B5EF4-FFF2-40B4-BE49-F238E27FC236}">
                        <a16:creationId xmlns:a16="http://schemas.microsoft.com/office/drawing/2014/main" id="{1D6DCAAF-54DE-4CC1-8FC4-51B4C2386E2F}"/>
                      </a:ext>
                    </a:extLst>
                  </p:cNvPr>
                  <p:cNvSpPr>
                    <a:spLocks/>
                  </p:cNvSpPr>
                  <p:nvPr/>
                </p:nvSpPr>
                <p:spPr bwMode="gray">
                  <a:xfrm>
                    <a:off x="3601" y="3838"/>
                    <a:ext cx="219" cy="46"/>
                  </a:xfrm>
                  <a:custGeom>
                    <a:avLst/>
                    <a:gdLst>
                      <a:gd name="T0" fmla="*/ 1 w 436"/>
                      <a:gd name="T1" fmla="*/ 0 h 91"/>
                      <a:gd name="T2" fmla="*/ 1 w 436"/>
                      <a:gd name="T3" fmla="*/ 1 h 91"/>
                      <a:gd name="T4" fmla="*/ 1 w 436"/>
                      <a:gd name="T5" fmla="*/ 1 h 91"/>
                      <a:gd name="T6" fmla="*/ 1 w 436"/>
                      <a:gd name="T7" fmla="*/ 1 h 91"/>
                      <a:gd name="T8" fmla="*/ 1 w 436"/>
                      <a:gd name="T9" fmla="*/ 1 h 91"/>
                      <a:gd name="T10" fmla="*/ 1 w 436"/>
                      <a:gd name="T11" fmla="*/ 1 h 91"/>
                      <a:gd name="T12" fmla="*/ 1 w 436"/>
                      <a:gd name="T13" fmla="*/ 1 h 91"/>
                      <a:gd name="T14" fmla="*/ 1 w 436"/>
                      <a:gd name="T15" fmla="*/ 1 h 91"/>
                      <a:gd name="T16" fmla="*/ 1 w 436"/>
                      <a:gd name="T17" fmla="*/ 1 h 91"/>
                      <a:gd name="T18" fmla="*/ 1 w 436"/>
                      <a:gd name="T19" fmla="*/ 1 h 91"/>
                      <a:gd name="T20" fmla="*/ 1 w 436"/>
                      <a:gd name="T21" fmla="*/ 1 h 91"/>
                      <a:gd name="T22" fmla="*/ 1 w 436"/>
                      <a:gd name="T23" fmla="*/ 1 h 91"/>
                      <a:gd name="T24" fmla="*/ 1 w 436"/>
                      <a:gd name="T25" fmla="*/ 1 h 91"/>
                      <a:gd name="T26" fmla="*/ 1 w 436"/>
                      <a:gd name="T27" fmla="*/ 1 h 91"/>
                      <a:gd name="T28" fmla="*/ 1 w 436"/>
                      <a:gd name="T29" fmla="*/ 1 h 91"/>
                      <a:gd name="T30" fmla="*/ 1 w 436"/>
                      <a:gd name="T31" fmla="*/ 1 h 91"/>
                      <a:gd name="T32" fmla="*/ 1 w 436"/>
                      <a:gd name="T33" fmla="*/ 1 h 91"/>
                      <a:gd name="T34" fmla="*/ 1 w 436"/>
                      <a:gd name="T35" fmla="*/ 1 h 91"/>
                      <a:gd name="T36" fmla="*/ 1 w 436"/>
                      <a:gd name="T37" fmla="*/ 1 h 91"/>
                      <a:gd name="T38" fmla="*/ 1 w 436"/>
                      <a:gd name="T39" fmla="*/ 1 h 91"/>
                      <a:gd name="T40" fmla="*/ 0 w 436"/>
                      <a:gd name="T41" fmla="*/ 1 h 91"/>
                      <a:gd name="T42" fmla="*/ 0 w 436"/>
                      <a:gd name="T43" fmla="*/ 1 h 91"/>
                      <a:gd name="T44" fmla="*/ 0 w 436"/>
                      <a:gd name="T45" fmla="*/ 1 h 91"/>
                      <a:gd name="T46" fmla="*/ 0 w 436"/>
                      <a:gd name="T47" fmla="*/ 1 h 91"/>
                      <a:gd name="T48" fmla="*/ 0 w 436"/>
                      <a:gd name="T49" fmla="*/ 0 h 91"/>
                      <a:gd name="T50" fmla="*/ 1 w 436"/>
                      <a:gd name="T51" fmla="*/ 0 h 91"/>
                      <a:gd name="T52" fmla="*/ 1 w 436"/>
                      <a:gd name="T53" fmla="*/ 0 h 91"/>
                      <a:gd name="T54" fmla="*/ 1 w 436"/>
                      <a:gd name="T55" fmla="*/ 0 h 91"/>
                      <a:gd name="T56" fmla="*/ 1 w 436"/>
                      <a:gd name="T57" fmla="*/ 0 h 91"/>
                      <a:gd name="T58" fmla="*/ 1 w 436"/>
                      <a:gd name="T59" fmla="*/ 0 h 91"/>
                      <a:gd name="T60" fmla="*/ 1 w 436"/>
                      <a:gd name="T61" fmla="*/ 0 h 91"/>
                      <a:gd name="T62" fmla="*/ 1 w 436"/>
                      <a:gd name="T63" fmla="*/ 0 h 91"/>
                      <a:gd name="T64" fmla="*/ 1 w 436"/>
                      <a:gd name="T65" fmla="*/ 0 h 91"/>
                      <a:gd name="T66" fmla="*/ 1 w 436"/>
                      <a:gd name="T67" fmla="*/ 0 h 91"/>
                      <a:gd name="T68" fmla="*/ 1 w 436"/>
                      <a:gd name="T69" fmla="*/ 0 h 91"/>
                      <a:gd name="T70" fmla="*/ 1 w 436"/>
                      <a:gd name="T71" fmla="*/ 0 h 91"/>
                      <a:gd name="T72" fmla="*/ 1 w 436"/>
                      <a:gd name="T73" fmla="*/ 0 h 91"/>
                      <a:gd name="T74" fmla="*/ 1 w 436"/>
                      <a:gd name="T75" fmla="*/ 0 h 91"/>
                      <a:gd name="T76" fmla="*/ 1 w 436"/>
                      <a:gd name="T77" fmla="*/ 0 h 91"/>
                      <a:gd name="T78" fmla="*/ 1 w 436"/>
                      <a:gd name="T79" fmla="*/ 0 h 91"/>
                      <a:gd name="T80" fmla="*/ 1 w 436"/>
                      <a:gd name="T81" fmla="*/ 0 h 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36" h="91">
                        <a:moveTo>
                          <a:pt x="436" y="0"/>
                        </a:moveTo>
                        <a:lnTo>
                          <a:pt x="436" y="20"/>
                        </a:lnTo>
                        <a:lnTo>
                          <a:pt x="436" y="45"/>
                        </a:lnTo>
                        <a:lnTo>
                          <a:pt x="436" y="72"/>
                        </a:lnTo>
                        <a:lnTo>
                          <a:pt x="436" y="91"/>
                        </a:lnTo>
                        <a:lnTo>
                          <a:pt x="427" y="91"/>
                        </a:lnTo>
                        <a:lnTo>
                          <a:pt x="411" y="91"/>
                        </a:lnTo>
                        <a:lnTo>
                          <a:pt x="388" y="91"/>
                        </a:lnTo>
                        <a:lnTo>
                          <a:pt x="360" y="91"/>
                        </a:lnTo>
                        <a:lnTo>
                          <a:pt x="328" y="91"/>
                        </a:lnTo>
                        <a:lnTo>
                          <a:pt x="293" y="91"/>
                        </a:lnTo>
                        <a:lnTo>
                          <a:pt x="256" y="91"/>
                        </a:lnTo>
                        <a:lnTo>
                          <a:pt x="218" y="91"/>
                        </a:lnTo>
                        <a:lnTo>
                          <a:pt x="179" y="91"/>
                        </a:lnTo>
                        <a:lnTo>
                          <a:pt x="142" y="91"/>
                        </a:lnTo>
                        <a:lnTo>
                          <a:pt x="108" y="91"/>
                        </a:lnTo>
                        <a:lnTo>
                          <a:pt x="76" y="91"/>
                        </a:lnTo>
                        <a:lnTo>
                          <a:pt x="48" y="91"/>
                        </a:lnTo>
                        <a:lnTo>
                          <a:pt x="25" y="91"/>
                        </a:lnTo>
                        <a:lnTo>
                          <a:pt x="9" y="91"/>
                        </a:lnTo>
                        <a:lnTo>
                          <a:pt x="0" y="91"/>
                        </a:lnTo>
                        <a:lnTo>
                          <a:pt x="0" y="72"/>
                        </a:lnTo>
                        <a:lnTo>
                          <a:pt x="0" y="45"/>
                        </a:lnTo>
                        <a:lnTo>
                          <a:pt x="0" y="20"/>
                        </a:lnTo>
                        <a:lnTo>
                          <a:pt x="0" y="0"/>
                        </a:lnTo>
                        <a:lnTo>
                          <a:pt x="9" y="0"/>
                        </a:lnTo>
                        <a:lnTo>
                          <a:pt x="25" y="0"/>
                        </a:lnTo>
                        <a:lnTo>
                          <a:pt x="48" y="0"/>
                        </a:lnTo>
                        <a:lnTo>
                          <a:pt x="76" y="0"/>
                        </a:lnTo>
                        <a:lnTo>
                          <a:pt x="108" y="0"/>
                        </a:lnTo>
                        <a:lnTo>
                          <a:pt x="142" y="0"/>
                        </a:lnTo>
                        <a:lnTo>
                          <a:pt x="179" y="0"/>
                        </a:lnTo>
                        <a:lnTo>
                          <a:pt x="218" y="0"/>
                        </a:lnTo>
                        <a:lnTo>
                          <a:pt x="256" y="0"/>
                        </a:lnTo>
                        <a:lnTo>
                          <a:pt x="293" y="0"/>
                        </a:lnTo>
                        <a:lnTo>
                          <a:pt x="328" y="0"/>
                        </a:lnTo>
                        <a:lnTo>
                          <a:pt x="360" y="0"/>
                        </a:lnTo>
                        <a:lnTo>
                          <a:pt x="388" y="0"/>
                        </a:lnTo>
                        <a:lnTo>
                          <a:pt x="411" y="0"/>
                        </a:lnTo>
                        <a:lnTo>
                          <a:pt x="427" y="0"/>
                        </a:lnTo>
                        <a:lnTo>
                          <a:pt x="436" y="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64" name="Rectangle 1467">
                    <a:extLst>
                      <a:ext uri="{FF2B5EF4-FFF2-40B4-BE49-F238E27FC236}">
                        <a16:creationId xmlns:a16="http://schemas.microsoft.com/office/drawing/2014/main" id="{A4BFA6DA-D2BD-4BBC-9279-85105A5C9D0A}"/>
                      </a:ext>
                    </a:extLst>
                  </p:cNvPr>
                  <p:cNvSpPr>
                    <a:spLocks noChangeArrowheads="1"/>
                  </p:cNvSpPr>
                  <p:nvPr/>
                </p:nvSpPr>
                <p:spPr bwMode="gray">
                  <a:xfrm>
                    <a:off x="3599" y="3779"/>
                    <a:ext cx="105" cy="1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65" name="Rectangle 1468">
                    <a:extLst>
                      <a:ext uri="{FF2B5EF4-FFF2-40B4-BE49-F238E27FC236}">
                        <a16:creationId xmlns:a16="http://schemas.microsoft.com/office/drawing/2014/main" id="{F0155E81-B8C4-423E-9898-6EE94A233971}"/>
                      </a:ext>
                    </a:extLst>
                  </p:cNvPr>
                  <p:cNvSpPr>
                    <a:spLocks noChangeArrowheads="1"/>
                  </p:cNvSpPr>
                  <p:nvPr/>
                </p:nvSpPr>
                <p:spPr bwMode="gray">
                  <a:xfrm>
                    <a:off x="3751" y="3621"/>
                    <a:ext cx="16" cy="21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66" name="Freeform 734">
                    <a:extLst>
                      <a:ext uri="{FF2B5EF4-FFF2-40B4-BE49-F238E27FC236}">
                        <a16:creationId xmlns:a16="http://schemas.microsoft.com/office/drawing/2014/main" id="{51B6920C-2180-44AE-B61C-F5238AA0F00F}"/>
                      </a:ext>
                    </a:extLst>
                  </p:cNvPr>
                  <p:cNvSpPr>
                    <a:spLocks/>
                  </p:cNvSpPr>
                  <p:nvPr/>
                </p:nvSpPr>
                <p:spPr bwMode="gray">
                  <a:xfrm>
                    <a:off x="3688" y="3576"/>
                    <a:ext cx="95" cy="95"/>
                  </a:xfrm>
                  <a:custGeom>
                    <a:avLst/>
                    <a:gdLst>
                      <a:gd name="T0" fmla="*/ 1 w 190"/>
                      <a:gd name="T1" fmla="*/ 1 h 190"/>
                      <a:gd name="T2" fmla="*/ 1 w 190"/>
                      <a:gd name="T3" fmla="*/ 1 h 190"/>
                      <a:gd name="T4" fmla="*/ 1 w 190"/>
                      <a:gd name="T5" fmla="*/ 1 h 190"/>
                      <a:gd name="T6" fmla="*/ 0 w 190"/>
                      <a:gd name="T7" fmla="*/ 1 h 190"/>
                      <a:gd name="T8" fmla="*/ 1 w 190"/>
                      <a:gd name="T9" fmla="*/ 1 h 190"/>
                      <a:gd name="T10" fmla="*/ 1 w 190"/>
                      <a:gd name="T11" fmla="*/ 1 h 190"/>
                      <a:gd name="T12" fmla="*/ 1 w 190"/>
                      <a:gd name="T13" fmla="*/ 1 h 190"/>
                      <a:gd name="T14" fmla="*/ 1 w 190"/>
                      <a:gd name="T15" fmla="*/ 1 h 190"/>
                      <a:gd name="T16" fmla="*/ 1 w 190"/>
                      <a:gd name="T17" fmla="*/ 1 h 190"/>
                      <a:gd name="T18" fmla="*/ 1 w 190"/>
                      <a:gd name="T19" fmla="*/ 1 h 190"/>
                      <a:gd name="T20" fmla="*/ 1 w 190"/>
                      <a:gd name="T21" fmla="*/ 1 h 190"/>
                      <a:gd name="T22" fmla="*/ 1 w 190"/>
                      <a:gd name="T23" fmla="*/ 1 h 190"/>
                      <a:gd name="T24" fmla="*/ 1 w 190"/>
                      <a:gd name="T25" fmla="*/ 1 h 190"/>
                      <a:gd name="T26" fmla="*/ 1 w 190"/>
                      <a:gd name="T27" fmla="*/ 1 h 190"/>
                      <a:gd name="T28" fmla="*/ 1 w 190"/>
                      <a:gd name="T29" fmla="*/ 1 h 190"/>
                      <a:gd name="T30" fmla="*/ 1 w 190"/>
                      <a:gd name="T31" fmla="*/ 1 h 190"/>
                      <a:gd name="T32" fmla="*/ 1 w 190"/>
                      <a:gd name="T33" fmla="*/ 1 h 190"/>
                      <a:gd name="T34" fmla="*/ 1 w 190"/>
                      <a:gd name="T35" fmla="*/ 1 h 190"/>
                      <a:gd name="T36" fmla="*/ 1 w 190"/>
                      <a:gd name="T37" fmla="*/ 1 h 190"/>
                      <a:gd name="T38" fmla="*/ 1 w 190"/>
                      <a:gd name="T39" fmla="*/ 1 h 190"/>
                      <a:gd name="T40" fmla="*/ 1 w 190"/>
                      <a:gd name="T41" fmla="*/ 1 h 190"/>
                      <a:gd name="T42" fmla="*/ 1 w 190"/>
                      <a:gd name="T43" fmla="*/ 1 h 190"/>
                      <a:gd name="T44" fmla="*/ 1 w 190"/>
                      <a:gd name="T45" fmla="*/ 1 h 190"/>
                      <a:gd name="T46" fmla="*/ 1 w 190"/>
                      <a:gd name="T47" fmla="*/ 1 h 190"/>
                      <a:gd name="T48" fmla="*/ 1 w 190"/>
                      <a:gd name="T49" fmla="*/ 1 h 190"/>
                      <a:gd name="T50" fmla="*/ 1 w 190"/>
                      <a:gd name="T51" fmla="*/ 1 h 190"/>
                      <a:gd name="T52" fmla="*/ 1 w 190"/>
                      <a:gd name="T53" fmla="*/ 1 h 190"/>
                      <a:gd name="T54" fmla="*/ 1 w 190"/>
                      <a:gd name="T55" fmla="*/ 1 h 190"/>
                      <a:gd name="T56" fmla="*/ 1 w 190"/>
                      <a:gd name="T57" fmla="*/ 0 h 190"/>
                      <a:gd name="T58" fmla="*/ 1 w 190"/>
                      <a:gd name="T59" fmla="*/ 1 h 190"/>
                      <a:gd name="T60" fmla="*/ 1 w 190"/>
                      <a:gd name="T61" fmla="*/ 1 h 190"/>
                      <a:gd name="T62" fmla="*/ 1 w 190"/>
                      <a:gd name="T63" fmla="*/ 1 h 190"/>
                      <a:gd name="T64" fmla="*/ 1 w 190"/>
                      <a:gd name="T65" fmla="*/ 1 h 190"/>
                      <a:gd name="T66" fmla="*/ 1 w 190"/>
                      <a:gd name="T67" fmla="*/ 1 h 19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90" h="190">
                        <a:moveTo>
                          <a:pt x="14" y="45"/>
                        </a:moveTo>
                        <a:lnTo>
                          <a:pt x="6" y="62"/>
                        </a:lnTo>
                        <a:lnTo>
                          <a:pt x="2" y="81"/>
                        </a:lnTo>
                        <a:lnTo>
                          <a:pt x="0" y="99"/>
                        </a:lnTo>
                        <a:lnTo>
                          <a:pt x="3" y="117"/>
                        </a:lnTo>
                        <a:lnTo>
                          <a:pt x="8" y="135"/>
                        </a:lnTo>
                        <a:lnTo>
                          <a:pt x="18" y="151"/>
                        </a:lnTo>
                        <a:lnTo>
                          <a:pt x="30" y="165"/>
                        </a:lnTo>
                        <a:lnTo>
                          <a:pt x="45" y="176"/>
                        </a:lnTo>
                        <a:lnTo>
                          <a:pt x="63" y="184"/>
                        </a:lnTo>
                        <a:lnTo>
                          <a:pt x="81" y="189"/>
                        </a:lnTo>
                        <a:lnTo>
                          <a:pt x="99" y="190"/>
                        </a:lnTo>
                        <a:lnTo>
                          <a:pt x="118" y="188"/>
                        </a:lnTo>
                        <a:lnTo>
                          <a:pt x="135" y="182"/>
                        </a:lnTo>
                        <a:lnTo>
                          <a:pt x="151" y="173"/>
                        </a:lnTo>
                        <a:lnTo>
                          <a:pt x="165" y="160"/>
                        </a:lnTo>
                        <a:lnTo>
                          <a:pt x="177" y="145"/>
                        </a:lnTo>
                        <a:lnTo>
                          <a:pt x="185" y="128"/>
                        </a:lnTo>
                        <a:lnTo>
                          <a:pt x="189" y="109"/>
                        </a:lnTo>
                        <a:lnTo>
                          <a:pt x="190" y="91"/>
                        </a:lnTo>
                        <a:lnTo>
                          <a:pt x="188" y="72"/>
                        </a:lnTo>
                        <a:lnTo>
                          <a:pt x="182" y="55"/>
                        </a:lnTo>
                        <a:lnTo>
                          <a:pt x="173" y="39"/>
                        </a:lnTo>
                        <a:lnTo>
                          <a:pt x="160" y="25"/>
                        </a:lnTo>
                        <a:lnTo>
                          <a:pt x="146" y="14"/>
                        </a:lnTo>
                        <a:lnTo>
                          <a:pt x="128" y="6"/>
                        </a:lnTo>
                        <a:lnTo>
                          <a:pt x="110" y="1"/>
                        </a:lnTo>
                        <a:lnTo>
                          <a:pt x="91" y="0"/>
                        </a:lnTo>
                        <a:lnTo>
                          <a:pt x="73" y="2"/>
                        </a:lnTo>
                        <a:lnTo>
                          <a:pt x="56" y="8"/>
                        </a:lnTo>
                        <a:lnTo>
                          <a:pt x="40" y="17"/>
                        </a:lnTo>
                        <a:lnTo>
                          <a:pt x="26" y="30"/>
                        </a:lnTo>
                        <a:lnTo>
                          <a:pt x="14" y="4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67" name="Freeform 735">
                    <a:extLst>
                      <a:ext uri="{FF2B5EF4-FFF2-40B4-BE49-F238E27FC236}">
                        <a16:creationId xmlns:a16="http://schemas.microsoft.com/office/drawing/2014/main" id="{0D309850-1BD9-4017-B372-A7B0C2BD692D}"/>
                      </a:ext>
                    </a:extLst>
                  </p:cNvPr>
                  <p:cNvSpPr>
                    <a:spLocks/>
                  </p:cNvSpPr>
                  <p:nvPr/>
                </p:nvSpPr>
                <p:spPr bwMode="gray">
                  <a:xfrm>
                    <a:off x="3703" y="3591"/>
                    <a:ext cx="64" cy="64"/>
                  </a:xfrm>
                  <a:custGeom>
                    <a:avLst/>
                    <a:gdLst>
                      <a:gd name="T0" fmla="*/ 1 w 126"/>
                      <a:gd name="T1" fmla="*/ 1 h 127"/>
                      <a:gd name="T2" fmla="*/ 1 w 126"/>
                      <a:gd name="T3" fmla="*/ 1 h 127"/>
                      <a:gd name="T4" fmla="*/ 1 w 126"/>
                      <a:gd name="T5" fmla="*/ 1 h 127"/>
                      <a:gd name="T6" fmla="*/ 1 w 126"/>
                      <a:gd name="T7" fmla="*/ 1 h 127"/>
                      <a:gd name="T8" fmla="*/ 1 w 126"/>
                      <a:gd name="T9" fmla="*/ 1 h 127"/>
                      <a:gd name="T10" fmla="*/ 0 w 126"/>
                      <a:gd name="T11" fmla="*/ 1 h 127"/>
                      <a:gd name="T12" fmla="*/ 0 w 126"/>
                      <a:gd name="T13" fmla="*/ 1 h 127"/>
                      <a:gd name="T14" fmla="*/ 1 w 126"/>
                      <a:gd name="T15" fmla="*/ 1 h 127"/>
                      <a:gd name="T16" fmla="*/ 1 w 126"/>
                      <a:gd name="T17" fmla="*/ 1 h 127"/>
                      <a:gd name="T18" fmla="*/ 1 w 126"/>
                      <a:gd name="T19" fmla="*/ 1 h 127"/>
                      <a:gd name="T20" fmla="*/ 1 w 126"/>
                      <a:gd name="T21" fmla="*/ 1 h 127"/>
                      <a:gd name="T22" fmla="*/ 1 w 126"/>
                      <a:gd name="T23" fmla="*/ 1 h 127"/>
                      <a:gd name="T24" fmla="*/ 1 w 126"/>
                      <a:gd name="T25" fmla="*/ 1 h 127"/>
                      <a:gd name="T26" fmla="*/ 1 w 126"/>
                      <a:gd name="T27" fmla="*/ 0 h 127"/>
                      <a:gd name="T28" fmla="*/ 1 w 126"/>
                      <a:gd name="T29" fmla="*/ 0 h 127"/>
                      <a:gd name="T30" fmla="*/ 1 w 126"/>
                      <a:gd name="T31" fmla="*/ 1 h 127"/>
                      <a:gd name="T32" fmla="*/ 1 w 126"/>
                      <a:gd name="T33" fmla="*/ 1 h 127"/>
                      <a:gd name="T34" fmla="*/ 1 w 126"/>
                      <a:gd name="T35" fmla="*/ 1 h 127"/>
                      <a:gd name="T36" fmla="*/ 1 w 126"/>
                      <a:gd name="T37" fmla="*/ 1 h 127"/>
                      <a:gd name="T38" fmla="*/ 1 w 126"/>
                      <a:gd name="T39" fmla="*/ 1 h 127"/>
                      <a:gd name="T40" fmla="*/ 1 w 126"/>
                      <a:gd name="T41" fmla="*/ 1 h 127"/>
                      <a:gd name="T42" fmla="*/ 1 w 126"/>
                      <a:gd name="T43" fmla="*/ 1 h 127"/>
                      <a:gd name="T44" fmla="*/ 1 w 126"/>
                      <a:gd name="T45" fmla="*/ 1 h 127"/>
                      <a:gd name="T46" fmla="*/ 1 w 126"/>
                      <a:gd name="T47" fmla="*/ 1 h 127"/>
                      <a:gd name="T48" fmla="*/ 1 w 126"/>
                      <a:gd name="T49" fmla="*/ 1 h 127"/>
                      <a:gd name="T50" fmla="*/ 1 w 126"/>
                      <a:gd name="T51" fmla="*/ 1 h 127"/>
                      <a:gd name="T52" fmla="*/ 1 w 126"/>
                      <a:gd name="T53" fmla="*/ 1 h 127"/>
                      <a:gd name="T54" fmla="*/ 1 w 126"/>
                      <a:gd name="T55" fmla="*/ 1 h 127"/>
                      <a:gd name="T56" fmla="*/ 1 w 126"/>
                      <a:gd name="T57" fmla="*/ 1 h 127"/>
                      <a:gd name="T58" fmla="*/ 1 w 126"/>
                      <a:gd name="T59" fmla="*/ 1 h 127"/>
                      <a:gd name="T60" fmla="*/ 1 w 126"/>
                      <a:gd name="T61" fmla="*/ 1 h 127"/>
                      <a:gd name="T62" fmla="*/ 1 w 126"/>
                      <a:gd name="T63" fmla="*/ 1 h 127"/>
                      <a:gd name="T64" fmla="*/ 1 w 126"/>
                      <a:gd name="T65" fmla="*/ 1 h 12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26" h="127">
                        <a:moveTo>
                          <a:pt x="29" y="118"/>
                        </a:moveTo>
                        <a:lnTo>
                          <a:pt x="19" y="109"/>
                        </a:lnTo>
                        <a:lnTo>
                          <a:pt x="11" y="100"/>
                        </a:lnTo>
                        <a:lnTo>
                          <a:pt x="5" y="90"/>
                        </a:lnTo>
                        <a:lnTo>
                          <a:pt x="1" y="78"/>
                        </a:lnTo>
                        <a:lnTo>
                          <a:pt x="0" y="66"/>
                        </a:lnTo>
                        <a:lnTo>
                          <a:pt x="0" y="54"/>
                        </a:lnTo>
                        <a:lnTo>
                          <a:pt x="3" y="41"/>
                        </a:lnTo>
                        <a:lnTo>
                          <a:pt x="9" y="30"/>
                        </a:lnTo>
                        <a:lnTo>
                          <a:pt x="17" y="20"/>
                        </a:lnTo>
                        <a:lnTo>
                          <a:pt x="26" y="11"/>
                        </a:lnTo>
                        <a:lnTo>
                          <a:pt x="36" y="6"/>
                        </a:lnTo>
                        <a:lnTo>
                          <a:pt x="48" y="1"/>
                        </a:lnTo>
                        <a:lnTo>
                          <a:pt x="61" y="0"/>
                        </a:lnTo>
                        <a:lnTo>
                          <a:pt x="72" y="0"/>
                        </a:lnTo>
                        <a:lnTo>
                          <a:pt x="85" y="3"/>
                        </a:lnTo>
                        <a:lnTo>
                          <a:pt x="96" y="9"/>
                        </a:lnTo>
                        <a:lnTo>
                          <a:pt x="109" y="20"/>
                        </a:lnTo>
                        <a:lnTo>
                          <a:pt x="118" y="33"/>
                        </a:lnTo>
                        <a:lnTo>
                          <a:pt x="124" y="48"/>
                        </a:lnTo>
                        <a:lnTo>
                          <a:pt x="126" y="63"/>
                        </a:lnTo>
                        <a:lnTo>
                          <a:pt x="126" y="71"/>
                        </a:lnTo>
                        <a:lnTo>
                          <a:pt x="124" y="81"/>
                        </a:lnTo>
                        <a:lnTo>
                          <a:pt x="122" y="89"/>
                        </a:lnTo>
                        <a:lnTo>
                          <a:pt x="117" y="97"/>
                        </a:lnTo>
                        <a:lnTo>
                          <a:pt x="109" y="107"/>
                        </a:lnTo>
                        <a:lnTo>
                          <a:pt x="100" y="115"/>
                        </a:lnTo>
                        <a:lnTo>
                          <a:pt x="89" y="121"/>
                        </a:lnTo>
                        <a:lnTo>
                          <a:pt x="78" y="126"/>
                        </a:lnTo>
                        <a:lnTo>
                          <a:pt x="65" y="127"/>
                        </a:lnTo>
                        <a:lnTo>
                          <a:pt x="54" y="127"/>
                        </a:lnTo>
                        <a:lnTo>
                          <a:pt x="41" y="123"/>
                        </a:lnTo>
                        <a:lnTo>
                          <a:pt x="29" y="11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grpSp>
          <p:grpSp>
            <p:nvGrpSpPr>
              <p:cNvPr id="324" name="Google Shape;7737;p117">
                <a:extLst>
                  <a:ext uri="{FF2B5EF4-FFF2-40B4-BE49-F238E27FC236}">
                    <a16:creationId xmlns:a16="http://schemas.microsoft.com/office/drawing/2014/main" id="{A7B889E0-4CB1-4499-93E2-2638D2F198E9}"/>
                  </a:ext>
                </a:extLst>
              </p:cNvPr>
              <p:cNvGrpSpPr/>
              <p:nvPr/>
            </p:nvGrpSpPr>
            <p:grpSpPr>
              <a:xfrm>
                <a:off x="3910991" y="2543316"/>
                <a:ext cx="404183" cy="505676"/>
                <a:chOff x="3583582" y="530626"/>
                <a:chExt cx="404183" cy="505676"/>
              </a:xfrm>
              <a:solidFill>
                <a:schemeClr val="bg1">
                  <a:lumMod val="65000"/>
                </a:schemeClr>
              </a:solidFill>
            </p:grpSpPr>
            <p:sp>
              <p:nvSpPr>
                <p:cNvPr id="325" name="Google Shape;7738;p117">
                  <a:extLst>
                    <a:ext uri="{FF2B5EF4-FFF2-40B4-BE49-F238E27FC236}">
                      <a16:creationId xmlns:a16="http://schemas.microsoft.com/office/drawing/2014/main" id="{6A105819-E19D-4FBB-8083-8F71F1B091FD}"/>
                    </a:ext>
                  </a:extLst>
                </p:cNvPr>
                <p:cNvSpPr/>
                <p:nvPr/>
              </p:nvSpPr>
              <p:spPr>
                <a:xfrm>
                  <a:off x="3583582" y="530634"/>
                  <a:ext cx="404183" cy="505668"/>
                </a:xfrm>
                <a:custGeom>
                  <a:avLst/>
                  <a:gdLst/>
                  <a:ahLst/>
                  <a:cxnLst/>
                  <a:rect l="l" t="t" r="r" b="b"/>
                  <a:pathLst>
                    <a:path w="404183" h="505668" extrusionOk="0">
                      <a:moveTo>
                        <a:pt x="391308" y="505666"/>
                      </a:moveTo>
                      <a:lnTo>
                        <a:pt x="12623" y="505666"/>
                      </a:lnTo>
                      <a:cubicBezTo>
                        <a:pt x="5651" y="505666"/>
                        <a:pt x="0" y="500006"/>
                        <a:pt x="0" y="493024"/>
                      </a:cubicBezTo>
                      <a:lnTo>
                        <a:pt x="0" y="113775"/>
                      </a:lnTo>
                      <a:cubicBezTo>
                        <a:pt x="0" y="106793"/>
                        <a:pt x="5651" y="101133"/>
                        <a:pt x="12623" y="101133"/>
                      </a:cubicBezTo>
                      <a:cubicBezTo>
                        <a:pt x="19594" y="101133"/>
                        <a:pt x="25246" y="106793"/>
                        <a:pt x="25246" y="113775"/>
                      </a:cubicBezTo>
                      <a:lnTo>
                        <a:pt x="25246" y="480382"/>
                      </a:lnTo>
                      <a:lnTo>
                        <a:pt x="378685" y="480382"/>
                      </a:lnTo>
                      <a:lnTo>
                        <a:pt x="378685" y="25283"/>
                      </a:lnTo>
                      <a:lnTo>
                        <a:pt x="113858" y="25283"/>
                      </a:lnTo>
                      <a:cubicBezTo>
                        <a:pt x="106887" y="25283"/>
                        <a:pt x="101235" y="19623"/>
                        <a:pt x="101235" y="12642"/>
                      </a:cubicBezTo>
                      <a:cubicBezTo>
                        <a:pt x="101235" y="5660"/>
                        <a:pt x="106887" y="0"/>
                        <a:pt x="113858" y="0"/>
                      </a:cubicBezTo>
                      <a:lnTo>
                        <a:pt x="391560" y="0"/>
                      </a:lnTo>
                      <a:cubicBezTo>
                        <a:pt x="398532" y="0"/>
                        <a:pt x="404183" y="5660"/>
                        <a:pt x="404183" y="12642"/>
                      </a:cubicBezTo>
                      <a:lnTo>
                        <a:pt x="404183" y="493024"/>
                      </a:lnTo>
                      <a:cubicBezTo>
                        <a:pt x="404185" y="500006"/>
                        <a:pt x="398534" y="505667"/>
                        <a:pt x="391563" y="505668"/>
                      </a:cubicBezTo>
                      <a:cubicBezTo>
                        <a:pt x="391478" y="505668"/>
                        <a:pt x="391393" y="505667"/>
                        <a:pt x="391308" y="505666"/>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26" name="Google Shape;7739;p117">
                  <a:extLst>
                    <a:ext uri="{FF2B5EF4-FFF2-40B4-BE49-F238E27FC236}">
                      <a16:creationId xmlns:a16="http://schemas.microsoft.com/office/drawing/2014/main" id="{6F216516-1A9E-4542-AC05-F2E807B4DF37}"/>
                    </a:ext>
                  </a:extLst>
                </p:cNvPr>
                <p:cNvSpPr/>
                <p:nvPr/>
              </p:nvSpPr>
              <p:spPr>
                <a:xfrm>
                  <a:off x="3583733" y="530626"/>
                  <a:ext cx="126330" cy="126425"/>
                </a:xfrm>
                <a:custGeom>
                  <a:avLst/>
                  <a:gdLst/>
                  <a:ahLst/>
                  <a:cxnLst/>
                  <a:rect l="l" t="t" r="r" b="b"/>
                  <a:pathLst>
                    <a:path w="126330" h="126425" extrusionOk="0">
                      <a:moveTo>
                        <a:pt x="113707" y="126424"/>
                      </a:moveTo>
                      <a:lnTo>
                        <a:pt x="12724" y="126424"/>
                      </a:lnTo>
                      <a:cubicBezTo>
                        <a:pt x="7537" y="126502"/>
                        <a:pt x="2830" y="123393"/>
                        <a:pt x="859" y="118586"/>
                      </a:cubicBezTo>
                      <a:cubicBezTo>
                        <a:pt x="-941" y="113800"/>
                        <a:pt x="136" y="108405"/>
                        <a:pt x="3636" y="104681"/>
                      </a:cubicBezTo>
                      <a:lnTo>
                        <a:pt x="104619" y="3547"/>
                      </a:lnTo>
                      <a:cubicBezTo>
                        <a:pt x="108333" y="13"/>
                        <a:pt x="113785" y="-980"/>
                        <a:pt x="118504" y="1019"/>
                      </a:cubicBezTo>
                      <a:cubicBezTo>
                        <a:pt x="123264" y="2902"/>
                        <a:pt x="126374" y="7525"/>
                        <a:pt x="126330" y="12649"/>
                      </a:cubicBezTo>
                      <a:lnTo>
                        <a:pt x="126330" y="113783"/>
                      </a:lnTo>
                      <a:cubicBezTo>
                        <a:pt x="126195" y="120708"/>
                        <a:pt x="120622" y="126290"/>
                        <a:pt x="113707" y="126424"/>
                      </a:cubicBezTo>
                      <a:close/>
                      <a:moveTo>
                        <a:pt x="43019" y="101141"/>
                      </a:moveTo>
                      <a:lnTo>
                        <a:pt x="101084" y="101141"/>
                      </a:lnTo>
                      <a:lnTo>
                        <a:pt x="101084" y="43242"/>
                      </a:ln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0" name="Google Shape;7740;p117">
                  <a:extLst>
                    <a:ext uri="{FF2B5EF4-FFF2-40B4-BE49-F238E27FC236}">
                      <a16:creationId xmlns:a16="http://schemas.microsoft.com/office/drawing/2014/main" id="{49CAB23A-5D5D-42EC-B11E-3DD822EC2AE9}"/>
                    </a:ext>
                  </a:extLst>
                </p:cNvPr>
                <p:cNvSpPr/>
                <p:nvPr/>
              </p:nvSpPr>
              <p:spPr>
                <a:xfrm>
                  <a:off x="3657550" y="656689"/>
                  <a:ext cx="256034" cy="304771"/>
                </a:xfrm>
                <a:custGeom>
                  <a:avLst/>
                  <a:gdLst/>
                  <a:ahLst/>
                  <a:cxnLst/>
                  <a:rect l="l" t="t" r="r" b="b"/>
                  <a:pathLst>
                    <a:path w="256034" h="304771" extrusionOk="0">
                      <a:moveTo>
                        <a:pt x="147689" y="304772"/>
                      </a:moveTo>
                      <a:cubicBezTo>
                        <a:pt x="141005" y="304707"/>
                        <a:pt x="134430" y="303061"/>
                        <a:pt x="128502" y="299968"/>
                      </a:cubicBezTo>
                      <a:cubicBezTo>
                        <a:pt x="109709" y="309249"/>
                        <a:pt x="86958" y="303202"/>
                        <a:pt x="75234" y="285809"/>
                      </a:cubicBezTo>
                      <a:lnTo>
                        <a:pt x="75234" y="285809"/>
                      </a:lnTo>
                      <a:cubicBezTo>
                        <a:pt x="52741" y="286233"/>
                        <a:pt x="34130" y="268385"/>
                        <a:pt x="33578" y="245862"/>
                      </a:cubicBezTo>
                      <a:cubicBezTo>
                        <a:pt x="33600" y="240680"/>
                        <a:pt x="34540" y="235544"/>
                        <a:pt x="36355" y="230692"/>
                      </a:cubicBezTo>
                      <a:cubicBezTo>
                        <a:pt x="28668" y="223068"/>
                        <a:pt x="24311" y="212704"/>
                        <a:pt x="24238" y="201869"/>
                      </a:cubicBezTo>
                      <a:cubicBezTo>
                        <a:pt x="23866" y="199100"/>
                        <a:pt x="23866" y="196294"/>
                        <a:pt x="24238" y="193525"/>
                      </a:cubicBezTo>
                      <a:cubicBezTo>
                        <a:pt x="14446" y="184047"/>
                        <a:pt x="8892" y="171009"/>
                        <a:pt x="8838" y="157370"/>
                      </a:cubicBezTo>
                      <a:cubicBezTo>
                        <a:pt x="8833" y="152477"/>
                        <a:pt x="9600" y="147613"/>
                        <a:pt x="11110" y="142959"/>
                      </a:cubicBezTo>
                      <a:cubicBezTo>
                        <a:pt x="3836" y="133558"/>
                        <a:pt x="-76" y="121983"/>
                        <a:pt x="2" y="110091"/>
                      </a:cubicBezTo>
                      <a:cubicBezTo>
                        <a:pt x="-163" y="88245"/>
                        <a:pt x="12629" y="68383"/>
                        <a:pt x="32568" y="59524"/>
                      </a:cubicBezTo>
                      <a:cubicBezTo>
                        <a:pt x="32568" y="34529"/>
                        <a:pt x="52800" y="14267"/>
                        <a:pt x="77758" y="14267"/>
                      </a:cubicBezTo>
                      <a:cubicBezTo>
                        <a:pt x="90375" y="-191"/>
                        <a:pt x="111217" y="-4157"/>
                        <a:pt x="128249" y="4659"/>
                      </a:cubicBezTo>
                      <a:cubicBezTo>
                        <a:pt x="145296" y="-4062"/>
                        <a:pt x="166076" y="-108"/>
                        <a:pt x="178741" y="14267"/>
                      </a:cubicBezTo>
                      <a:cubicBezTo>
                        <a:pt x="203402" y="14681"/>
                        <a:pt x="223176" y="34823"/>
                        <a:pt x="223173" y="59524"/>
                      </a:cubicBezTo>
                      <a:cubicBezTo>
                        <a:pt x="250806" y="71517"/>
                        <a:pt x="263500" y="103674"/>
                        <a:pt x="251525" y="131348"/>
                      </a:cubicBezTo>
                      <a:cubicBezTo>
                        <a:pt x="249777" y="135388"/>
                        <a:pt x="247547" y="139202"/>
                        <a:pt x="244884" y="142706"/>
                      </a:cubicBezTo>
                      <a:cubicBezTo>
                        <a:pt x="246190" y="147399"/>
                        <a:pt x="246869" y="152245"/>
                        <a:pt x="246904" y="157118"/>
                      </a:cubicBezTo>
                      <a:cubicBezTo>
                        <a:pt x="246849" y="170756"/>
                        <a:pt x="241296" y="183794"/>
                        <a:pt x="231504" y="193273"/>
                      </a:cubicBezTo>
                      <a:cubicBezTo>
                        <a:pt x="231875" y="196041"/>
                        <a:pt x="231875" y="198847"/>
                        <a:pt x="231504" y="201616"/>
                      </a:cubicBezTo>
                      <a:cubicBezTo>
                        <a:pt x="231430" y="212451"/>
                        <a:pt x="227073" y="222815"/>
                        <a:pt x="219386" y="230439"/>
                      </a:cubicBezTo>
                      <a:cubicBezTo>
                        <a:pt x="221380" y="235248"/>
                        <a:pt x="222409" y="240402"/>
                        <a:pt x="222415" y="245609"/>
                      </a:cubicBezTo>
                      <a:cubicBezTo>
                        <a:pt x="222278" y="268173"/>
                        <a:pt x="204047" y="286430"/>
                        <a:pt x="181518" y="286568"/>
                      </a:cubicBezTo>
                      <a:lnTo>
                        <a:pt x="181518" y="286568"/>
                      </a:lnTo>
                      <a:cubicBezTo>
                        <a:pt x="173964" y="297890"/>
                        <a:pt x="161286" y="304713"/>
                        <a:pt x="147689" y="304772"/>
                      </a:cubicBezTo>
                      <a:close/>
                      <a:moveTo>
                        <a:pt x="128502" y="271904"/>
                      </a:moveTo>
                      <a:cubicBezTo>
                        <a:pt x="131653" y="271992"/>
                        <a:pt x="134680" y="273151"/>
                        <a:pt x="137085" y="275190"/>
                      </a:cubicBezTo>
                      <a:cubicBezTo>
                        <a:pt x="139908" y="277979"/>
                        <a:pt x="143724" y="279526"/>
                        <a:pt x="147688" y="279489"/>
                      </a:cubicBezTo>
                      <a:cubicBezTo>
                        <a:pt x="154525" y="279372"/>
                        <a:pt x="160522" y="274893"/>
                        <a:pt x="162583" y="268364"/>
                      </a:cubicBezTo>
                      <a:cubicBezTo>
                        <a:pt x="164537" y="261788"/>
                        <a:pt x="171371" y="257973"/>
                        <a:pt x="177983" y="259768"/>
                      </a:cubicBezTo>
                      <a:lnTo>
                        <a:pt x="182023" y="259768"/>
                      </a:lnTo>
                      <a:cubicBezTo>
                        <a:pt x="190667" y="259768"/>
                        <a:pt x="197675" y="252749"/>
                        <a:pt x="197675" y="244092"/>
                      </a:cubicBezTo>
                      <a:cubicBezTo>
                        <a:pt x="197649" y="240331"/>
                        <a:pt x="196207" y="236719"/>
                        <a:pt x="193635" y="233979"/>
                      </a:cubicBezTo>
                      <a:cubicBezTo>
                        <a:pt x="191134" y="230952"/>
                        <a:pt x="190116" y="226964"/>
                        <a:pt x="190858" y="223107"/>
                      </a:cubicBezTo>
                      <a:cubicBezTo>
                        <a:pt x="191517" y="219204"/>
                        <a:pt x="194073" y="215886"/>
                        <a:pt x="197675" y="214258"/>
                      </a:cubicBezTo>
                      <a:cubicBezTo>
                        <a:pt x="203150" y="211657"/>
                        <a:pt x="206674" y="206167"/>
                        <a:pt x="206763" y="200099"/>
                      </a:cubicBezTo>
                      <a:cubicBezTo>
                        <a:pt x="206779" y="197628"/>
                        <a:pt x="206171" y="195193"/>
                        <a:pt x="204996" y="193020"/>
                      </a:cubicBezTo>
                      <a:cubicBezTo>
                        <a:pt x="202161" y="187177"/>
                        <a:pt x="204108" y="180135"/>
                        <a:pt x="209540" y="176586"/>
                      </a:cubicBezTo>
                      <a:cubicBezTo>
                        <a:pt x="216690" y="171993"/>
                        <a:pt x="221053" y="164107"/>
                        <a:pt x="221153" y="155600"/>
                      </a:cubicBezTo>
                      <a:cubicBezTo>
                        <a:pt x="221200" y="151634"/>
                        <a:pt x="220245" y="147720"/>
                        <a:pt x="218376" y="144223"/>
                      </a:cubicBezTo>
                      <a:cubicBezTo>
                        <a:pt x="216109" y="139282"/>
                        <a:pt x="217112" y="133454"/>
                        <a:pt x="220901" y="129559"/>
                      </a:cubicBezTo>
                      <a:cubicBezTo>
                        <a:pt x="226798" y="124067"/>
                        <a:pt x="230176" y="116385"/>
                        <a:pt x="230242" y="108321"/>
                      </a:cubicBezTo>
                      <a:cubicBezTo>
                        <a:pt x="230042" y="93756"/>
                        <a:pt x="219370" y="81465"/>
                        <a:pt x="204996" y="79245"/>
                      </a:cubicBezTo>
                      <a:cubicBezTo>
                        <a:pt x="201516" y="78590"/>
                        <a:pt x="198483" y="76473"/>
                        <a:pt x="196665" y="73430"/>
                      </a:cubicBezTo>
                      <a:cubicBezTo>
                        <a:pt x="194875" y="70375"/>
                        <a:pt x="194419" y="66718"/>
                        <a:pt x="195402" y="63317"/>
                      </a:cubicBezTo>
                      <a:cubicBezTo>
                        <a:pt x="195614" y="61553"/>
                        <a:pt x="195614" y="59771"/>
                        <a:pt x="195402" y="58007"/>
                      </a:cubicBezTo>
                      <a:cubicBezTo>
                        <a:pt x="195230" y="46838"/>
                        <a:pt x="186049" y="37923"/>
                        <a:pt x="174896" y="38096"/>
                      </a:cubicBezTo>
                      <a:cubicBezTo>
                        <a:pt x="174070" y="38109"/>
                        <a:pt x="173247" y="38172"/>
                        <a:pt x="172429" y="38286"/>
                      </a:cubicBezTo>
                      <a:cubicBezTo>
                        <a:pt x="167136" y="39342"/>
                        <a:pt x="161784" y="36765"/>
                        <a:pt x="159301" y="31965"/>
                      </a:cubicBezTo>
                      <a:cubicBezTo>
                        <a:pt x="153763" y="23917"/>
                        <a:pt x="142758" y="21890"/>
                        <a:pt x="134722" y="27437"/>
                      </a:cubicBezTo>
                      <a:cubicBezTo>
                        <a:pt x="134496" y="27593"/>
                        <a:pt x="134274" y="27754"/>
                        <a:pt x="134056" y="27920"/>
                      </a:cubicBezTo>
                      <a:cubicBezTo>
                        <a:pt x="129251" y="32263"/>
                        <a:pt x="121945" y="32263"/>
                        <a:pt x="117141" y="27920"/>
                      </a:cubicBezTo>
                      <a:cubicBezTo>
                        <a:pt x="109372" y="22004"/>
                        <a:pt x="98285" y="23517"/>
                        <a:pt x="92378" y="31298"/>
                      </a:cubicBezTo>
                      <a:cubicBezTo>
                        <a:pt x="92212" y="31517"/>
                        <a:pt x="92051" y="31739"/>
                        <a:pt x="91895" y="31965"/>
                      </a:cubicBezTo>
                      <a:cubicBezTo>
                        <a:pt x="89265" y="36743"/>
                        <a:pt x="83870" y="39292"/>
                        <a:pt x="78515" y="38286"/>
                      </a:cubicBezTo>
                      <a:cubicBezTo>
                        <a:pt x="67206" y="36602"/>
                        <a:pt x="56676" y="44418"/>
                        <a:pt x="54995" y="55744"/>
                      </a:cubicBezTo>
                      <a:cubicBezTo>
                        <a:pt x="54883" y="56494"/>
                        <a:pt x="54813" y="57249"/>
                        <a:pt x="54784" y="58007"/>
                      </a:cubicBezTo>
                      <a:cubicBezTo>
                        <a:pt x="54487" y="59849"/>
                        <a:pt x="54487" y="61727"/>
                        <a:pt x="54784" y="63569"/>
                      </a:cubicBezTo>
                      <a:cubicBezTo>
                        <a:pt x="55681" y="66924"/>
                        <a:pt x="55132" y="70501"/>
                        <a:pt x="53270" y="73430"/>
                      </a:cubicBezTo>
                      <a:cubicBezTo>
                        <a:pt x="51452" y="76473"/>
                        <a:pt x="48419" y="78590"/>
                        <a:pt x="44938" y="79245"/>
                      </a:cubicBezTo>
                      <a:cubicBezTo>
                        <a:pt x="31112" y="82021"/>
                        <a:pt x="21174" y="94198"/>
                        <a:pt x="21207" y="108321"/>
                      </a:cubicBezTo>
                      <a:cubicBezTo>
                        <a:pt x="21177" y="116353"/>
                        <a:pt x="24467" y="124041"/>
                        <a:pt x="30296" y="129559"/>
                      </a:cubicBezTo>
                      <a:cubicBezTo>
                        <a:pt x="34301" y="133340"/>
                        <a:pt x="35330" y="139317"/>
                        <a:pt x="32821" y="144223"/>
                      </a:cubicBezTo>
                      <a:cubicBezTo>
                        <a:pt x="31069" y="147764"/>
                        <a:pt x="30120" y="151649"/>
                        <a:pt x="30044" y="155600"/>
                      </a:cubicBezTo>
                      <a:cubicBezTo>
                        <a:pt x="30143" y="164107"/>
                        <a:pt x="34507" y="171993"/>
                        <a:pt x="41657" y="176586"/>
                      </a:cubicBezTo>
                      <a:cubicBezTo>
                        <a:pt x="47188" y="180062"/>
                        <a:pt x="49159" y="187189"/>
                        <a:pt x="46201" y="193020"/>
                      </a:cubicBezTo>
                      <a:cubicBezTo>
                        <a:pt x="45141" y="195236"/>
                        <a:pt x="44539" y="197644"/>
                        <a:pt x="44433" y="200099"/>
                      </a:cubicBezTo>
                      <a:cubicBezTo>
                        <a:pt x="44522" y="206167"/>
                        <a:pt x="48046" y="211657"/>
                        <a:pt x="53522" y="214258"/>
                      </a:cubicBezTo>
                      <a:cubicBezTo>
                        <a:pt x="57124" y="215886"/>
                        <a:pt x="59679" y="219204"/>
                        <a:pt x="60338" y="223107"/>
                      </a:cubicBezTo>
                      <a:cubicBezTo>
                        <a:pt x="61199" y="226967"/>
                        <a:pt x="60167" y="231006"/>
                        <a:pt x="57561" y="233979"/>
                      </a:cubicBezTo>
                      <a:cubicBezTo>
                        <a:pt x="55082" y="236758"/>
                        <a:pt x="53731" y="240365"/>
                        <a:pt x="53775" y="244092"/>
                      </a:cubicBezTo>
                      <a:cubicBezTo>
                        <a:pt x="53775" y="252749"/>
                        <a:pt x="60782" y="259768"/>
                        <a:pt x="69427" y="259768"/>
                      </a:cubicBezTo>
                      <a:lnTo>
                        <a:pt x="73719" y="259768"/>
                      </a:lnTo>
                      <a:cubicBezTo>
                        <a:pt x="76853" y="258372"/>
                        <a:pt x="80431" y="258372"/>
                        <a:pt x="83565" y="259768"/>
                      </a:cubicBezTo>
                      <a:cubicBezTo>
                        <a:pt x="86461" y="261328"/>
                        <a:pt x="88635" y="263959"/>
                        <a:pt x="89624" y="267100"/>
                      </a:cubicBezTo>
                      <a:cubicBezTo>
                        <a:pt x="91524" y="273778"/>
                        <a:pt x="97585" y="278407"/>
                        <a:pt x="104519" y="278477"/>
                      </a:cubicBezTo>
                      <a:cubicBezTo>
                        <a:pt x="108483" y="278515"/>
                        <a:pt x="112300" y="276968"/>
                        <a:pt x="115122" y="274179"/>
                      </a:cubicBezTo>
                      <a:cubicBezTo>
                        <a:pt x="118628" y="270674"/>
                        <a:pt x="123830" y="269494"/>
                        <a:pt x="128502" y="271145"/>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31" name="Google Shape;7741;p117">
                  <a:extLst>
                    <a:ext uri="{FF2B5EF4-FFF2-40B4-BE49-F238E27FC236}">
                      <a16:creationId xmlns:a16="http://schemas.microsoft.com/office/drawing/2014/main" id="{83DA3184-AA77-4534-A7E0-87170C334E59}"/>
                    </a:ext>
                  </a:extLst>
                </p:cNvPr>
                <p:cNvSpPr/>
                <p:nvPr/>
              </p:nvSpPr>
              <p:spPr>
                <a:xfrm>
                  <a:off x="3773177" y="662360"/>
                  <a:ext cx="25245" cy="290757"/>
                </a:xfrm>
                <a:custGeom>
                  <a:avLst/>
                  <a:gdLst/>
                  <a:ahLst/>
                  <a:cxnLst/>
                  <a:rect l="l" t="t" r="r" b="b"/>
                  <a:pathLst>
                    <a:path w="25245" h="290757" extrusionOk="0">
                      <a:moveTo>
                        <a:pt x="12623" y="290758"/>
                      </a:moveTo>
                      <a:cubicBezTo>
                        <a:pt x="5652" y="290758"/>
                        <a:pt x="0" y="285098"/>
                        <a:pt x="0" y="278116"/>
                      </a:cubicBezTo>
                      <a:lnTo>
                        <a:pt x="0" y="12642"/>
                      </a:lnTo>
                      <a:cubicBezTo>
                        <a:pt x="0" y="5660"/>
                        <a:pt x="5652" y="0"/>
                        <a:pt x="12623" y="0"/>
                      </a:cubicBezTo>
                      <a:cubicBezTo>
                        <a:pt x="19594" y="0"/>
                        <a:pt x="25246" y="5660"/>
                        <a:pt x="25246" y="12642"/>
                      </a:cubicBezTo>
                      <a:lnTo>
                        <a:pt x="25246" y="278875"/>
                      </a:lnTo>
                      <a:cubicBezTo>
                        <a:pt x="24845" y="285558"/>
                        <a:pt x="19309" y="290770"/>
                        <a:pt x="12623" y="290758"/>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grpSp>
      <p:grpSp>
        <p:nvGrpSpPr>
          <p:cNvPr id="332" name="Groupe 331">
            <a:extLst>
              <a:ext uri="{FF2B5EF4-FFF2-40B4-BE49-F238E27FC236}">
                <a16:creationId xmlns:a16="http://schemas.microsoft.com/office/drawing/2014/main" id="{922785BB-A78F-4356-8C77-582D4ABB6DD7}"/>
              </a:ext>
            </a:extLst>
          </p:cNvPr>
          <p:cNvGrpSpPr/>
          <p:nvPr/>
        </p:nvGrpSpPr>
        <p:grpSpPr>
          <a:xfrm>
            <a:off x="8941358" y="2973977"/>
            <a:ext cx="1011237" cy="959596"/>
            <a:chOff x="3304891" y="2530557"/>
            <a:chExt cx="1011237" cy="959596"/>
          </a:xfrm>
        </p:grpSpPr>
        <p:sp>
          <p:nvSpPr>
            <p:cNvPr id="345" name="ZoneTexte 1613">
              <a:extLst>
                <a:ext uri="{FF2B5EF4-FFF2-40B4-BE49-F238E27FC236}">
                  <a16:creationId xmlns:a16="http://schemas.microsoft.com/office/drawing/2014/main" id="{0A3815CD-FE6D-4E4F-BC10-3466AAA01A04}"/>
                </a:ext>
              </a:extLst>
            </p:cNvPr>
            <p:cNvSpPr txBox="1">
              <a:spLocks noChangeArrowheads="1"/>
            </p:cNvSpPr>
            <p:nvPr>
              <p:custDataLst>
                <p:tags r:id="rId21"/>
              </p:custDataLst>
            </p:nvPr>
          </p:nvSpPr>
          <p:spPr bwMode="gray">
            <a:xfrm>
              <a:off x="3304891" y="3090103"/>
              <a:ext cx="10112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eaLnBrk="0" fontAlgn="base" hangingPunct="0">
                <a:spcBef>
                  <a:spcPct val="0"/>
                </a:spcBef>
                <a:spcAft>
                  <a:spcPct val="0"/>
                </a:spcAft>
                <a:buNone/>
              </a:pPr>
              <a:r>
                <a:rPr lang="fr-CA" altLang="fr-FR" sz="1000" dirty="0">
                  <a:solidFill>
                    <a:prstClr val="black"/>
                  </a:solidFill>
                  <a:latin typeface="Gill Sans MT" panose="020B0502020104020203" pitchFamily="34" charset="0"/>
                </a:rPr>
                <a:t>Examens diagnostics</a:t>
              </a:r>
            </a:p>
          </p:txBody>
        </p:sp>
        <p:grpSp>
          <p:nvGrpSpPr>
            <p:cNvPr id="346" name="Groupe 345">
              <a:extLst>
                <a:ext uri="{FF2B5EF4-FFF2-40B4-BE49-F238E27FC236}">
                  <a16:creationId xmlns:a16="http://schemas.microsoft.com/office/drawing/2014/main" id="{1C8B8494-C9F4-442C-956E-54F1A39FB954}"/>
                </a:ext>
              </a:extLst>
            </p:cNvPr>
            <p:cNvGrpSpPr/>
            <p:nvPr/>
          </p:nvGrpSpPr>
          <p:grpSpPr>
            <a:xfrm>
              <a:off x="3406038" y="2530557"/>
              <a:ext cx="909136" cy="531624"/>
              <a:chOff x="3406038" y="2530557"/>
              <a:chExt cx="909136" cy="531624"/>
            </a:xfrm>
          </p:grpSpPr>
          <p:grpSp>
            <p:nvGrpSpPr>
              <p:cNvPr id="347" name="Group 1022">
                <a:extLst>
                  <a:ext uri="{FF2B5EF4-FFF2-40B4-BE49-F238E27FC236}">
                    <a16:creationId xmlns:a16="http://schemas.microsoft.com/office/drawing/2014/main" id="{26410E49-3C37-451E-AE6E-53ECD160D612}"/>
                  </a:ext>
                </a:extLst>
              </p:cNvPr>
              <p:cNvGrpSpPr>
                <a:grpSpLocks/>
              </p:cNvGrpSpPr>
              <p:nvPr>
                <p:custDataLst>
                  <p:tags r:id="rId22"/>
                </p:custDataLst>
              </p:nvPr>
            </p:nvGrpSpPr>
            <p:grpSpPr bwMode="auto">
              <a:xfrm>
                <a:off x="3406038" y="2530557"/>
                <a:ext cx="297549" cy="531624"/>
                <a:chOff x="3509" y="3383"/>
                <a:chExt cx="321" cy="563"/>
              </a:xfrm>
            </p:grpSpPr>
            <p:sp>
              <p:nvSpPr>
                <p:cNvPr id="369" name="Oval 629">
                  <a:extLst>
                    <a:ext uri="{FF2B5EF4-FFF2-40B4-BE49-F238E27FC236}">
                      <a16:creationId xmlns:a16="http://schemas.microsoft.com/office/drawing/2014/main" id="{AC7438D9-E62D-44F2-9ABA-A705A4FAD56E}"/>
                    </a:ext>
                  </a:extLst>
                </p:cNvPr>
                <p:cNvSpPr>
                  <a:spLocks noChangeArrowheads="1"/>
                </p:cNvSpPr>
                <p:nvPr/>
              </p:nvSpPr>
              <p:spPr bwMode="gray">
                <a:xfrm>
                  <a:off x="3698" y="3495"/>
                  <a:ext cx="0" cy="367"/>
                </a:xfrm>
                <a:prstGeom prst="ellipse">
                  <a:avLst/>
                </a:prstGeom>
                <a:solidFill>
                  <a:schemeClr val="tx2"/>
                </a:solidFill>
                <a:ln w="9525" algn="ctr">
                  <a:solidFill>
                    <a:srgbClr val="94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370" name="Group 736">
                  <a:extLst>
                    <a:ext uri="{FF2B5EF4-FFF2-40B4-BE49-F238E27FC236}">
                      <a16:creationId xmlns:a16="http://schemas.microsoft.com/office/drawing/2014/main" id="{E8A8F83B-E9FA-4921-8F5F-F8D6F9636388}"/>
                    </a:ext>
                  </a:extLst>
                </p:cNvPr>
                <p:cNvGrpSpPr>
                  <a:grpSpLocks/>
                </p:cNvGrpSpPr>
                <p:nvPr/>
              </p:nvGrpSpPr>
              <p:grpSpPr bwMode="auto">
                <a:xfrm>
                  <a:off x="3509" y="3383"/>
                  <a:ext cx="321" cy="563"/>
                  <a:chOff x="3586" y="3462"/>
                  <a:chExt cx="250" cy="438"/>
                </a:xfrm>
              </p:grpSpPr>
              <p:sp>
                <p:nvSpPr>
                  <p:cNvPr id="371" name="Freeform 720">
                    <a:extLst>
                      <a:ext uri="{FF2B5EF4-FFF2-40B4-BE49-F238E27FC236}">
                        <a16:creationId xmlns:a16="http://schemas.microsoft.com/office/drawing/2014/main" id="{D19D202C-2EC9-4AF2-8402-3E39F238A665}"/>
                      </a:ext>
                    </a:extLst>
                  </p:cNvPr>
                  <p:cNvSpPr>
                    <a:spLocks/>
                  </p:cNvSpPr>
                  <p:nvPr/>
                </p:nvSpPr>
                <p:spPr bwMode="gray">
                  <a:xfrm>
                    <a:off x="3659" y="3591"/>
                    <a:ext cx="77" cy="245"/>
                  </a:xfrm>
                  <a:custGeom>
                    <a:avLst/>
                    <a:gdLst>
                      <a:gd name="T0" fmla="*/ 1 w 153"/>
                      <a:gd name="T1" fmla="*/ 1 h 490"/>
                      <a:gd name="T2" fmla="*/ 1 w 153"/>
                      <a:gd name="T3" fmla="*/ 1 h 490"/>
                      <a:gd name="T4" fmla="*/ 1 w 153"/>
                      <a:gd name="T5" fmla="*/ 1 h 490"/>
                      <a:gd name="T6" fmla="*/ 1 w 153"/>
                      <a:gd name="T7" fmla="*/ 1 h 490"/>
                      <a:gd name="T8" fmla="*/ 1 w 153"/>
                      <a:gd name="T9" fmla="*/ 1 h 490"/>
                      <a:gd name="T10" fmla="*/ 1 w 153"/>
                      <a:gd name="T11" fmla="*/ 1 h 490"/>
                      <a:gd name="T12" fmla="*/ 1 w 153"/>
                      <a:gd name="T13" fmla="*/ 1 h 490"/>
                      <a:gd name="T14" fmla="*/ 1 w 153"/>
                      <a:gd name="T15" fmla="*/ 1 h 490"/>
                      <a:gd name="T16" fmla="*/ 1 w 153"/>
                      <a:gd name="T17" fmla="*/ 1 h 490"/>
                      <a:gd name="T18" fmla="*/ 1 w 153"/>
                      <a:gd name="T19" fmla="*/ 1 h 490"/>
                      <a:gd name="T20" fmla="*/ 1 w 153"/>
                      <a:gd name="T21" fmla="*/ 1 h 490"/>
                      <a:gd name="T22" fmla="*/ 1 w 153"/>
                      <a:gd name="T23" fmla="*/ 1 h 490"/>
                      <a:gd name="T24" fmla="*/ 1 w 153"/>
                      <a:gd name="T25" fmla="*/ 1 h 490"/>
                      <a:gd name="T26" fmla="*/ 1 w 153"/>
                      <a:gd name="T27" fmla="*/ 1 h 490"/>
                      <a:gd name="T28" fmla="*/ 1 w 153"/>
                      <a:gd name="T29" fmla="*/ 1 h 490"/>
                      <a:gd name="T30" fmla="*/ 1 w 153"/>
                      <a:gd name="T31" fmla="*/ 1 h 490"/>
                      <a:gd name="T32" fmla="*/ 1 w 153"/>
                      <a:gd name="T33" fmla="*/ 1 h 490"/>
                      <a:gd name="T34" fmla="*/ 1 w 153"/>
                      <a:gd name="T35" fmla="*/ 1 h 490"/>
                      <a:gd name="T36" fmla="*/ 1 w 153"/>
                      <a:gd name="T37" fmla="*/ 1 h 490"/>
                      <a:gd name="T38" fmla="*/ 1 w 153"/>
                      <a:gd name="T39" fmla="*/ 1 h 490"/>
                      <a:gd name="T40" fmla="*/ 1 w 153"/>
                      <a:gd name="T41" fmla="*/ 1 h 490"/>
                      <a:gd name="T42" fmla="*/ 1 w 153"/>
                      <a:gd name="T43" fmla="*/ 1 h 490"/>
                      <a:gd name="T44" fmla="*/ 1 w 153"/>
                      <a:gd name="T45" fmla="*/ 1 h 490"/>
                      <a:gd name="T46" fmla="*/ 1 w 153"/>
                      <a:gd name="T47" fmla="*/ 1 h 490"/>
                      <a:gd name="T48" fmla="*/ 0 w 153"/>
                      <a:gd name="T49" fmla="*/ 1 h 490"/>
                      <a:gd name="T50" fmla="*/ 1 w 153"/>
                      <a:gd name="T51" fmla="*/ 1 h 490"/>
                      <a:gd name="T52" fmla="*/ 1 w 153"/>
                      <a:gd name="T53" fmla="*/ 1 h 490"/>
                      <a:gd name="T54" fmla="*/ 1 w 153"/>
                      <a:gd name="T55" fmla="*/ 1 h 490"/>
                      <a:gd name="T56" fmla="*/ 1 w 153"/>
                      <a:gd name="T57" fmla="*/ 1 h 490"/>
                      <a:gd name="T58" fmla="*/ 1 w 153"/>
                      <a:gd name="T59" fmla="*/ 1 h 490"/>
                      <a:gd name="T60" fmla="*/ 1 w 153"/>
                      <a:gd name="T61" fmla="*/ 1 h 490"/>
                      <a:gd name="T62" fmla="*/ 1 w 153"/>
                      <a:gd name="T63" fmla="*/ 1 h 490"/>
                      <a:gd name="T64" fmla="*/ 1 w 153"/>
                      <a:gd name="T65" fmla="*/ 1 h 490"/>
                      <a:gd name="T66" fmla="*/ 1 w 153"/>
                      <a:gd name="T67" fmla="*/ 1 h 490"/>
                      <a:gd name="T68" fmla="*/ 1 w 153"/>
                      <a:gd name="T69" fmla="*/ 1 h 490"/>
                      <a:gd name="T70" fmla="*/ 1 w 153"/>
                      <a:gd name="T71" fmla="*/ 1 h 490"/>
                      <a:gd name="T72" fmla="*/ 1 w 153"/>
                      <a:gd name="T73" fmla="*/ 1 h 490"/>
                      <a:gd name="T74" fmla="*/ 1 w 153"/>
                      <a:gd name="T75" fmla="*/ 1 h 490"/>
                      <a:gd name="T76" fmla="*/ 1 w 153"/>
                      <a:gd name="T77" fmla="*/ 1 h 490"/>
                      <a:gd name="T78" fmla="*/ 1 w 153"/>
                      <a:gd name="T79" fmla="*/ 1 h 490"/>
                      <a:gd name="T80" fmla="*/ 1 w 153"/>
                      <a:gd name="T81" fmla="*/ 1 h 490"/>
                      <a:gd name="T82" fmla="*/ 1 w 153"/>
                      <a:gd name="T83" fmla="*/ 1 h 490"/>
                      <a:gd name="T84" fmla="*/ 1 w 153"/>
                      <a:gd name="T85" fmla="*/ 1 h 490"/>
                      <a:gd name="T86" fmla="*/ 1 w 153"/>
                      <a:gd name="T87" fmla="*/ 1 h 490"/>
                      <a:gd name="T88" fmla="*/ 1 w 153"/>
                      <a:gd name="T89" fmla="*/ 1 h 490"/>
                      <a:gd name="T90" fmla="*/ 1 w 153"/>
                      <a:gd name="T91" fmla="*/ 1 h 490"/>
                      <a:gd name="T92" fmla="*/ 1 w 153"/>
                      <a:gd name="T93" fmla="*/ 1 h 490"/>
                      <a:gd name="T94" fmla="*/ 1 w 153"/>
                      <a:gd name="T95" fmla="*/ 1 h 490"/>
                      <a:gd name="T96" fmla="*/ 1 w 153"/>
                      <a:gd name="T97" fmla="*/ 1 h 490"/>
                      <a:gd name="T98" fmla="*/ 1 w 153"/>
                      <a:gd name="T99" fmla="*/ 0 h 490"/>
                      <a:gd name="T100" fmla="*/ 1 w 153"/>
                      <a:gd name="T101" fmla="*/ 1 h 4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53" h="490">
                        <a:moveTo>
                          <a:pt x="45" y="21"/>
                        </a:moveTo>
                        <a:lnTo>
                          <a:pt x="68" y="51"/>
                        </a:lnTo>
                        <a:lnTo>
                          <a:pt x="86" y="82"/>
                        </a:lnTo>
                        <a:lnTo>
                          <a:pt x="101" y="116"/>
                        </a:lnTo>
                        <a:lnTo>
                          <a:pt x="113" y="151"/>
                        </a:lnTo>
                        <a:lnTo>
                          <a:pt x="118" y="187"/>
                        </a:lnTo>
                        <a:lnTo>
                          <a:pt x="121" y="224"/>
                        </a:lnTo>
                        <a:lnTo>
                          <a:pt x="117" y="260"/>
                        </a:lnTo>
                        <a:lnTo>
                          <a:pt x="110" y="297"/>
                        </a:lnTo>
                        <a:lnTo>
                          <a:pt x="107" y="311"/>
                        </a:lnTo>
                        <a:lnTo>
                          <a:pt x="102" y="325"/>
                        </a:lnTo>
                        <a:lnTo>
                          <a:pt x="97" y="339"/>
                        </a:lnTo>
                        <a:lnTo>
                          <a:pt x="91" y="353"/>
                        </a:lnTo>
                        <a:lnTo>
                          <a:pt x="84" y="365"/>
                        </a:lnTo>
                        <a:lnTo>
                          <a:pt x="77" y="378"/>
                        </a:lnTo>
                        <a:lnTo>
                          <a:pt x="69" y="391"/>
                        </a:lnTo>
                        <a:lnTo>
                          <a:pt x="60" y="402"/>
                        </a:lnTo>
                        <a:lnTo>
                          <a:pt x="53" y="410"/>
                        </a:lnTo>
                        <a:lnTo>
                          <a:pt x="46" y="419"/>
                        </a:lnTo>
                        <a:lnTo>
                          <a:pt x="39" y="428"/>
                        </a:lnTo>
                        <a:lnTo>
                          <a:pt x="32" y="434"/>
                        </a:lnTo>
                        <a:lnTo>
                          <a:pt x="24" y="442"/>
                        </a:lnTo>
                        <a:lnTo>
                          <a:pt x="16" y="449"/>
                        </a:lnTo>
                        <a:lnTo>
                          <a:pt x="8" y="456"/>
                        </a:lnTo>
                        <a:lnTo>
                          <a:pt x="0" y="463"/>
                        </a:lnTo>
                        <a:lnTo>
                          <a:pt x="19" y="490"/>
                        </a:lnTo>
                        <a:lnTo>
                          <a:pt x="29" y="482"/>
                        </a:lnTo>
                        <a:lnTo>
                          <a:pt x="38" y="475"/>
                        </a:lnTo>
                        <a:lnTo>
                          <a:pt x="46" y="467"/>
                        </a:lnTo>
                        <a:lnTo>
                          <a:pt x="55" y="457"/>
                        </a:lnTo>
                        <a:lnTo>
                          <a:pt x="63" y="449"/>
                        </a:lnTo>
                        <a:lnTo>
                          <a:pt x="71" y="440"/>
                        </a:lnTo>
                        <a:lnTo>
                          <a:pt x="78" y="431"/>
                        </a:lnTo>
                        <a:lnTo>
                          <a:pt x="86" y="422"/>
                        </a:lnTo>
                        <a:lnTo>
                          <a:pt x="95" y="408"/>
                        </a:lnTo>
                        <a:lnTo>
                          <a:pt x="105" y="394"/>
                        </a:lnTo>
                        <a:lnTo>
                          <a:pt x="112" y="380"/>
                        </a:lnTo>
                        <a:lnTo>
                          <a:pt x="120" y="365"/>
                        </a:lnTo>
                        <a:lnTo>
                          <a:pt x="127" y="350"/>
                        </a:lnTo>
                        <a:lnTo>
                          <a:pt x="132" y="335"/>
                        </a:lnTo>
                        <a:lnTo>
                          <a:pt x="137" y="320"/>
                        </a:lnTo>
                        <a:lnTo>
                          <a:pt x="141" y="304"/>
                        </a:lnTo>
                        <a:lnTo>
                          <a:pt x="150" y="264"/>
                        </a:lnTo>
                        <a:lnTo>
                          <a:pt x="153" y="224"/>
                        </a:lnTo>
                        <a:lnTo>
                          <a:pt x="151" y="183"/>
                        </a:lnTo>
                        <a:lnTo>
                          <a:pt x="144" y="143"/>
                        </a:lnTo>
                        <a:lnTo>
                          <a:pt x="131" y="105"/>
                        </a:lnTo>
                        <a:lnTo>
                          <a:pt x="115" y="68"/>
                        </a:lnTo>
                        <a:lnTo>
                          <a:pt x="93" y="32"/>
                        </a:lnTo>
                        <a:lnTo>
                          <a:pt x="68" y="0"/>
                        </a:lnTo>
                        <a:lnTo>
                          <a:pt x="45" y="2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72" name="Freeform 729">
                    <a:extLst>
                      <a:ext uri="{FF2B5EF4-FFF2-40B4-BE49-F238E27FC236}">
                        <a16:creationId xmlns:a16="http://schemas.microsoft.com/office/drawing/2014/main" id="{2FF597E1-9F4D-4AE5-81F3-60A393D91BE5}"/>
                      </a:ext>
                    </a:extLst>
                  </p:cNvPr>
                  <p:cNvSpPr>
                    <a:spLocks/>
                  </p:cNvSpPr>
                  <p:nvPr/>
                </p:nvSpPr>
                <p:spPr bwMode="gray">
                  <a:xfrm>
                    <a:off x="3597" y="3462"/>
                    <a:ext cx="224" cy="280"/>
                  </a:xfrm>
                  <a:custGeom>
                    <a:avLst/>
                    <a:gdLst>
                      <a:gd name="T0" fmla="*/ 1 w 448"/>
                      <a:gd name="T1" fmla="*/ 1 h 559"/>
                      <a:gd name="T2" fmla="*/ 1 w 448"/>
                      <a:gd name="T3" fmla="*/ 0 h 559"/>
                      <a:gd name="T4" fmla="*/ 1 w 448"/>
                      <a:gd name="T5" fmla="*/ 1 h 559"/>
                      <a:gd name="T6" fmla="*/ 1 w 448"/>
                      <a:gd name="T7" fmla="*/ 1 h 559"/>
                      <a:gd name="T8" fmla="*/ 0 w 448"/>
                      <a:gd name="T9" fmla="*/ 1 h 559"/>
                      <a:gd name="T10" fmla="*/ 1 w 448"/>
                      <a:gd name="T11" fmla="*/ 1 h 559"/>
                      <a:gd name="T12" fmla="*/ 1 w 448"/>
                      <a:gd name="T13" fmla="*/ 1 h 559"/>
                      <a:gd name="T14" fmla="*/ 1 w 448"/>
                      <a:gd name="T15" fmla="*/ 1 h 559"/>
                      <a:gd name="T16" fmla="*/ 1 w 448"/>
                      <a:gd name="T17" fmla="*/ 1 h 5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48" h="559">
                        <a:moveTo>
                          <a:pt x="448" y="46"/>
                        </a:moveTo>
                        <a:lnTo>
                          <a:pt x="384" y="0"/>
                        </a:lnTo>
                        <a:lnTo>
                          <a:pt x="351" y="47"/>
                        </a:lnTo>
                        <a:lnTo>
                          <a:pt x="327" y="30"/>
                        </a:lnTo>
                        <a:lnTo>
                          <a:pt x="0" y="478"/>
                        </a:lnTo>
                        <a:lnTo>
                          <a:pt x="110" y="559"/>
                        </a:lnTo>
                        <a:lnTo>
                          <a:pt x="437" y="109"/>
                        </a:lnTo>
                        <a:lnTo>
                          <a:pt x="413" y="93"/>
                        </a:lnTo>
                        <a:lnTo>
                          <a:pt x="448" y="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73" name="Freeform 730">
                    <a:extLst>
                      <a:ext uri="{FF2B5EF4-FFF2-40B4-BE49-F238E27FC236}">
                        <a16:creationId xmlns:a16="http://schemas.microsoft.com/office/drawing/2014/main" id="{A974FD38-8BEC-4BF3-93EC-2CF4D40D08AD}"/>
                      </a:ext>
                    </a:extLst>
                  </p:cNvPr>
                  <p:cNvSpPr>
                    <a:spLocks/>
                  </p:cNvSpPr>
                  <p:nvPr/>
                </p:nvSpPr>
                <p:spPr bwMode="gray">
                  <a:xfrm>
                    <a:off x="3586" y="3822"/>
                    <a:ext cx="250" cy="78"/>
                  </a:xfrm>
                  <a:custGeom>
                    <a:avLst/>
                    <a:gdLst>
                      <a:gd name="T0" fmla="*/ 1 w 499"/>
                      <a:gd name="T1" fmla="*/ 0 h 156"/>
                      <a:gd name="T2" fmla="*/ 0 w 499"/>
                      <a:gd name="T3" fmla="*/ 0 h 156"/>
                      <a:gd name="T4" fmla="*/ 0 w 499"/>
                      <a:gd name="T5" fmla="*/ 1 h 156"/>
                      <a:gd name="T6" fmla="*/ 1 w 499"/>
                      <a:gd name="T7" fmla="*/ 1 h 156"/>
                      <a:gd name="T8" fmla="*/ 1 w 499"/>
                      <a:gd name="T9" fmla="*/ 0 h 156"/>
                      <a:gd name="T10" fmla="*/ 1 w 499"/>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99" h="156">
                        <a:moveTo>
                          <a:pt x="483" y="0"/>
                        </a:moveTo>
                        <a:lnTo>
                          <a:pt x="0" y="0"/>
                        </a:lnTo>
                        <a:lnTo>
                          <a:pt x="0" y="156"/>
                        </a:lnTo>
                        <a:lnTo>
                          <a:pt x="499" y="156"/>
                        </a:lnTo>
                        <a:lnTo>
                          <a:pt x="499" y="0"/>
                        </a:lnTo>
                        <a:lnTo>
                          <a:pt x="48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399" name="Freeform 731">
                    <a:extLst>
                      <a:ext uri="{FF2B5EF4-FFF2-40B4-BE49-F238E27FC236}">
                        <a16:creationId xmlns:a16="http://schemas.microsoft.com/office/drawing/2014/main" id="{1129527C-766F-47F4-AF92-142949C057D1}"/>
                      </a:ext>
                    </a:extLst>
                  </p:cNvPr>
                  <p:cNvSpPr>
                    <a:spLocks/>
                  </p:cNvSpPr>
                  <p:nvPr/>
                </p:nvSpPr>
                <p:spPr bwMode="gray">
                  <a:xfrm>
                    <a:off x="3601" y="3838"/>
                    <a:ext cx="219" cy="46"/>
                  </a:xfrm>
                  <a:custGeom>
                    <a:avLst/>
                    <a:gdLst>
                      <a:gd name="T0" fmla="*/ 1 w 436"/>
                      <a:gd name="T1" fmla="*/ 0 h 91"/>
                      <a:gd name="T2" fmla="*/ 1 w 436"/>
                      <a:gd name="T3" fmla="*/ 1 h 91"/>
                      <a:gd name="T4" fmla="*/ 1 w 436"/>
                      <a:gd name="T5" fmla="*/ 1 h 91"/>
                      <a:gd name="T6" fmla="*/ 1 w 436"/>
                      <a:gd name="T7" fmla="*/ 1 h 91"/>
                      <a:gd name="T8" fmla="*/ 1 w 436"/>
                      <a:gd name="T9" fmla="*/ 1 h 91"/>
                      <a:gd name="T10" fmla="*/ 1 w 436"/>
                      <a:gd name="T11" fmla="*/ 1 h 91"/>
                      <a:gd name="T12" fmla="*/ 1 w 436"/>
                      <a:gd name="T13" fmla="*/ 1 h 91"/>
                      <a:gd name="T14" fmla="*/ 1 w 436"/>
                      <a:gd name="T15" fmla="*/ 1 h 91"/>
                      <a:gd name="T16" fmla="*/ 1 w 436"/>
                      <a:gd name="T17" fmla="*/ 1 h 91"/>
                      <a:gd name="T18" fmla="*/ 1 w 436"/>
                      <a:gd name="T19" fmla="*/ 1 h 91"/>
                      <a:gd name="T20" fmla="*/ 1 w 436"/>
                      <a:gd name="T21" fmla="*/ 1 h 91"/>
                      <a:gd name="T22" fmla="*/ 1 w 436"/>
                      <a:gd name="T23" fmla="*/ 1 h 91"/>
                      <a:gd name="T24" fmla="*/ 1 w 436"/>
                      <a:gd name="T25" fmla="*/ 1 h 91"/>
                      <a:gd name="T26" fmla="*/ 1 w 436"/>
                      <a:gd name="T27" fmla="*/ 1 h 91"/>
                      <a:gd name="T28" fmla="*/ 1 w 436"/>
                      <a:gd name="T29" fmla="*/ 1 h 91"/>
                      <a:gd name="T30" fmla="*/ 1 w 436"/>
                      <a:gd name="T31" fmla="*/ 1 h 91"/>
                      <a:gd name="T32" fmla="*/ 1 w 436"/>
                      <a:gd name="T33" fmla="*/ 1 h 91"/>
                      <a:gd name="T34" fmla="*/ 1 w 436"/>
                      <a:gd name="T35" fmla="*/ 1 h 91"/>
                      <a:gd name="T36" fmla="*/ 1 w 436"/>
                      <a:gd name="T37" fmla="*/ 1 h 91"/>
                      <a:gd name="T38" fmla="*/ 1 w 436"/>
                      <a:gd name="T39" fmla="*/ 1 h 91"/>
                      <a:gd name="T40" fmla="*/ 0 w 436"/>
                      <a:gd name="T41" fmla="*/ 1 h 91"/>
                      <a:gd name="T42" fmla="*/ 0 w 436"/>
                      <a:gd name="T43" fmla="*/ 1 h 91"/>
                      <a:gd name="T44" fmla="*/ 0 w 436"/>
                      <a:gd name="T45" fmla="*/ 1 h 91"/>
                      <a:gd name="T46" fmla="*/ 0 w 436"/>
                      <a:gd name="T47" fmla="*/ 1 h 91"/>
                      <a:gd name="T48" fmla="*/ 0 w 436"/>
                      <a:gd name="T49" fmla="*/ 0 h 91"/>
                      <a:gd name="T50" fmla="*/ 1 w 436"/>
                      <a:gd name="T51" fmla="*/ 0 h 91"/>
                      <a:gd name="T52" fmla="*/ 1 w 436"/>
                      <a:gd name="T53" fmla="*/ 0 h 91"/>
                      <a:gd name="T54" fmla="*/ 1 w 436"/>
                      <a:gd name="T55" fmla="*/ 0 h 91"/>
                      <a:gd name="T56" fmla="*/ 1 w 436"/>
                      <a:gd name="T57" fmla="*/ 0 h 91"/>
                      <a:gd name="T58" fmla="*/ 1 w 436"/>
                      <a:gd name="T59" fmla="*/ 0 h 91"/>
                      <a:gd name="T60" fmla="*/ 1 w 436"/>
                      <a:gd name="T61" fmla="*/ 0 h 91"/>
                      <a:gd name="T62" fmla="*/ 1 w 436"/>
                      <a:gd name="T63" fmla="*/ 0 h 91"/>
                      <a:gd name="T64" fmla="*/ 1 w 436"/>
                      <a:gd name="T65" fmla="*/ 0 h 91"/>
                      <a:gd name="T66" fmla="*/ 1 w 436"/>
                      <a:gd name="T67" fmla="*/ 0 h 91"/>
                      <a:gd name="T68" fmla="*/ 1 w 436"/>
                      <a:gd name="T69" fmla="*/ 0 h 91"/>
                      <a:gd name="T70" fmla="*/ 1 w 436"/>
                      <a:gd name="T71" fmla="*/ 0 h 91"/>
                      <a:gd name="T72" fmla="*/ 1 w 436"/>
                      <a:gd name="T73" fmla="*/ 0 h 91"/>
                      <a:gd name="T74" fmla="*/ 1 w 436"/>
                      <a:gd name="T75" fmla="*/ 0 h 91"/>
                      <a:gd name="T76" fmla="*/ 1 w 436"/>
                      <a:gd name="T77" fmla="*/ 0 h 91"/>
                      <a:gd name="T78" fmla="*/ 1 w 436"/>
                      <a:gd name="T79" fmla="*/ 0 h 91"/>
                      <a:gd name="T80" fmla="*/ 1 w 436"/>
                      <a:gd name="T81" fmla="*/ 0 h 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36" h="91">
                        <a:moveTo>
                          <a:pt x="436" y="0"/>
                        </a:moveTo>
                        <a:lnTo>
                          <a:pt x="436" y="20"/>
                        </a:lnTo>
                        <a:lnTo>
                          <a:pt x="436" y="45"/>
                        </a:lnTo>
                        <a:lnTo>
                          <a:pt x="436" y="72"/>
                        </a:lnTo>
                        <a:lnTo>
                          <a:pt x="436" y="91"/>
                        </a:lnTo>
                        <a:lnTo>
                          <a:pt x="427" y="91"/>
                        </a:lnTo>
                        <a:lnTo>
                          <a:pt x="411" y="91"/>
                        </a:lnTo>
                        <a:lnTo>
                          <a:pt x="388" y="91"/>
                        </a:lnTo>
                        <a:lnTo>
                          <a:pt x="360" y="91"/>
                        </a:lnTo>
                        <a:lnTo>
                          <a:pt x="328" y="91"/>
                        </a:lnTo>
                        <a:lnTo>
                          <a:pt x="293" y="91"/>
                        </a:lnTo>
                        <a:lnTo>
                          <a:pt x="256" y="91"/>
                        </a:lnTo>
                        <a:lnTo>
                          <a:pt x="218" y="91"/>
                        </a:lnTo>
                        <a:lnTo>
                          <a:pt x="179" y="91"/>
                        </a:lnTo>
                        <a:lnTo>
                          <a:pt x="142" y="91"/>
                        </a:lnTo>
                        <a:lnTo>
                          <a:pt x="108" y="91"/>
                        </a:lnTo>
                        <a:lnTo>
                          <a:pt x="76" y="91"/>
                        </a:lnTo>
                        <a:lnTo>
                          <a:pt x="48" y="91"/>
                        </a:lnTo>
                        <a:lnTo>
                          <a:pt x="25" y="91"/>
                        </a:lnTo>
                        <a:lnTo>
                          <a:pt x="9" y="91"/>
                        </a:lnTo>
                        <a:lnTo>
                          <a:pt x="0" y="91"/>
                        </a:lnTo>
                        <a:lnTo>
                          <a:pt x="0" y="72"/>
                        </a:lnTo>
                        <a:lnTo>
                          <a:pt x="0" y="45"/>
                        </a:lnTo>
                        <a:lnTo>
                          <a:pt x="0" y="20"/>
                        </a:lnTo>
                        <a:lnTo>
                          <a:pt x="0" y="0"/>
                        </a:lnTo>
                        <a:lnTo>
                          <a:pt x="9" y="0"/>
                        </a:lnTo>
                        <a:lnTo>
                          <a:pt x="25" y="0"/>
                        </a:lnTo>
                        <a:lnTo>
                          <a:pt x="48" y="0"/>
                        </a:lnTo>
                        <a:lnTo>
                          <a:pt x="76" y="0"/>
                        </a:lnTo>
                        <a:lnTo>
                          <a:pt x="108" y="0"/>
                        </a:lnTo>
                        <a:lnTo>
                          <a:pt x="142" y="0"/>
                        </a:lnTo>
                        <a:lnTo>
                          <a:pt x="179" y="0"/>
                        </a:lnTo>
                        <a:lnTo>
                          <a:pt x="218" y="0"/>
                        </a:lnTo>
                        <a:lnTo>
                          <a:pt x="256" y="0"/>
                        </a:lnTo>
                        <a:lnTo>
                          <a:pt x="293" y="0"/>
                        </a:lnTo>
                        <a:lnTo>
                          <a:pt x="328" y="0"/>
                        </a:lnTo>
                        <a:lnTo>
                          <a:pt x="360" y="0"/>
                        </a:lnTo>
                        <a:lnTo>
                          <a:pt x="388" y="0"/>
                        </a:lnTo>
                        <a:lnTo>
                          <a:pt x="411" y="0"/>
                        </a:lnTo>
                        <a:lnTo>
                          <a:pt x="427" y="0"/>
                        </a:lnTo>
                        <a:lnTo>
                          <a:pt x="436" y="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416" name="Rectangle 1467">
                    <a:extLst>
                      <a:ext uri="{FF2B5EF4-FFF2-40B4-BE49-F238E27FC236}">
                        <a16:creationId xmlns:a16="http://schemas.microsoft.com/office/drawing/2014/main" id="{5E726346-8356-4B0E-8FD7-2B9B6687C409}"/>
                      </a:ext>
                    </a:extLst>
                  </p:cNvPr>
                  <p:cNvSpPr>
                    <a:spLocks noChangeArrowheads="1"/>
                  </p:cNvSpPr>
                  <p:nvPr/>
                </p:nvSpPr>
                <p:spPr bwMode="gray">
                  <a:xfrm>
                    <a:off x="3599" y="3779"/>
                    <a:ext cx="105" cy="1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418" name="Rectangle 1468">
                    <a:extLst>
                      <a:ext uri="{FF2B5EF4-FFF2-40B4-BE49-F238E27FC236}">
                        <a16:creationId xmlns:a16="http://schemas.microsoft.com/office/drawing/2014/main" id="{91C4322C-774D-4F8A-AC4F-7CA97DFB91EF}"/>
                      </a:ext>
                    </a:extLst>
                  </p:cNvPr>
                  <p:cNvSpPr>
                    <a:spLocks noChangeArrowheads="1"/>
                  </p:cNvSpPr>
                  <p:nvPr/>
                </p:nvSpPr>
                <p:spPr bwMode="gray">
                  <a:xfrm>
                    <a:off x="3751" y="3621"/>
                    <a:ext cx="16" cy="21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419" name="Freeform 734">
                    <a:extLst>
                      <a:ext uri="{FF2B5EF4-FFF2-40B4-BE49-F238E27FC236}">
                        <a16:creationId xmlns:a16="http://schemas.microsoft.com/office/drawing/2014/main" id="{85EF9FC9-0757-4B30-BC5F-997E5517855C}"/>
                      </a:ext>
                    </a:extLst>
                  </p:cNvPr>
                  <p:cNvSpPr>
                    <a:spLocks/>
                  </p:cNvSpPr>
                  <p:nvPr/>
                </p:nvSpPr>
                <p:spPr bwMode="gray">
                  <a:xfrm>
                    <a:off x="3688" y="3576"/>
                    <a:ext cx="95" cy="95"/>
                  </a:xfrm>
                  <a:custGeom>
                    <a:avLst/>
                    <a:gdLst>
                      <a:gd name="T0" fmla="*/ 1 w 190"/>
                      <a:gd name="T1" fmla="*/ 1 h 190"/>
                      <a:gd name="T2" fmla="*/ 1 w 190"/>
                      <a:gd name="T3" fmla="*/ 1 h 190"/>
                      <a:gd name="T4" fmla="*/ 1 w 190"/>
                      <a:gd name="T5" fmla="*/ 1 h 190"/>
                      <a:gd name="T6" fmla="*/ 0 w 190"/>
                      <a:gd name="T7" fmla="*/ 1 h 190"/>
                      <a:gd name="T8" fmla="*/ 1 w 190"/>
                      <a:gd name="T9" fmla="*/ 1 h 190"/>
                      <a:gd name="T10" fmla="*/ 1 w 190"/>
                      <a:gd name="T11" fmla="*/ 1 h 190"/>
                      <a:gd name="T12" fmla="*/ 1 w 190"/>
                      <a:gd name="T13" fmla="*/ 1 h 190"/>
                      <a:gd name="T14" fmla="*/ 1 w 190"/>
                      <a:gd name="T15" fmla="*/ 1 h 190"/>
                      <a:gd name="T16" fmla="*/ 1 w 190"/>
                      <a:gd name="T17" fmla="*/ 1 h 190"/>
                      <a:gd name="T18" fmla="*/ 1 w 190"/>
                      <a:gd name="T19" fmla="*/ 1 h 190"/>
                      <a:gd name="T20" fmla="*/ 1 w 190"/>
                      <a:gd name="T21" fmla="*/ 1 h 190"/>
                      <a:gd name="T22" fmla="*/ 1 w 190"/>
                      <a:gd name="T23" fmla="*/ 1 h 190"/>
                      <a:gd name="T24" fmla="*/ 1 w 190"/>
                      <a:gd name="T25" fmla="*/ 1 h 190"/>
                      <a:gd name="T26" fmla="*/ 1 w 190"/>
                      <a:gd name="T27" fmla="*/ 1 h 190"/>
                      <a:gd name="T28" fmla="*/ 1 w 190"/>
                      <a:gd name="T29" fmla="*/ 1 h 190"/>
                      <a:gd name="T30" fmla="*/ 1 w 190"/>
                      <a:gd name="T31" fmla="*/ 1 h 190"/>
                      <a:gd name="T32" fmla="*/ 1 w 190"/>
                      <a:gd name="T33" fmla="*/ 1 h 190"/>
                      <a:gd name="T34" fmla="*/ 1 w 190"/>
                      <a:gd name="T35" fmla="*/ 1 h 190"/>
                      <a:gd name="T36" fmla="*/ 1 w 190"/>
                      <a:gd name="T37" fmla="*/ 1 h 190"/>
                      <a:gd name="T38" fmla="*/ 1 w 190"/>
                      <a:gd name="T39" fmla="*/ 1 h 190"/>
                      <a:gd name="T40" fmla="*/ 1 w 190"/>
                      <a:gd name="T41" fmla="*/ 1 h 190"/>
                      <a:gd name="T42" fmla="*/ 1 w 190"/>
                      <a:gd name="T43" fmla="*/ 1 h 190"/>
                      <a:gd name="T44" fmla="*/ 1 w 190"/>
                      <a:gd name="T45" fmla="*/ 1 h 190"/>
                      <a:gd name="T46" fmla="*/ 1 w 190"/>
                      <a:gd name="T47" fmla="*/ 1 h 190"/>
                      <a:gd name="T48" fmla="*/ 1 w 190"/>
                      <a:gd name="T49" fmla="*/ 1 h 190"/>
                      <a:gd name="T50" fmla="*/ 1 w 190"/>
                      <a:gd name="T51" fmla="*/ 1 h 190"/>
                      <a:gd name="T52" fmla="*/ 1 w 190"/>
                      <a:gd name="T53" fmla="*/ 1 h 190"/>
                      <a:gd name="T54" fmla="*/ 1 w 190"/>
                      <a:gd name="T55" fmla="*/ 1 h 190"/>
                      <a:gd name="T56" fmla="*/ 1 w 190"/>
                      <a:gd name="T57" fmla="*/ 0 h 190"/>
                      <a:gd name="T58" fmla="*/ 1 w 190"/>
                      <a:gd name="T59" fmla="*/ 1 h 190"/>
                      <a:gd name="T60" fmla="*/ 1 w 190"/>
                      <a:gd name="T61" fmla="*/ 1 h 190"/>
                      <a:gd name="T62" fmla="*/ 1 w 190"/>
                      <a:gd name="T63" fmla="*/ 1 h 190"/>
                      <a:gd name="T64" fmla="*/ 1 w 190"/>
                      <a:gd name="T65" fmla="*/ 1 h 190"/>
                      <a:gd name="T66" fmla="*/ 1 w 190"/>
                      <a:gd name="T67" fmla="*/ 1 h 19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90" h="190">
                        <a:moveTo>
                          <a:pt x="14" y="45"/>
                        </a:moveTo>
                        <a:lnTo>
                          <a:pt x="6" y="62"/>
                        </a:lnTo>
                        <a:lnTo>
                          <a:pt x="2" y="81"/>
                        </a:lnTo>
                        <a:lnTo>
                          <a:pt x="0" y="99"/>
                        </a:lnTo>
                        <a:lnTo>
                          <a:pt x="3" y="117"/>
                        </a:lnTo>
                        <a:lnTo>
                          <a:pt x="8" y="135"/>
                        </a:lnTo>
                        <a:lnTo>
                          <a:pt x="18" y="151"/>
                        </a:lnTo>
                        <a:lnTo>
                          <a:pt x="30" y="165"/>
                        </a:lnTo>
                        <a:lnTo>
                          <a:pt x="45" y="176"/>
                        </a:lnTo>
                        <a:lnTo>
                          <a:pt x="63" y="184"/>
                        </a:lnTo>
                        <a:lnTo>
                          <a:pt x="81" y="189"/>
                        </a:lnTo>
                        <a:lnTo>
                          <a:pt x="99" y="190"/>
                        </a:lnTo>
                        <a:lnTo>
                          <a:pt x="118" y="188"/>
                        </a:lnTo>
                        <a:lnTo>
                          <a:pt x="135" y="182"/>
                        </a:lnTo>
                        <a:lnTo>
                          <a:pt x="151" y="173"/>
                        </a:lnTo>
                        <a:lnTo>
                          <a:pt x="165" y="160"/>
                        </a:lnTo>
                        <a:lnTo>
                          <a:pt x="177" y="145"/>
                        </a:lnTo>
                        <a:lnTo>
                          <a:pt x="185" y="128"/>
                        </a:lnTo>
                        <a:lnTo>
                          <a:pt x="189" y="109"/>
                        </a:lnTo>
                        <a:lnTo>
                          <a:pt x="190" y="91"/>
                        </a:lnTo>
                        <a:lnTo>
                          <a:pt x="188" y="72"/>
                        </a:lnTo>
                        <a:lnTo>
                          <a:pt x="182" y="55"/>
                        </a:lnTo>
                        <a:lnTo>
                          <a:pt x="173" y="39"/>
                        </a:lnTo>
                        <a:lnTo>
                          <a:pt x="160" y="25"/>
                        </a:lnTo>
                        <a:lnTo>
                          <a:pt x="146" y="14"/>
                        </a:lnTo>
                        <a:lnTo>
                          <a:pt x="128" y="6"/>
                        </a:lnTo>
                        <a:lnTo>
                          <a:pt x="110" y="1"/>
                        </a:lnTo>
                        <a:lnTo>
                          <a:pt x="91" y="0"/>
                        </a:lnTo>
                        <a:lnTo>
                          <a:pt x="73" y="2"/>
                        </a:lnTo>
                        <a:lnTo>
                          <a:pt x="56" y="8"/>
                        </a:lnTo>
                        <a:lnTo>
                          <a:pt x="40" y="17"/>
                        </a:lnTo>
                        <a:lnTo>
                          <a:pt x="26" y="30"/>
                        </a:lnTo>
                        <a:lnTo>
                          <a:pt x="14" y="4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420" name="Freeform 735">
                    <a:extLst>
                      <a:ext uri="{FF2B5EF4-FFF2-40B4-BE49-F238E27FC236}">
                        <a16:creationId xmlns:a16="http://schemas.microsoft.com/office/drawing/2014/main" id="{5E00A960-172D-4711-BE64-D6119C015070}"/>
                      </a:ext>
                    </a:extLst>
                  </p:cNvPr>
                  <p:cNvSpPr>
                    <a:spLocks/>
                  </p:cNvSpPr>
                  <p:nvPr/>
                </p:nvSpPr>
                <p:spPr bwMode="gray">
                  <a:xfrm>
                    <a:off x="3703" y="3591"/>
                    <a:ext cx="64" cy="64"/>
                  </a:xfrm>
                  <a:custGeom>
                    <a:avLst/>
                    <a:gdLst>
                      <a:gd name="T0" fmla="*/ 1 w 126"/>
                      <a:gd name="T1" fmla="*/ 1 h 127"/>
                      <a:gd name="T2" fmla="*/ 1 w 126"/>
                      <a:gd name="T3" fmla="*/ 1 h 127"/>
                      <a:gd name="T4" fmla="*/ 1 w 126"/>
                      <a:gd name="T5" fmla="*/ 1 h 127"/>
                      <a:gd name="T6" fmla="*/ 1 w 126"/>
                      <a:gd name="T7" fmla="*/ 1 h 127"/>
                      <a:gd name="T8" fmla="*/ 1 w 126"/>
                      <a:gd name="T9" fmla="*/ 1 h 127"/>
                      <a:gd name="T10" fmla="*/ 0 w 126"/>
                      <a:gd name="T11" fmla="*/ 1 h 127"/>
                      <a:gd name="T12" fmla="*/ 0 w 126"/>
                      <a:gd name="T13" fmla="*/ 1 h 127"/>
                      <a:gd name="T14" fmla="*/ 1 w 126"/>
                      <a:gd name="T15" fmla="*/ 1 h 127"/>
                      <a:gd name="T16" fmla="*/ 1 w 126"/>
                      <a:gd name="T17" fmla="*/ 1 h 127"/>
                      <a:gd name="T18" fmla="*/ 1 w 126"/>
                      <a:gd name="T19" fmla="*/ 1 h 127"/>
                      <a:gd name="T20" fmla="*/ 1 w 126"/>
                      <a:gd name="T21" fmla="*/ 1 h 127"/>
                      <a:gd name="T22" fmla="*/ 1 w 126"/>
                      <a:gd name="T23" fmla="*/ 1 h 127"/>
                      <a:gd name="T24" fmla="*/ 1 w 126"/>
                      <a:gd name="T25" fmla="*/ 1 h 127"/>
                      <a:gd name="T26" fmla="*/ 1 w 126"/>
                      <a:gd name="T27" fmla="*/ 0 h 127"/>
                      <a:gd name="T28" fmla="*/ 1 w 126"/>
                      <a:gd name="T29" fmla="*/ 0 h 127"/>
                      <a:gd name="T30" fmla="*/ 1 w 126"/>
                      <a:gd name="T31" fmla="*/ 1 h 127"/>
                      <a:gd name="T32" fmla="*/ 1 w 126"/>
                      <a:gd name="T33" fmla="*/ 1 h 127"/>
                      <a:gd name="T34" fmla="*/ 1 w 126"/>
                      <a:gd name="T35" fmla="*/ 1 h 127"/>
                      <a:gd name="T36" fmla="*/ 1 w 126"/>
                      <a:gd name="T37" fmla="*/ 1 h 127"/>
                      <a:gd name="T38" fmla="*/ 1 w 126"/>
                      <a:gd name="T39" fmla="*/ 1 h 127"/>
                      <a:gd name="T40" fmla="*/ 1 w 126"/>
                      <a:gd name="T41" fmla="*/ 1 h 127"/>
                      <a:gd name="T42" fmla="*/ 1 w 126"/>
                      <a:gd name="T43" fmla="*/ 1 h 127"/>
                      <a:gd name="T44" fmla="*/ 1 w 126"/>
                      <a:gd name="T45" fmla="*/ 1 h 127"/>
                      <a:gd name="T46" fmla="*/ 1 w 126"/>
                      <a:gd name="T47" fmla="*/ 1 h 127"/>
                      <a:gd name="T48" fmla="*/ 1 w 126"/>
                      <a:gd name="T49" fmla="*/ 1 h 127"/>
                      <a:gd name="T50" fmla="*/ 1 w 126"/>
                      <a:gd name="T51" fmla="*/ 1 h 127"/>
                      <a:gd name="T52" fmla="*/ 1 w 126"/>
                      <a:gd name="T53" fmla="*/ 1 h 127"/>
                      <a:gd name="T54" fmla="*/ 1 w 126"/>
                      <a:gd name="T55" fmla="*/ 1 h 127"/>
                      <a:gd name="T56" fmla="*/ 1 w 126"/>
                      <a:gd name="T57" fmla="*/ 1 h 127"/>
                      <a:gd name="T58" fmla="*/ 1 w 126"/>
                      <a:gd name="T59" fmla="*/ 1 h 127"/>
                      <a:gd name="T60" fmla="*/ 1 w 126"/>
                      <a:gd name="T61" fmla="*/ 1 h 127"/>
                      <a:gd name="T62" fmla="*/ 1 w 126"/>
                      <a:gd name="T63" fmla="*/ 1 h 127"/>
                      <a:gd name="T64" fmla="*/ 1 w 126"/>
                      <a:gd name="T65" fmla="*/ 1 h 12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26" h="127">
                        <a:moveTo>
                          <a:pt x="29" y="118"/>
                        </a:moveTo>
                        <a:lnTo>
                          <a:pt x="19" y="109"/>
                        </a:lnTo>
                        <a:lnTo>
                          <a:pt x="11" y="100"/>
                        </a:lnTo>
                        <a:lnTo>
                          <a:pt x="5" y="90"/>
                        </a:lnTo>
                        <a:lnTo>
                          <a:pt x="1" y="78"/>
                        </a:lnTo>
                        <a:lnTo>
                          <a:pt x="0" y="66"/>
                        </a:lnTo>
                        <a:lnTo>
                          <a:pt x="0" y="54"/>
                        </a:lnTo>
                        <a:lnTo>
                          <a:pt x="3" y="41"/>
                        </a:lnTo>
                        <a:lnTo>
                          <a:pt x="9" y="30"/>
                        </a:lnTo>
                        <a:lnTo>
                          <a:pt x="17" y="20"/>
                        </a:lnTo>
                        <a:lnTo>
                          <a:pt x="26" y="11"/>
                        </a:lnTo>
                        <a:lnTo>
                          <a:pt x="36" y="6"/>
                        </a:lnTo>
                        <a:lnTo>
                          <a:pt x="48" y="1"/>
                        </a:lnTo>
                        <a:lnTo>
                          <a:pt x="61" y="0"/>
                        </a:lnTo>
                        <a:lnTo>
                          <a:pt x="72" y="0"/>
                        </a:lnTo>
                        <a:lnTo>
                          <a:pt x="85" y="3"/>
                        </a:lnTo>
                        <a:lnTo>
                          <a:pt x="96" y="9"/>
                        </a:lnTo>
                        <a:lnTo>
                          <a:pt x="109" y="20"/>
                        </a:lnTo>
                        <a:lnTo>
                          <a:pt x="118" y="33"/>
                        </a:lnTo>
                        <a:lnTo>
                          <a:pt x="124" y="48"/>
                        </a:lnTo>
                        <a:lnTo>
                          <a:pt x="126" y="63"/>
                        </a:lnTo>
                        <a:lnTo>
                          <a:pt x="126" y="71"/>
                        </a:lnTo>
                        <a:lnTo>
                          <a:pt x="124" y="81"/>
                        </a:lnTo>
                        <a:lnTo>
                          <a:pt x="122" y="89"/>
                        </a:lnTo>
                        <a:lnTo>
                          <a:pt x="117" y="97"/>
                        </a:lnTo>
                        <a:lnTo>
                          <a:pt x="109" y="107"/>
                        </a:lnTo>
                        <a:lnTo>
                          <a:pt x="100" y="115"/>
                        </a:lnTo>
                        <a:lnTo>
                          <a:pt x="89" y="121"/>
                        </a:lnTo>
                        <a:lnTo>
                          <a:pt x="78" y="126"/>
                        </a:lnTo>
                        <a:lnTo>
                          <a:pt x="65" y="127"/>
                        </a:lnTo>
                        <a:lnTo>
                          <a:pt x="54" y="127"/>
                        </a:lnTo>
                        <a:lnTo>
                          <a:pt x="41" y="123"/>
                        </a:lnTo>
                        <a:lnTo>
                          <a:pt x="29" y="11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grpSp>
          <p:grpSp>
            <p:nvGrpSpPr>
              <p:cNvPr id="363" name="Google Shape;7737;p117">
                <a:extLst>
                  <a:ext uri="{FF2B5EF4-FFF2-40B4-BE49-F238E27FC236}">
                    <a16:creationId xmlns:a16="http://schemas.microsoft.com/office/drawing/2014/main" id="{F3E13BA7-1B2D-47F5-A2E5-17AF203D9123}"/>
                  </a:ext>
                </a:extLst>
              </p:cNvPr>
              <p:cNvGrpSpPr/>
              <p:nvPr/>
            </p:nvGrpSpPr>
            <p:grpSpPr>
              <a:xfrm>
                <a:off x="3910991" y="2543316"/>
                <a:ext cx="404183" cy="505676"/>
                <a:chOff x="3583582" y="530626"/>
                <a:chExt cx="404183" cy="505676"/>
              </a:xfrm>
              <a:solidFill>
                <a:schemeClr val="bg1">
                  <a:lumMod val="65000"/>
                </a:schemeClr>
              </a:solidFill>
            </p:grpSpPr>
            <p:sp>
              <p:nvSpPr>
                <p:cNvPr id="365" name="Google Shape;7738;p117">
                  <a:extLst>
                    <a:ext uri="{FF2B5EF4-FFF2-40B4-BE49-F238E27FC236}">
                      <a16:creationId xmlns:a16="http://schemas.microsoft.com/office/drawing/2014/main" id="{DDACA79E-DF1B-400E-AD92-1012BFBA4DD3}"/>
                    </a:ext>
                  </a:extLst>
                </p:cNvPr>
                <p:cNvSpPr/>
                <p:nvPr/>
              </p:nvSpPr>
              <p:spPr>
                <a:xfrm>
                  <a:off x="3583582" y="530634"/>
                  <a:ext cx="404183" cy="505668"/>
                </a:xfrm>
                <a:custGeom>
                  <a:avLst/>
                  <a:gdLst/>
                  <a:ahLst/>
                  <a:cxnLst/>
                  <a:rect l="l" t="t" r="r" b="b"/>
                  <a:pathLst>
                    <a:path w="404183" h="505668" extrusionOk="0">
                      <a:moveTo>
                        <a:pt x="391308" y="505666"/>
                      </a:moveTo>
                      <a:lnTo>
                        <a:pt x="12623" y="505666"/>
                      </a:lnTo>
                      <a:cubicBezTo>
                        <a:pt x="5651" y="505666"/>
                        <a:pt x="0" y="500006"/>
                        <a:pt x="0" y="493024"/>
                      </a:cubicBezTo>
                      <a:lnTo>
                        <a:pt x="0" y="113775"/>
                      </a:lnTo>
                      <a:cubicBezTo>
                        <a:pt x="0" y="106793"/>
                        <a:pt x="5651" y="101133"/>
                        <a:pt x="12623" y="101133"/>
                      </a:cubicBezTo>
                      <a:cubicBezTo>
                        <a:pt x="19594" y="101133"/>
                        <a:pt x="25246" y="106793"/>
                        <a:pt x="25246" y="113775"/>
                      </a:cubicBezTo>
                      <a:lnTo>
                        <a:pt x="25246" y="480382"/>
                      </a:lnTo>
                      <a:lnTo>
                        <a:pt x="378685" y="480382"/>
                      </a:lnTo>
                      <a:lnTo>
                        <a:pt x="378685" y="25283"/>
                      </a:lnTo>
                      <a:lnTo>
                        <a:pt x="113858" y="25283"/>
                      </a:lnTo>
                      <a:cubicBezTo>
                        <a:pt x="106887" y="25283"/>
                        <a:pt x="101235" y="19623"/>
                        <a:pt x="101235" y="12642"/>
                      </a:cubicBezTo>
                      <a:cubicBezTo>
                        <a:pt x="101235" y="5660"/>
                        <a:pt x="106887" y="0"/>
                        <a:pt x="113858" y="0"/>
                      </a:cubicBezTo>
                      <a:lnTo>
                        <a:pt x="391560" y="0"/>
                      </a:lnTo>
                      <a:cubicBezTo>
                        <a:pt x="398532" y="0"/>
                        <a:pt x="404183" y="5660"/>
                        <a:pt x="404183" y="12642"/>
                      </a:cubicBezTo>
                      <a:lnTo>
                        <a:pt x="404183" y="493024"/>
                      </a:lnTo>
                      <a:cubicBezTo>
                        <a:pt x="404185" y="500006"/>
                        <a:pt x="398534" y="505667"/>
                        <a:pt x="391563" y="505668"/>
                      </a:cubicBezTo>
                      <a:cubicBezTo>
                        <a:pt x="391478" y="505668"/>
                        <a:pt x="391393" y="505667"/>
                        <a:pt x="391308" y="505666"/>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66" name="Google Shape;7739;p117">
                  <a:extLst>
                    <a:ext uri="{FF2B5EF4-FFF2-40B4-BE49-F238E27FC236}">
                      <a16:creationId xmlns:a16="http://schemas.microsoft.com/office/drawing/2014/main" id="{77968E8A-7C24-46E1-83A7-FC37F534BA76}"/>
                    </a:ext>
                  </a:extLst>
                </p:cNvPr>
                <p:cNvSpPr/>
                <p:nvPr/>
              </p:nvSpPr>
              <p:spPr>
                <a:xfrm>
                  <a:off x="3583733" y="530626"/>
                  <a:ext cx="126330" cy="126425"/>
                </a:xfrm>
                <a:custGeom>
                  <a:avLst/>
                  <a:gdLst/>
                  <a:ahLst/>
                  <a:cxnLst/>
                  <a:rect l="l" t="t" r="r" b="b"/>
                  <a:pathLst>
                    <a:path w="126330" h="126425" extrusionOk="0">
                      <a:moveTo>
                        <a:pt x="113707" y="126424"/>
                      </a:moveTo>
                      <a:lnTo>
                        <a:pt x="12724" y="126424"/>
                      </a:lnTo>
                      <a:cubicBezTo>
                        <a:pt x="7537" y="126502"/>
                        <a:pt x="2830" y="123393"/>
                        <a:pt x="859" y="118586"/>
                      </a:cubicBezTo>
                      <a:cubicBezTo>
                        <a:pt x="-941" y="113800"/>
                        <a:pt x="136" y="108405"/>
                        <a:pt x="3636" y="104681"/>
                      </a:cubicBezTo>
                      <a:lnTo>
                        <a:pt x="104619" y="3547"/>
                      </a:lnTo>
                      <a:cubicBezTo>
                        <a:pt x="108333" y="13"/>
                        <a:pt x="113785" y="-980"/>
                        <a:pt x="118504" y="1019"/>
                      </a:cubicBezTo>
                      <a:cubicBezTo>
                        <a:pt x="123264" y="2902"/>
                        <a:pt x="126374" y="7525"/>
                        <a:pt x="126330" y="12649"/>
                      </a:cubicBezTo>
                      <a:lnTo>
                        <a:pt x="126330" y="113783"/>
                      </a:lnTo>
                      <a:cubicBezTo>
                        <a:pt x="126195" y="120708"/>
                        <a:pt x="120622" y="126290"/>
                        <a:pt x="113707" y="126424"/>
                      </a:cubicBezTo>
                      <a:close/>
                      <a:moveTo>
                        <a:pt x="43019" y="101141"/>
                      </a:moveTo>
                      <a:lnTo>
                        <a:pt x="101084" y="101141"/>
                      </a:lnTo>
                      <a:lnTo>
                        <a:pt x="101084" y="43242"/>
                      </a:ln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67" name="Google Shape;7740;p117">
                  <a:extLst>
                    <a:ext uri="{FF2B5EF4-FFF2-40B4-BE49-F238E27FC236}">
                      <a16:creationId xmlns:a16="http://schemas.microsoft.com/office/drawing/2014/main" id="{72CABFEE-1527-46C2-9532-387A87BFE042}"/>
                    </a:ext>
                  </a:extLst>
                </p:cNvPr>
                <p:cNvSpPr/>
                <p:nvPr/>
              </p:nvSpPr>
              <p:spPr>
                <a:xfrm>
                  <a:off x="3657550" y="656689"/>
                  <a:ext cx="256034" cy="304771"/>
                </a:xfrm>
                <a:custGeom>
                  <a:avLst/>
                  <a:gdLst/>
                  <a:ahLst/>
                  <a:cxnLst/>
                  <a:rect l="l" t="t" r="r" b="b"/>
                  <a:pathLst>
                    <a:path w="256034" h="304771" extrusionOk="0">
                      <a:moveTo>
                        <a:pt x="147689" y="304772"/>
                      </a:moveTo>
                      <a:cubicBezTo>
                        <a:pt x="141005" y="304707"/>
                        <a:pt x="134430" y="303061"/>
                        <a:pt x="128502" y="299968"/>
                      </a:cubicBezTo>
                      <a:cubicBezTo>
                        <a:pt x="109709" y="309249"/>
                        <a:pt x="86958" y="303202"/>
                        <a:pt x="75234" y="285809"/>
                      </a:cubicBezTo>
                      <a:lnTo>
                        <a:pt x="75234" y="285809"/>
                      </a:lnTo>
                      <a:cubicBezTo>
                        <a:pt x="52741" y="286233"/>
                        <a:pt x="34130" y="268385"/>
                        <a:pt x="33578" y="245862"/>
                      </a:cubicBezTo>
                      <a:cubicBezTo>
                        <a:pt x="33600" y="240680"/>
                        <a:pt x="34540" y="235544"/>
                        <a:pt x="36355" y="230692"/>
                      </a:cubicBezTo>
                      <a:cubicBezTo>
                        <a:pt x="28668" y="223068"/>
                        <a:pt x="24311" y="212704"/>
                        <a:pt x="24238" y="201869"/>
                      </a:cubicBezTo>
                      <a:cubicBezTo>
                        <a:pt x="23866" y="199100"/>
                        <a:pt x="23866" y="196294"/>
                        <a:pt x="24238" y="193525"/>
                      </a:cubicBezTo>
                      <a:cubicBezTo>
                        <a:pt x="14446" y="184047"/>
                        <a:pt x="8892" y="171009"/>
                        <a:pt x="8838" y="157370"/>
                      </a:cubicBezTo>
                      <a:cubicBezTo>
                        <a:pt x="8833" y="152477"/>
                        <a:pt x="9600" y="147613"/>
                        <a:pt x="11110" y="142959"/>
                      </a:cubicBezTo>
                      <a:cubicBezTo>
                        <a:pt x="3836" y="133558"/>
                        <a:pt x="-76" y="121983"/>
                        <a:pt x="2" y="110091"/>
                      </a:cubicBezTo>
                      <a:cubicBezTo>
                        <a:pt x="-163" y="88245"/>
                        <a:pt x="12629" y="68383"/>
                        <a:pt x="32568" y="59524"/>
                      </a:cubicBezTo>
                      <a:cubicBezTo>
                        <a:pt x="32568" y="34529"/>
                        <a:pt x="52800" y="14267"/>
                        <a:pt x="77758" y="14267"/>
                      </a:cubicBezTo>
                      <a:cubicBezTo>
                        <a:pt x="90375" y="-191"/>
                        <a:pt x="111217" y="-4157"/>
                        <a:pt x="128249" y="4659"/>
                      </a:cubicBezTo>
                      <a:cubicBezTo>
                        <a:pt x="145296" y="-4062"/>
                        <a:pt x="166076" y="-108"/>
                        <a:pt x="178741" y="14267"/>
                      </a:cubicBezTo>
                      <a:cubicBezTo>
                        <a:pt x="203402" y="14681"/>
                        <a:pt x="223176" y="34823"/>
                        <a:pt x="223173" y="59524"/>
                      </a:cubicBezTo>
                      <a:cubicBezTo>
                        <a:pt x="250806" y="71517"/>
                        <a:pt x="263500" y="103674"/>
                        <a:pt x="251525" y="131348"/>
                      </a:cubicBezTo>
                      <a:cubicBezTo>
                        <a:pt x="249777" y="135388"/>
                        <a:pt x="247547" y="139202"/>
                        <a:pt x="244884" y="142706"/>
                      </a:cubicBezTo>
                      <a:cubicBezTo>
                        <a:pt x="246190" y="147399"/>
                        <a:pt x="246869" y="152245"/>
                        <a:pt x="246904" y="157118"/>
                      </a:cubicBezTo>
                      <a:cubicBezTo>
                        <a:pt x="246849" y="170756"/>
                        <a:pt x="241296" y="183794"/>
                        <a:pt x="231504" y="193273"/>
                      </a:cubicBezTo>
                      <a:cubicBezTo>
                        <a:pt x="231875" y="196041"/>
                        <a:pt x="231875" y="198847"/>
                        <a:pt x="231504" y="201616"/>
                      </a:cubicBezTo>
                      <a:cubicBezTo>
                        <a:pt x="231430" y="212451"/>
                        <a:pt x="227073" y="222815"/>
                        <a:pt x="219386" y="230439"/>
                      </a:cubicBezTo>
                      <a:cubicBezTo>
                        <a:pt x="221380" y="235248"/>
                        <a:pt x="222409" y="240402"/>
                        <a:pt x="222415" y="245609"/>
                      </a:cubicBezTo>
                      <a:cubicBezTo>
                        <a:pt x="222278" y="268173"/>
                        <a:pt x="204047" y="286430"/>
                        <a:pt x="181518" y="286568"/>
                      </a:cubicBezTo>
                      <a:lnTo>
                        <a:pt x="181518" y="286568"/>
                      </a:lnTo>
                      <a:cubicBezTo>
                        <a:pt x="173964" y="297890"/>
                        <a:pt x="161286" y="304713"/>
                        <a:pt x="147689" y="304772"/>
                      </a:cubicBezTo>
                      <a:close/>
                      <a:moveTo>
                        <a:pt x="128502" y="271904"/>
                      </a:moveTo>
                      <a:cubicBezTo>
                        <a:pt x="131653" y="271992"/>
                        <a:pt x="134680" y="273151"/>
                        <a:pt x="137085" y="275190"/>
                      </a:cubicBezTo>
                      <a:cubicBezTo>
                        <a:pt x="139908" y="277979"/>
                        <a:pt x="143724" y="279526"/>
                        <a:pt x="147688" y="279489"/>
                      </a:cubicBezTo>
                      <a:cubicBezTo>
                        <a:pt x="154525" y="279372"/>
                        <a:pt x="160522" y="274893"/>
                        <a:pt x="162583" y="268364"/>
                      </a:cubicBezTo>
                      <a:cubicBezTo>
                        <a:pt x="164537" y="261788"/>
                        <a:pt x="171371" y="257973"/>
                        <a:pt x="177983" y="259768"/>
                      </a:cubicBezTo>
                      <a:lnTo>
                        <a:pt x="182023" y="259768"/>
                      </a:lnTo>
                      <a:cubicBezTo>
                        <a:pt x="190667" y="259768"/>
                        <a:pt x="197675" y="252749"/>
                        <a:pt x="197675" y="244092"/>
                      </a:cubicBezTo>
                      <a:cubicBezTo>
                        <a:pt x="197649" y="240331"/>
                        <a:pt x="196207" y="236719"/>
                        <a:pt x="193635" y="233979"/>
                      </a:cubicBezTo>
                      <a:cubicBezTo>
                        <a:pt x="191134" y="230952"/>
                        <a:pt x="190116" y="226964"/>
                        <a:pt x="190858" y="223107"/>
                      </a:cubicBezTo>
                      <a:cubicBezTo>
                        <a:pt x="191517" y="219204"/>
                        <a:pt x="194073" y="215886"/>
                        <a:pt x="197675" y="214258"/>
                      </a:cubicBezTo>
                      <a:cubicBezTo>
                        <a:pt x="203150" y="211657"/>
                        <a:pt x="206674" y="206167"/>
                        <a:pt x="206763" y="200099"/>
                      </a:cubicBezTo>
                      <a:cubicBezTo>
                        <a:pt x="206779" y="197628"/>
                        <a:pt x="206171" y="195193"/>
                        <a:pt x="204996" y="193020"/>
                      </a:cubicBezTo>
                      <a:cubicBezTo>
                        <a:pt x="202161" y="187177"/>
                        <a:pt x="204108" y="180135"/>
                        <a:pt x="209540" y="176586"/>
                      </a:cubicBezTo>
                      <a:cubicBezTo>
                        <a:pt x="216690" y="171993"/>
                        <a:pt x="221053" y="164107"/>
                        <a:pt x="221153" y="155600"/>
                      </a:cubicBezTo>
                      <a:cubicBezTo>
                        <a:pt x="221200" y="151634"/>
                        <a:pt x="220245" y="147720"/>
                        <a:pt x="218376" y="144223"/>
                      </a:cubicBezTo>
                      <a:cubicBezTo>
                        <a:pt x="216109" y="139282"/>
                        <a:pt x="217112" y="133454"/>
                        <a:pt x="220901" y="129559"/>
                      </a:cubicBezTo>
                      <a:cubicBezTo>
                        <a:pt x="226798" y="124067"/>
                        <a:pt x="230176" y="116385"/>
                        <a:pt x="230242" y="108321"/>
                      </a:cubicBezTo>
                      <a:cubicBezTo>
                        <a:pt x="230042" y="93756"/>
                        <a:pt x="219370" y="81465"/>
                        <a:pt x="204996" y="79245"/>
                      </a:cubicBezTo>
                      <a:cubicBezTo>
                        <a:pt x="201516" y="78590"/>
                        <a:pt x="198483" y="76473"/>
                        <a:pt x="196665" y="73430"/>
                      </a:cubicBezTo>
                      <a:cubicBezTo>
                        <a:pt x="194875" y="70375"/>
                        <a:pt x="194419" y="66718"/>
                        <a:pt x="195402" y="63317"/>
                      </a:cubicBezTo>
                      <a:cubicBezTo>
                        <a:pt x="195614" y="61553"/>
                        <a:pt x="195614" y="59771"/>
                        <a:pt x="195402" y="58007"/>
                      </a:cubicBezTo>
                      <a:cubicBezTo>
                        <a:pt x="195230" y="46838"/>
                        <a:pt x="186049" y="37923"/>
                        <a:pt x="174896" y="38096"/>
                      </a:cubicBezTo>
                      <a:cubicBezTo>
                        <a:pt x="174070" y="38109"/>
                        <a:pt x="173247" y="38172"/>
                        <a:pt x="172429" y="38286"/>
                      </a:cubicBezTo>
                      <a:cubicBezTo>
                        <a:pt x="167136" y="39342"/>
                        <a:pt x="161784" y="36765"/>
                        <a:pt x="159301" y="31965"/>
                      </a:cubicBezTo>
                      <a:cubicBezTo>
                        <a:pt x="153763" y="23917"/>
                        <a:pt x="142758" y="21890"/>
                        <a:pt x="134722" y="27437"/>
                      </a:cubicBezTo>
                      <a:cubicBezTo>
                        <a:pt x="134496" y="27593"/>
                        <a:pt x="134274" y="27754"/>
                        <a:pt x="134056" y="27920"/>
                      </a:cubicBezTo>
                      <a:cubicBezTo>
                        <a:pt x="129251" y="32263"/>
                        <a:pt x="121945" y="32263"/>
                        <a:pt x="117141" y="27920"/>
                      </a:cubicBezTo>
                      <a:cubicBezTo>
                        <a:pt x="109372" y="22004"/>
                        <a:pt x="98285" y="23517"/>
                        <a:pt x="92378" y="31298"/>
                      </a:cubicBezTo>
                      <a:cubicBezTo>
                        <a:pt x="92212" y="31517"/>
                        <a:pt x="92051" y="31739"/>
                        <a:pt x="91895" y="31965"/>
                      </a:cubicBezTo>
                      <a:cubicBezTo>
                        <a:pt x="89265" y="36743"/>
                        <a:pt x="83870" y="39292"/>
                        <a:pt x="78515" y="38286"/>
                      </a:cubicBezTo>
                      <a:cubicBezTo>
                        <a:pt x="67206" y="36602"/>
                        <a:pt x="56676" y="44418"/>
                        <a:pt x="54995" y="55744"/>
                      </a:cubicBezTo>
                      <a:cubicBezTo>
                        <a:pt x="54883" y="56494"/>
                        <a:pt x="54813" y="57249"/>
                        <a:pt x="54784" y="58007"/>
                      </a:cubicBezTo>
                      <a:cubicBezTo>
                        <a:pt x="54487" y="59849"/>
                        <a:pt x="54487" y="61727"/>
                        <a:pt x="54784" y="63569"/>
                      </a:cubicBezTo>
                      <a:cubicBezTo>
                        <a:pt x="55681" y="66924"/>
                        <a:pt x="55132" y="70501"/>
                        <a:pt x="53270" y="73430"/>
                      </a:cubicBezTo>
                      <a:cubicBezTo>
                        <a:pt x="51452" y="76473"/>
                        <a:pt x="48419" y="78590"/>
                        <a:pt x="44938" y="79245"/>
                      </a:cubicBezTo>
                      <a:cubicBezTo>
                        <a:pt x="31112" y="82021"/>
                        <a:pt x="21174" y="94198"/>
                        <a:pt x="21207" y="108321"/>
                      </a:cubicBezTo>
                      <a:cubicBezTo>
                        <a:pt x="21177" y="116353"/>
                        <a:pt x="24467" y="124041"/>
                        <a:pt x="30296" y="129559"/>
                      </a:cubicBezTo>
                      <a:cubicBezTo>
                        <a:pt x="34301" y="133340"/>
                        <a:pt x="35330" y="139317"/>
                        <a:pt x="32821" y="144223"/>
                      </a:cubicBezTo>
                      <a:cubicBezTo>
                        <a:pt x="31069" y="147764"/>
                        <a:pt x="30120" y="151649"/>
                        <a:pt x="30044" y="155600"/>
                      </a:cubicBezTo>
                      <a:cubicBezTo>
                        <a:pt x="30143" y="164107"/>
                        <a:pt x="34507" y="171993"/>
                        <a:pt x="41657" y="176586"/>
                      </a:cubicBezTo>
                      <a:cubicBezTo>
                        <a:pt x="47188" y="180062"/>
                        <a:pt x="49159" y="187189"/>
                        <a:pt x="46201" y="193020"/>
                      </a:cubicBezTo>
                      <a:cubicBezTo>
                        <a:pt x="45141" y="195236"/>
                        <a:pt x="44539" y="197644"/>
                        <a:pt x="44433" y="200099"/>
                      </a:cubicBezTo>
                      <a:cubicBezTo>
                        <a:pt x="44522" y="206167"/>
                        <a:pt x="48046" y="211657"/>
                        <a:pt x="53522" y="214258"/>
                      </a:cubicBezTo>
                      <a:cubicBezTo>
                        <a:pt x="57124" y="215886"/>
                        <a:pt x="59679" y="219204"/>
                        <a:pt x="60338" y="223107"/>
                      </a:cubicBezTo>
                      <a:cubicBezTo>
                        <a:pt x="61199" y="226967"/>
                        <a:pt x="60167" y="231006"/>
                        <a:pt x="57561" y="233979"/>
                      </a:cubicBezTo>
                      <a:cubicBezTo>
                        <a:pt x="55082" y="236758"/>
                        <a:pt x="53731" y="240365"/>
                        <a:pt x="53775" y="244092"/>
                      </a:cubicBezTo>
                      <a:cubicBezTo>
                        <a:pt x="53775" y="252749"/>
                        <a:pt x="60782" y="259768"/>
                        <a:pt x="69427" y="259768"/>
                      </a:cubicBezTo>
                      <a:lnTo>
                        <a:pt x="73719" y="259768"/>
                      </a:lnTo>
                      <a:cubicBezTo>
                        <a:pt x="76853" y="258372"/>
                        <a:pt x="80431" y="258372"/>
                        <a:pt x="83565" y="259768"/>
                      </a:cubicBezTo>
                      <a:cubicBezTo>
                        <a:pt x="86461" y="261328"/>
                        <a:pt x="88635" y="263959"/>
                        <a:pt x="89624" y="267100"/>
                      </a:cubicBezTo>
                      <a:cubicBezTo>
                        <a:pt x="91524" y="273778"/>
                        <a:pt x="97585" y="278407"/>
                        <a:pt x="104519" y="278477"/>
                      </a:cubicBezTo>
                      <a:cubicBezTo>
                        <a:pt x="108483" y="278515"/>
                        <a:pt x="112300" y="276968"/>
                        <a:pt x="115122" y="274179"/>
                      </a:cubicBezTo>
                      <a:cubicBezTo>
                        <a:pt x="118628" y="270674"/>
                        <a:pt x="123830" y="269494"/>
                        <a:pt x="128502" y="271145"/>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68" name="Google Shape;7741;p117">
                  <a:extLst>
                    <a:ext uri="{FF2B5EF4-FFF2-40B4-BE49-F238E27FC236}">
                      <a16:creationId xmlns:a16="http://schemas.microsoft.com/office/drawing/2014/main" id="{A8A21138-3852-4518-9F24-7157464C2F96}"/>
                    </a:ext>
                  </a:extLst>
                </p:cNvPr>
                <p:cNvSpPr/>
                <p:nvPr/>
              </p:nvSpPr>
              <p:spPr>
                <a:xfrm>
                  <a:off x="3773177" y="662360"/>
                  <a:ext cx="25245" cy="290757"/>
                </a:xfrm>
                <a:custGeom>
                  <a:avLst/>
                  <a:gdLst/>
                  <a:ahLst/>
                  <a:cxnLst/>
                  <a:rect l="l" t="t" r="r" b="b"/>
                  <a:pathLst>
                    <a:path w="25245" h="290757" extrusionOk="0">
                      <a:moveTo>
                        <a:pt x="12623" y="290758"/>
                      </a:moveTo>
                      <a:cubicBezTo>
                        <a:pt x="5652" y="290758"/>
                        <a:pt x="0" y="285098"/>
                        <a:pt x="0" y="278116"/>
                      </a:cubicBezTo>
                      <a:lnTo>
                        <a:pt x="0" y="12642"/>
                      </a:lnTo>
                      <a:cubicBezTo>
                        <a:pt x="0" y="5660"/>
                        <a:pt x="5652" y="0"/>
                        <a:pt x="12623" y="0"/>
                      </a:cubicBezTo>
                      <a:cubicBezTo>
                        <a:pt x="19594" y="0"/>
                        <a:pt x="25246" y="5660"/>
                        <a:pt x="25246" y="12642"/>
                      </a:cubicBezTo>
                      <a:lnTo>
                        <a:pt x="25246" y="278875"/>
                      </a:lnTo>
                      <a:cubicBezTo>
                        <a:pt x="24845" y="285558"/>
                        <a:pt x="19309" y="290770"/>
                        <a:pt x="12623" y="290758"/>
                      </a:cubicBezTo>
                      <a:close/>
                    </a:path>
                  </a:pathLst>
                </a:custGeom>
                <a:grp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grpSp>
      </p:grpSp>
      <p:sp>
        <p:nvSpPr>
          <p:cNvPr id="421" name="Google Shape;7526;p113">
            <a:extLst>
              <a:ext uri="{FF2B5EF4-FFF2-40B4-BE49-F238E27FC236}">
                <a16:creationId xmlns:a16="http://schemas.microsoft.com/office/drawing/2014/main" id="{95BA97AE-57BE-4046-AA4C-7A19E4C92CDE}"/>
              </a:ext>
            </a:extLst>
          </p:cNvPr>
          <p:cNvSpPr/>
          <p:nvPr/>
        </p:nvSpPr>
        <p:spPr>
          <a:xfrm>
            <a:off x="4244471" y="4181503"/>
            <a:ext cx="369786" cy="372673"/>
          </a:xfrm>
          <a:custGeom>
            <a:avLst/>
            <a:gdLst/>
            <a:ahLst/>
            <a:cxnLst/>
            <a:rect l="l" t="t" r="r" b="b"/>
            <a:pathLst>
              <a:path w="205318" h="204232" extrusionOk="0">
                <a:moveTo>
                  <a:pt x="128116" y="0"/>
                </a:moveTo>
                <a:lnTo>
                  <a:pt x="6783" y="0"/>
                </a:lnTo>
                <a:cubicBezTo>
                  <a:pt x="3015" y="0"/>
                  <a:pt x="0" y="3015"/>
                  <a:pt x="0" y="6783"/>
                </a:cubicBezTo>
                <a:lnTo>
                  <a:pt x="0" y="38058"/>
                </a:lnTo>
                <a:cubicBezTo>
                  <a:pt x="0" y="39189"/>
                  <a:pt x="754" y="39942"/>
                  <a:pt x="1884" y="39942"/>
                </a:cubicBezTo>
                <a:lnTo>
                  <a:pt x="9797" y="39942"/>
                </a:lnTo>
                <a:lnTo>
                  <a:pt x="9797" y="194436"/>
                </a:lnTo>
                <a:cubicBezTo>
                  <a:pt x="9797" y="198204"/>
                  <a:pt x="12812" y="200842"/>
                  <a:pt x="16203" y="200842"/>
                </a:cubicBezTo>
                <a:lnTo>
                  <a:pt x="118319" y="200842"/>
                </a:lnTo>
                <a:cubicBezTo>
                  <a:pt x="122088" y="200842"/>
                  <a:pt x="124725" y="197827"/>
                  <a:pt x="124725" y="194436"/>
                </a:cubicBezTo>
                <a:lnTo>
                  <a:pt x="124725" y="39942"/>
                </a:lnTo>
                <a:lnTo>
                  <a:pt x="132638" y="39942"/>
                </a:lnTo>
                <a:cubicBezTo>
                  <a:pt x="133769" y="39942"/>
                  <a:pt x="134522" y="39189"/>
                  <a:pt x="134522" y="38058"/>
                </a:cubicBezTo>
                <a:lnTo>
                  <a:pt x="134522" y="6783"/>
                </a:lnTo>
                <a:cubicBezTo>
                  <a:pt x="134899" y="3015"/>
                  <a:pt x="131885" y="0"/>
                  <a:pt x="128116" y="0"/>
                </a:cubicBezTo>
                <a:close/>
                <a:moveTo>
                  <a:pt x="13565" y="62551"/>
                </a:moveTo>
                <a:lnTo>
                  <a:pt x="97971" y="62551"/>
                </a:lnTo>
                <a:lnTo>
                  <a:pt x="97971" y="158262"/>
                </a:lnTo>
                <a:lnTo>
                  <a:pt x="13565" y="158262"/>
                </a:lnTo>
                <a:close/>
                <a:moveTo>
                  <a:pt x="121334" y="194436"/>
                </a:moveTo>
                <a:cubicBezTo>
                  <a:pt x="121334" y="195943"/>
                  <a:pt x="120203" y="197073"/>
                  <a:pt x="118696" y="197073"/>
                </a:cubicBezTo>
                <a:lnTo>
                  <a:pt x="16580" y="197073"/>
                </a:lnTo>
                <a:cubicBezTo>
                  <a:pt x="15073" y="197073"/>
                  <a:pt x="13942" y="195943"/>
                  <a:pt x="13942" y="194436"/>
                </a:cubicBezTo>
                <a:lnTo>
                  <a:pt x="13942" y="162030"/>
                </a:lnTo>
                <a:lnTo>
                  <a:pt x="100232" y="162030"/>
                </a:lnTo>
                <a:cubicBezTo>
                  <a:pt x="101363" y="162030"/>
                  <a:pt x="102117" y="161276"/>
                  <a:pt x="102117" y="160146"/>
                </a:cubicBezTo>
                <a:lnTo>
                  <a:pt x="102117" y="60667"/>
                </a:lnTo>
                <a:cubicBezTo>
                  <a:pt x="102117" y="59537"/>
                  <a:pt x="101363" y="58783"/>
                  <a:pt x="100232" y="58783"/>
                </a:cubicBezTo>
                <a:lnTo>
                  <a:pt x="13565" y="58783"/>
                </a:lnTo>
                <a:lnTo>
                  <a:pt x="13565" y="39942"/>
                </a:lnTo>
                <a:lnTo>
                  <a:pt x="121334" y="39942"/>
                </a:lnTo>
                <a:close/>
                <a:moveTo>
                  <a:pt x="131131" y="36174"/>
                </a:moveTo>
                <a:lnTo>
                  <a:pt x="3768" y="36174"/>
                </a:lnTo>
                <a:lnTo>
                  <a:pt x="3768" y="6783"/>
                </a:lnTo>
                <a:cubicBezTo>
                  <a:pt x="3768" y="5275"/>
                  <a:pt x="5275" y="3768"/>
                  <a:pt x="6783" y="3768"/>
                </a:cubicBezTo>
                <a:lnTo>
                  <a:pt x="128116" y="3768"/>
                </a:lnTo>
                <a:cubicBezTo>
                  <a:pt x="129624" y="3768"/>
                  <a:pt x="131131" y="5275"/>
                  <a:pt x="131131" y="6783"/>
                </a:cubicBezTo>
                <a:close/>
                <a:moveTo>
                  <a:pt x="70087" y="90058"/>
                </a:moveTo>
                <a:cubicBezTo>
                  <a:pt x="70087" y="91189"/>
                  <a:pt x="69334" y="91943"/>
                  <a:pt x="68203" y="91943"/>
                </a:cubicBezTo>
                <a:lnTo>
                  <a:pt x="32029" y="91943"/>
                </a:lnTo>
                <a:cubicBezTo>
                  <a:pt x="30899" y="91943"/>
                  <a:pt x="30145" y="91189"/>
                  <a:pt x="30145" y="90058"/>
                </a:cubicBezTo>
                <a:cubicBezTo>
                  <a:pt x="30145" y="88928"/>
                  <a:pt x="30899" y="88174"/>
                  <a:pt x="32029" y="88174"/>
                </a:cubicBezTo>
                <a:lnTo>
                  <a:pt x="68203" y="88174"/>
                </a:lnTo>
                <a:cubicBezTo>
                  <a:pt x="69334" y="88174"/>
                  <a:pt x="70087" y="88928"/>
                  <a:pt x="70087" y="90058"/>
                </a:cubicBezTo>
                <a:close/>
                <a:moveTo>
                  <a:pt x="70087" y="110783"/>
                </a:moveTo>
                <a:cubicBezTo>
                  <a:pt x="70087" y="111914"/>
                  <a:pt x="69334" y="112667"/>
                  <a:pt x="68203" y="112667"/>
                </a:cubicBezTo>
                <a:lnTo>
                  <a:pt x="32029" y="112667"/>
                </a:lnTo>
                <a:cubicBezTo>
                  <a:pt x="30899" y="112667"/>
                  <a:pt x="30145" y="111914"/>
                  <a:pt x="30145" y="110783"/>
                </a:cubicBezTo>
                <a:cubicBezTo>
                  <a:pt x="30145" y="109653"/>
                  <a:pt x="30899" y="108899"/>
                  <a:pt x="32029" y="108899"/>
                </a:cubicBezTo>
                <a:lnTo>
                  <a:pt x="68203" y="108899"/>
                </a:lnTo>
                <a:cubicBezTo>
                  <a:pt x="69334" y="108899"/>
                  <a:pt x="70087" y="109653"/>
                  <a:pt x="70087" y="110783"/>
                </a:cubicBezTo>
                <a:close/>
                <a:moveTo>
                  <a:pt x="70087" y="131131"/>
                </a:moveTo>
                <a:cubicBezTo>
                  <a:pt x="70087" y="132262"/>
                  <a:pt x="69334" y="133015"/>
                  <a:pt x="68203" y="133015"/>
                </a:cubicBezTo>
                <a:lnTo>
                  <a:pt x="32029" y="133015"/>
                </a:lnTo>
                <a:cubicBezTo>
                  <a:pt x="30899" y="133015"/>
                  <a:pt x="30145" y="132262"/>
                  <a:pt x="30145" y="131131"/>
                </a:cubicBezTo>
                <a:cubicBezTo>
                  <a:pt x="30145" y="130001"/>
                  <a:pt x="30899" y="129247"/>
                  <a:pt x="32029" y="129247"/>
                </a:cubicBezTo>
                <a:lnTo>
                  <a:pt x="68203" y="129247"/>
                </a:lnTo>
                <a:cubicBezTo>
                  <a:pt x="69334" y="129624"/>
                  <a:pt x="70087" y="130378"/>
                  <a:pt x="70087" y="131131"/>
                </a:cubicBezTo>
                <a:close/>
                <a:moveTo>
                  <a:pt x="167305" y="134146"/>
                </a:moveTo>
                <a:cubicBezTo>
                  <a:pt x="182754" y="134146"/>
                  <a:pt x="195189" y="121711"/>
                  <a:pt x="195566" y="106261"/>
                </a:cubicBezTo>
                <a:cubicBezTo>
                  <a:pt x="195566" y="90812"/>
                  <a:pt x="183131" y="78377"/>
                  <a:pt x="167682" y="78000"/>
                </a:cubicBezTo>
                <a:cubicBezTo>
                  <a:pt x="152233" y="78000"/>
                  <a:pt x="139798" y="90435"/>
                  <a:pt x="139421" y="105885"/>
                </a:cubicBezTo>
                <a:cubicBezTo>
                  <a:pt x="139421" y="121334"/>
                  <a:pt x="151856" y="134146"/>
                  <a:pt x="167305" y="134146"/>
                </a:cubicBezTo>
                <a:close/>
                <a:moveTo>
                  <a:pt x="167305" y="81769"/>
                </a:moveTo>
                <a:cubicBezTo>
                  <a:pt x="180870" y="81769"/>
                  <a:pt x="191421" y="92696"/>
                  <a:pt x="191798" y="105885"/>
                </a:cubicBezTo>
                <a:cubicBezTo>
                  <a:pt x="191798" y="119450"/>
                  <a:pt x="180870" y="130001"/>
                  <a:pt x="167682" y="130378"/>
                </a:cubicBezTo>
                <a:cubicBezTo>
                  <a:pt x="154117" y="130378"/>
                  <a:pt x="143566" y="119450"/>
                  <a:pt x="143189" y="106261"/>
                </a:cubicBezTo>
                <a:cubicBezTo>
                  <a:pt x="142812" y="92696"/>
                  <a:pt x="153740" y="81769"/>
                  <a:pt x="167305" y="81769"/>
                </a:cubicBezTo>
                <a:close/>
                <a:moveTo>
                  <a:pt x="163914" y="94957"/>
                </a:moveTo>
                <a:cubicBezTo>
                  <a:pt x="163914" y="93827"/>
                  <a:pt x="165044" y="93073"/>
                  <a:pt x="165798" y="93073"/>
                </a:cubicBezTo>
                <a:cubicBezTo>
                  <a:pt x="172581" y="93450"/>
                  <a:pt x="177856" y="99479"/>
                  <a:pt x="177856" y="106261"/>
                </a:cubicBezTo>
                <a:cubicBezTo>
                  <a:pt x="177856" y="107392"/>
                  <a:pt x="177102" y="108145"/>
                  <a:pt x="175972" y="108145"/>
                </a:cubicBezTo>
                <a:cubicBezTo>
                  <a:pt x="174841" y="108145"/>
                  <a:pt x="174088" y="107392"/>
                  <a:pt x="174088" y="106261"/>
                </a:cubicBezTo>
                <a:cubicBezTo>
                  <a:pt x="174088" y="101363"/>
                  <a:pt x="170320" y="97218"/>
                  <a:pt x="165421" y="96841"/>
                </a:cubicBezTo>
                <a:cubicBezTo>
                  <a:pt x="164291" y="96841"/>
                  <a:pt x="163537" y="95711"/>
                  <a:pt x="163914" y="94957"/>
                </a:cubicBezTo>
                <a:close/>
                <a:moveTo>
                  <a:pt x="203479" y="154117"/>
                </a:moveTo>
                <a:lnTo>
                  <a:pt x="190668" y="140175"/>
                </a:lnTo>
                <a:cubicBezTo>
                  <a:pt x="188030" y="137160"/>
                  <a:pt x="183131" y="137160"/>
                  <a:pt x="180494" y="139798"/>
                </a:cubicBezTo>
                <a:lnTo>
                  <a:pt x="139044" y="177856"/>
                </a:lnTo>
                <a:cubicBezTo>
                  <a:pt x="137537" y="178986"/>
                  <a:pt x="136783" y="180870"/>
                  <a:pt x="136783" y="182754"/>
                </a:cubicBezTo>
                <a:cubicBezTo>
                  <a:pt x="136783" y="184638"/>
                  <a:pt x="137537" y="186523"/>
                  <a:pt x="138667" y="188030"/>
                </a:cubicBezTo>
                <a:lnTo>
                  <a:pt x="151479" y="201972"/>
                </a:lnTo>
                <a:cubicBezTo>
                  <a:pt x="152986" y="203479"/>
                  <a:pt x="154493" y="204233"/>
                  <a:pt x="156754" y="204233"/>
                </a:cubicBezTo>
                <a:lnTo>
                  <a:pt x="157131" y="204233"/>
                </a:lnTo>
                <a:cubicBezTo>
                  <a:pt x="159015" y="204233"/>
                  <a:pt x="160899" y="203479"/>
                  <a:pt x="162030" y="202349"/>
                </a:cubicBezTo>
                <a:lnTo>
                  <a:pt x="203479" y="164291"/>
                </a:lnTo>
                <a:cubicBezTo>
                  <a:pt x="205740" y="161653"/>
                  <a:pt x="206117" y="157131"/>
                  <a:pt x="203479" y="154117"/>
                </a:cubicBezTo>
                <a:close/>
                <a:moveTo>
                  <a:pt x="159015" y="199711"/>
                </a:moveTo>
                <a:cubicBezTo>
                  <a:pt x="157508" y="201218"/>
                  <a:pt x="155247" y="200842"/>
                  <a:pt x="154117" y="199711"/>
                </a:cubicBezTo>
                <a:lnTo>
                  <a:pt x="141305" y="185769"/>
                </a:lnTo>
                <a:cubicBezTo>
                  <a:pt x="140175" y="184262"/>
                  <a:pt x="140175" y="182001"/>
                  <a:pt x="141682" y="180870"/>
                </a:cubicBezTo>
                <a:lnTo>
                  <a:pt x="160899" y="163160"/>
                </a:lnTo>
                <a:lnTo>
                  <a:pt x="178610" y="182001"/>
                </a:lnTo>
                <a:close/>
                <a:moveTo>
                  <a:pt x="200465" y="161653"/>
                </a:moveTo>
                <a:lnTo>
                  <a:pt x="181247" y="179363"/>
                </a:lnTo>
                <a:lnTo>
                  <a:pt x="163537" y="160146"/>
                </a:lnTo>
                <a:lnTo>
                  <a:pt x="183131" y="142059"/>
                </a:lnTo>
                <a:cubicBezTo>
                  <a:pt x="184638" y="140552"/>
                  <a:pt x="186899" y="140928"/>
                  <a:pt x="188030" y="142059"/>
                </a:cubicBezTo>
                <a:lnTo>
                  <a:pt x="200842" y="156001"/>
                </a:lnTo>
                <a:cubicBezTo>
                  <a:pt x="201972" y="158262"/>
                  <a:pt x="201595" y="160523"/>
                  <a:pt x="200465" y="161653"/>
                </a:cubicBezTo>
                <a:close/>
              </a:path>
            </a:pathLst>
          </a:custGeom>
          <a:solidFill>
            <a:schemeClr val="accent5">
              <a:lumMod val="60000"/>
              <a:lumOff val="40000"/>
            </a:schemeClr>
          </a:solidFill>
          <a:ln w="12700" cap="flat" cmpd="sng">
            <a:solidFill>
              <a:schemeClr val="bg2">
                <a:lumMod val="50000"/>
              </a:schemeClr>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800">
              <a:solidFill>
                <a:schemeClr val="dk1"/>
              </a:solidFill>
              <a:latin typeface="Calibri"/>
              <a:ea typeface="Calibri"/>
              <a:cs typeface="Calibri"/>
              <a:sym typeface="Calibri"/>
            </a:endParaRPr>
          </a:p>
        </p:txBody>
      </p:sp>
      <p:sp>
        <p:nvSpPr>
          <p:cNvPr id="422" name="Google Shape;7526;p113">
            <a:extLst>
              <a:ext uri="{FF2B5EF4-FFF2-40B4-BE49-F238E27FC236}">
                <a16:creationId xmlns:a16="http://schemas.microsoft.com/office/drawing/2014/main" id="{B6EFF69C-D64B-4965-893C-66F3E910E1E5}"/>
              </a:ext>
            </a:extLst>
          </p:cNvPr>
          <p:cNvSpPr/>
          <p:nvPr/>
        </p:nvSpPr>
        <p:spPr>
          <a:xfrm>
            <a:off x="9151961" y="4142731"/>
            <a:ext cx="369786" cy="372673"/>
          </a:xfrm>
          <a:custGeom>
            <a:avLst/>
            <a:gdLst/>
            <a:ahLst/>
            <a:cxnLst/>
            <a:rect l="l" t="t" r="r" b="b"/>
            <a:pathLst>
              <a:path w="205318" h="204232" extrusionOk="0">
                <a:moveTo>
                  <a:pt x="128116" y="0"/>
                </a:moveTo>
                <a:lnTo>
                  <a:pt x="6783" y="0"/>
                </a:lnTo>
                <a:cubicBezTo>
                  <a:pt x="3015" y="0"/>
                  <a:pt x="0" y="3015"/>
                  <a:pt x="0" y="6783"/>
                </a:cubicBezTo>
                <a:lnTo>
                  <a:pt x="0" y="38058"/>
                </a:lnTo>
                <a:cubicBezTo>
                  <a:pt x="0" y="39189"/>
                  <a:pt x="754" y="39942"/>
                  <a:pt x="1884" y="39942"/>
                </a:cubicBezTo>
                <a:lnTo>
                  <a:pt x="9797" y="39942"/>
                </a:lnTo>
                <a:lnTo>
                  <a:pt x="9797" y="194436"/>
                </a:lnTo>
                <a:cubicBezTo>
                  <a:pt x="9797" y="198204"/>
                  <a:pt x="12812" y="200842"/>
                  <a:pt x="16203" y="200842"/>
                </a:cubicBezTo>
                <a:lnTo>
                  <a:pt x="118319" y="200842"/>
                </a:lnTo>
                <a:cubicBezTo>
                  <a:pt x="122088" y="200842"/>
                  <a:pt x="124725" y="197827"/>
                  <a:pt x="124725" y="194436"/>
                </a:cubicBezTo>
                <a:lnTo>
                  <a:pt x="124725" y="39942"/>
                </a:lnTo>
                <a:lnTo>
                  <a:pt x="132638" y="39942"/>
                </a:lnTo>
                <a:cubicBezTo>
                  <a:pt x="133769" y="39942"/>
                  <a:pt x="134522" y="39189"/>
                  <a:pt x="134522" y="38058"/>
                </a:cubicBezTo>
                <a:lnTo>
                  <a:pt x="134522" y="6783"/>
                </a:lnTo>
                <a:cubicBezTo>
                  <a:pt x="134899" y="3015"/>
                  <a:pt x="131885" y="0"/>
                  <a:pt x="128116" y="0"/>
                </a:cubicBezTo>
                <a:close/>
                <a:moveTo>
                  <a:pt x="13565" y="62551"/>
                </a:moveTo>
                <a:lnTo>
                  <a:pt x="97971" y="62551"/>
                </a:lnTo>
                <a:lnTo>
                  <a:pt x="97971" y="158262"/>
                </a:lnTo>
                <a:lnTo>
                  <a:pt x="13565" y="158262"/>
                </a:lnTo>
                <a:close/>
                <a:moveTo>
                  <a:pt x="121334" y="194436"/>
                </a:moveTo>
                <a:cubicBezTo>
                  <a:pt x="121334" y="195943"/>
                  <a:pt x="120203" y="197073"/>
                  <a:pt x="118696" y="197073"/>
                </a:cubicBezTo>
                <a:lnTo>
                  <a:pt x="16580" y="197073"/>
                </a:lnTo>
                <a:cubicBezTo>
                  <a:pt x="15073" y="197073"/>
                  <a:pt x="13942" y="195943"/>
                  <a:pt x="13942" y="194436"/>
                </a:cubicBezTo>
                <a:lnTo>
                  <a:pt x="13942" y="162030"/>
                </a:lnTo>
                <a:lnTo>
                  <a:pt x="100232" y="162030"/>
                </a:lnTo>
                <a:cubicBezTo>
                  <a:pt x="101363" y="162030"/>
                  <a:pt x="102117" y="161276"/>
                  <a:pt x="102117" y="160146"/>
                </a:cubicBezTo>
                <a:lnTo>
                  <a:pt x="102117" y="60667"/>
                </a:lnTo>
                <a:cubicBezTo>
                  <a:pt x="102117" y="59537"/>
                  <a:pt x="101363" y="58783"/>
                  <a:pt x="100232" y="58783"/>
                </a:cubicBezTo>
                <a:lnTo>
                  <a:pt x="13565" y="58783"/>
                </a:lnTo>
                <a:lnTo>
                  <a:pt x="13565" y="39942"/>
                </a:lnTo>
                <a:lnTo>
                  <a:pt x="121334" y="39942"/>
                </a:lnTo>
                <a:close/>
                <a:moveTo>
                  <a:pt x="131131" y="36174"/>
                </a:moveTo>
                <a:lnTo>
                  <a:pt x="3768" y="36174"/>
                </a:lnTo>
                <a:lnTo>
                  <a:pt x="3768" y="6783"/>
                </a:lnTo>
                <a:cubicBezTo>
                  <a:pt x="3768" y="5275"/>
                  <a:pt x="5275" y="3768"/>
                  <a:pt x="6783" y="3768"/>
                </a:cubicBezTo>
                <a:lnTo>
                  <a:pt x="128116" y="3768"/>
                </a:lnTo>
                <a:cubicBezTo>
                  <a:pt x="129624" y="3768"/>
                  <a:pt x="131131" y="5275"/>
                  <a:pt x="131131" y="6783"/>
                </a:cubicBezTo>
                <a:close/>
                <a:moveTo>
                  <a:pt x="70087" y="90058"/>
                </a:moveTo>
                <a:cubicBezTo>
                  <a:pt x="70087" y="91189"/>
                  <a:pt x="69334" y="91943"/>
                  <a:pt x="68203" y="91943"/>
                </a:cubicBezTo>
                <a:lnTo>
                  <a:pt x="32029" y="91943"/>
                </a:lnTo>
                <a:cubicBezTo>
                  <a:pt x="30899" y="91943"/>
                  <a:pt x="30145" y="91189"/>
                  <a:pt x="30145" y="90058"/>
                </a:cubicBezTo>
                <a:cubicBezTo>
                  <a:pt x="30145" y="88928"/>
                  <a:pt x="30899" y="88174"/>
                  <a:pt x="32029" y="88174"/>
                </a:cubicBezTo>
                <a:lnTo>
                  <a:pt x="68203" y="88174"/>
                </a:lnTo>
                <a:cubicBezTo>
                  <a:pt x="69334" y="88174"/>
                  <a:pt x="70087" y="88928"/>
                  <a:pt x="70087" y="90058"/>
                </a:cubicBezTo>
                <a:close/>
                <a:moveTo>
                  <a:pt x="70087" y="110783"/>
                </a:moveTo>
                <a:cubicBezTo>
                  <a:pt x="70087" y="111914"/>
                  <a:pt x="69334" y="112667"/>
                  <a:pt x="68203" y="112667"/>
                </a:cubicBezTo>
                <a:lnTo>
                  <a:pt x="32029" y="112667"/>
                </a:lnTo>
                <a:cubicBezTo>
                  <a:pt x="30899" y="112667"/>
                  <a:pt x="30145" y="111914"/>
                  <a:pt x="30145" y="110783"/>
                </a:cubicBezTo>
                <a:cubicBezTo>
                  <a:pt x="30145" y="109653"/>
                  <a:pt x="30899" y="108899"/>
                  <a:pt x="32029" y="108899"/>
                </a:cubicBezTo>
                <a:lnTo>
                  <a:pt x="68203" y="108899"/>
                </a:lnTo>
                <a:cubicBezTo>
                  <a:pt x="69334" y="108899"/>
                  <a:pt x="70087" y="109653"/>
                  <a:pt x="70087" y="110783"/>
                </a:cubicBezTo>
                <a:close/>
                <a:moveTo>
                  <a:pt x="70087" y="131131"/>
                </a:moveTo>
                <a:cubicBezTo>
                  <a:pt x="70087" y="132262"/>
                  <a:pt x="69334" y="133015"/>
                  <a:pt x="68203" y="133015"/>
                </a:cubicBezTo>
                <a:lnTo>
                  <a:pt x="32029" y="133015"/>
                </a:lnTo>
                <a:cubicBezTo>
                  <a:pt x="30899" y="133015"/>
                  <a:pt x="30145" y="132262"/>
                  <a:pt x="30145" y="131131"/>
                </a:cubicBezTo>
                <a:cubicBezTo>
                  <a:pt x="30145" y="130001"/>
                  <a:pt x="30899" y="129247"/>
                  <a:pt x="32029" y="129247"/>
                </a:cubicBezTo>
                <a:lnTo>
                  <a:pt x="68203" y="129247"/>
                </a:lnTo>
                <a:cubicBezTo>
                  <a:pt x="69334" y="129624"/>
                  <a:pt x="70087" y="130378"/>
                  <a:pt x="70087" y="131131"/>
                </a:cubicBezTo>
                <a:close/>
                <a:moveTo>
                  <a:pt x="167305" y="134146"/>
                </a:moveTo>
                <a:cubicBezTo>
                  <a:pt x="182754" y="134146"/>
                  <a:pt x="195189" y="121711"/>
                  <a:pt x="195566" y="106261"/>
                </a:cubicBezTo>
                <a:cubicBezTo>
                  <a:pt x="195566" y="90812"/>
                  <a:pt x="183131" y="78377"/>
                  <a:pt x="167682" y="78000"/>
                </a:cubicBezTo>
                <a:cubicBezTo>
                  <a:pt x="152233" y="78000"/>
                  <a:pt x="139798" y="90435"/>
                  <a:pt x="139421" y="105885"/>
                </a:cubicBezTo>
                <a:cubicBezTo>
                  <a:pt x="139421" y="121334"/>
                  <a:pt x="151856" y="134146"/>
                  <a:pt x="167305" y="134146"/>
                </a:cubicBezTo>
                <a:close/>
                <a:moveTo>
                  <a:pt x="167305" y="81769"/>
                </a:moveTo>
                <a:cubicBezTo>
                  <a:pt x="180870" y="81769"/>
                  <a:pt x="191421" y="92696"/>
                  <a:pt x="191798" y="105885"/>
                </a:cubicBezTo>
                <a:cubicBezTo>
                  <a:pt x="191798" y="119450"/>
                  <a:pt x="180870" y="130001"/>
                  <a:pt x="167682" y="130378"/>
                </a:cubicBezTo>
                <a:cubicBezTo>
                  <a:pt x="154117" y="130378"/>
                  <a:pt x="143566" y="119450"/>
                  <a:pt x="143189" y="106261"/>
                </a:cubicBezTo>
                <a:cubicBezTo>
                  <a:pt x="142812" y="92696"/>
                  <a:pt x="153740" y="81769"/>
                  <a:pt x="167305" y="81769"/>
                </a:cubicBezTo>
                <a:close/>
                <a:moveTo>
                  <a:pt x="163914" y="94957"/>
                </a:moveTo>
                <a:cubicBezTo>
                  <a:pt x="163914" y="93827"/>
                  <a:pt x="165044" y="93073"/>
                  <a:pt x="165798" y="93073"/>
                </a:cubicBezTo>
                <a:cubicBezTo>
                  <a:pt x="172581" y="93450"/>
                  <a:pt x="177856" y="99479"/>
                  <a:pt x="177856" y="106261"/>
                </a:cubicBezTo>
                <a:cubicBezTo>
                  <a:pt x="177856" y="107392"/>
                  <a:pt x="177102" y="108145"/>
                  <a:pt x="175972" y="108145"/>
                </a:cubicBezTo>
                <a:cubicBezTo>
                  <a:pt x="174841" y="108145"/>
                  <a:pt x="174088" y="107392"/>
                  <a:pt x="174088" y="106261"/>
                </a:cubicBezTo>
                <a:cubicBezTo>
                  <a:pt x="174088" y="101363"/>
                  <a:pt x="170320" y="97218"/>
                  <a:pt x="165421" y="96841"/>
                </a:cubicBezTo>
                <a:cubicBezTo>
                  <a:pt x="164291" y="96841"/>
                  <a:pt x="163537" y="95711"/>
                  <a:pt x="163914" y="94957"/>
                </a:cubicBezTo>
                <a:close/>
                <a:moveTo>
                  <a:pt x="203479" y="154117"/>
                </a:moveTo>
                <a:lnTo>
                  <a:pt x="190668" y="140175"/>
                </a:lnTo>
                <a:cubicBezTo>
                  <a:pt x="188030" y="137160"/>
                  <a:pt x="183131" y="137160"/>
                  <a:pt x="180494" y="139798"/>
                </a:cubicBezTo>
                <a:lnTo>
                  <a:pt x="139044" y="177856"/>
                </a:lnTo>
                <a:cubicBezTo>
                  <a:pt x="137537" y="178986"/>
                  <a:pt x="136783" y="180870"/>
                  <a:pt x="136783" y="182754"/>
                </a:cubicBezTo>
                <a:cubicBezTo>
                  <a:pt x="136783" y="184638"/>
                  <a:pt x="137537" y="186523"/>
                  <a:pt x="138667" y="188030"/>
                </a:cubicBezTo>
                <a:lnTo>
                  <a:pt x="151479" y="201972"/>
                </a:lnTo>
                <a:cubicBezTo>
                  <a:pt x="152986" y="203479"/>
                  <a:pt x="154493" y="204233"/>
                  <a:pt x="156754" y="204233"/>
                </a:cubicBezTo>
                <a:lnTo>
                  <a:pt x="157131" y="204233"/>
                </a:lnTo>
                <a:cubicBezTo>
                  <a:pt x="159015" y="204233"/>
                  <a:pt x="160899" y="203479"/>
                  <a:pt x="162030" y="202349"/>
                </a:cubicBezTo>
                <a:lnTo>
                  <a:pt x="203479" y="164291"/>
                </a:lnTo>
                <a:cubicBezTo>
                  <a:pt x="205740" y="161653"/>
                  <a:pt x="206117" y="157131"/>
                  <a:pt x="203479" y="154117"/>
                </a:cubicBezTo>
                <a:close/>
                <a:moveTo>
                  <a:pt x="159015" y="199711"/>
                </a:moveTo>
                <a:cubicBezTo>
                  <a:pt x="157508" y="201218"/>
                  <a:pt x="155247" y="200842"/>
                  <a:pt x="154117" y="199711"/>
                </a:cubicBezTo>
                <a:lnTo>
                  <a:pt x="141305" y="185769"/>
                </a:lnTo>
                <a:cubicBezTo>
                  <a:pt x="140175" y="184262"/>
                  <a:pt x="140175" y="182001"/>
                  <a:pt x="141682" y="180870"/>
                </a:cubicBezTo>
                <a:lnTo>
                  <a:pt x="160899" y="163160"/>
                </a:lnTo>
                <a:lnTo>
                  <a:pt x="178610" y="182001"/>
                </a:lnTo>
                <a:close/>
                <a:moveTo>
                  <a:pt x="200465" y="161653"/>
                </a:moveTo>
                <a:lnTo>
                  <a:pt x="181247" y="179363"/>
                </a:lnTo>
                <a:lnTo>
                  <a:pt x="163537" y="160146"/>
                </a:lnTo>
                <a:lnTo>
                  <a:pt x="183131" y="142059"/>
                </a:lnTo>
                <a:cubicBezTo>
                  <a:pt x="184638" y="140552"/>
                  <a:pt x="186899" y="140928"/>
                  <a:pt x="188030" y="142059"/>
                </a:cubicBezTo>
                <a:lnTo>
                  <a:pt x="200842" y="156001"/>
                </a:lnTo>
                <a:cubicBezTo>
                  <a:pt x="201972" y="158262"/>
                  <a:pt x="201595" y="160523"/>
                  <a:pt x="200465" y="161653"/>
                </a:cubicBezTo>
                <a:close/>
              </a:path>
            </a:pathLst>
          </a:custGeom>
          <a:solidFill>
            <a:schemeClr val="accent5">
              <a:lumMod val="60000"/>
              <a:lumOff val="40000"/>
            </a:schemeClr>
          </a:solidFill>
          <a:ln w="12700" cap="flat" cmpd="sng">
            <a:solidFill>
              <a:schemeClr val="bg2">
                <a:lumMod val="50000"/>
              </a:schemeClr>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800">
              <a:solidFill>
                <a:schemeClr val="dk1"/>
              </a:solidFill>
              <a:latin typeface="Calibri"/>
              <a:ea typeface="Calibri"/>
              <a:cs typeface="Calibri"/>
              <a:sym typeface="Calibri"/>
            </a:endParaRPr>
          </a:p>
        </p:txBody>
      </p:sp>
      <p:sp>
        <p:nvSpPr>
          <p:cNvPr id="423" name="Google Shape;7574;p114">
            <a:extLst>
              <a:ext uri="{FF2B5EF4-FFF2-40B4-BE49-F238E27FC236}">
                <a16:creationId xmlns:a16="http://schemas.microsoft.com/office/drawing/2014/main" id="{24358F95-EA76-4049-ACD3-12B0665434E8}"/>
              </a:ext>
            </a:extLst>
          </p:cNvPr>
          <p:cNvSpPr/>
          <p:nvPr/>
        </p:nvSpPr>
        <p:spPr>
          <a:xfrm>
            <a:off x="7485754" y="2384130"/>
            <a:ext cx="525535" cy="515982"/>
          </a:xfrm>
          <a:custGeom>
            <a:avLst/>
            <a:gdLst/>
            <a:ahLst/>
            <a:cxnLst/>
            <a:rect l="l" t="t" r="r" b="b"/>
            <a:pathLst>
              <a:path w="202725" h="199040" extrusionOk="0">
                <a:moveTo>
                  <a:pt x="200088" y="69145"/>
                </a:moveTo>
                <a:lnTo>
                  <a:pt x="184638" y="69145"/>
                </a:lnTo>
                <a:lnTo>
                  <a:pt x="184638" y="47667"/>
                </a:lnTo>
                <a:cubicBezTo>
                  <a:pt x="184638" y="46537"/>
                  <a:pt x="183885" y="45783"/>
                  <a:pt x="182754" y="45783"/>
                </a:cubicBezTo>
                <a:lnTo>
                  <a:pt x="67450" y="45783"/>
                </a:lnTo>
                <a:lnTo>
                  <a:pt x="22232" y="565"/>
                </a:lnTo>
                <a:cubicBezTo>
                  <a:pt x="21478" y="-188"/>
                  <a:pt x="20348" y="-188"/>
                  <a:pt x="19594" y="565"/>
                </a:cubicBezTo>
                <a:lnTo>
                  <a:pt x="1507" y="18652"/>
                </a:lnTo>
                <a:cubicBezTo>
                  <a:pt x="1130" y="19029"/>
                  <a:pt x="1130" y="19406"/>
                  <a:pt x="1130" y="19783"/>
                </a:cubicBezTo>
                <a:cubicBezTo>
                  <a:pt x="1130" y="20160"/>
                  <a:pt x="1130" y="20913"/>
                  <a:pt x="1507" y="21290"/>
                </a:cubicBezTo>
                <a:lnTo>
                  <a:pt x="48609" y="68392"/>
                </a:lnTo>
                <a:lnTo>
                  <a:pt x="48609" y="68769"/>
                </a:lnTo>
                <a:lnTo>
                  <a:pt x="1884" y="68769"/>
                </a:lnTo>
                <a:cubicBezTo>
                  <a:pt x="754" y="68769"/>
                  <a:pt x="0" y="69522"/>
                  <a:pt x="0" y="70653"/>
                </a:cubicBezTo>
                <a:lnTo>
                  <a:pt x="0" y="86102"/>
                </a:lnTo>
                <a:cubicBezTo>
                  <a:pt x="0" y="87233"/>
                  <a:pt x="754" y="87986"/>
                  <a:pt x="1884" y="87986"/>
                </a:cubicBezTo>
                <a:lnTo>
                  <a:pt x="62928" y="87986"/>
                </a:lnTo>
                <a:lnTo>
                  <a:pt x="97595" y="129435"/>
                </a:lnTo>
                <a:lnTo>
                  <a:pt x="62928" y="171262"/>
                </a:lnTo>
                <a:lnTo>
                  <a:pt x="40696" y="171262"/>
                </a:lnTo>
                <a:cubicBezTo>
                  <a:pt x="37305" y="171262"/>
                  <a:pt x="33913" y="173146"/>
                  <a:pt x="32029" y="175784"/>
                </a:cubicBezTo>
                <a:cubicBezTo>
                  <a:pt x="28261" y="167493"/>
                  <a:pt x="18464" y="163349"/>
                  <a:pt x="10174" y="167117"/>
                </a:cubicBezTo>
                <a:cubicBezTo>
                  <a:pt x="1884" y="170885"/>
                  <a:pt x="-2261" y="180682"/>
                  <a:pt x="1507" y="188972"/>
                </a:cubicBezTo>
                <a:cubicBezTo>
                  <a:pt x="5275" y="197262"/>
                  <a:pt x="15073" y="201407"/>
                  <a:pt x="23362" y="197639"/>
                </a:cubicBezTo>
                <a:cubicBezTo>
                  <a:pt x="27131" y="196131"/>
                  <a:pt x="30522" y="192740"/>
                  <a:pt x="32029" y="188972"/>
                </a:cubicBezTo>
                <a:cubicBezTo>
                  <a:pt x="33913" y="191610"/>
                  <a:pt x="36928" y="193494"/>
                  <a:pt x="40319" y="193494"/>
                </a:cubicBezTo>
                <a:lnTo>
                  <a:pt x="160146" y="193494"/>
                </a:lnTo>
                <a:cubicBezTo>
                  <a:pt x="163537" y="193494"/>
                  <a:pt x="166928" y="191610"/>
                  <a:pt x="168812" y="188972"/>
                </a:cubicBezTo>
                <a:cubicBezTo>
                  <a:pt x="172580" y="197262"/>
                  <a:pt x="182001" y="201407"/>
                  <a:pt x="190667" y="197639"/>
                </a:cubicBezTo>
                <a:cubicBezTo>
                  <a:pt x="199334" y="193870"/>
                  <a:pt x="203102" y="184450"/>
                  <a:pt x="199334" y="175784"/>
                </a:cubicBezTo>
                <a:cubicBezTo>
                  <a:pt x="195566" y="167117"/>
                  <a:pt x="186146" y="163349"/>
                  <a:pt x="177479" y="167117"/>
                </a:cubicBezTo>
                <a:cubicBezTo>
                  <a:pt x="173711" y="168624"/>
                  <a:pt x="170320" y="172015"/>
                  <a:pt x="168812" y="175784"/>
                </a:cubicBezTo>
                <a:cubicBezTo>
                  <a:pt x="166928" y="173146"/>
                  <a:pt x="163914" y="171262"/>
                  <a:pt x="160899" y="171262"/>
                </a:cubicBezTo>
                <a:lnTo>
                  <a:pt x="137914" y="171262"/>
                </a:lnTo>
                <a:lnTo>
                  <a:pt x="103247" y="129435"/>
                </a:lnTo>
                <a:lnTo>
                  <a:pt x="137914" y="87986"/>
                </a:lnTo>
                <a:lnTo>
                  <a:pt x="200841" y="87986"/>
                </a:lnTo>
                <a:cubicBezTo>
                  <a:pt x="201972" y="87986"/>
                  <a:pt x="202725" y="87233"/>
                  <a:pt x="202725" y="86102"/>
                </a:cubicBezTo>
                <a:lnTo>
                  <a:pt x="202725" y="70653"/>
                </a:lnTo>
                <a:cubicBezTo>
                  <a:pt x="201972" y="69899"/>
                  <a:pt x="200841" y="69145"/>
                  <a:pt x="200088" y="69145"/>
                </a:cubicBezTo>
                <a:close/>
                <a:moveTo>
                  <a:pt x="51623" y="66885"/>
                </a:moveTo>
                <a:lnTo>
                  <a:pt x="5275" y="20536"/>
                </a:lnTo>
                <a:lnTo>
                  <a:pt x="20725" y="5087"/>
                </a:lnTo>
                <a:lnTo>
                  <a:pt x="65189" y="49551"/>
                </a:lnTo>
                <a:cubicBezTo>
                  <a:pt x="65566" y="49928"/>
                  <a:pt x="65942" y="50305"/>
                  <a:pt x="66319" y="50305"/>
                </a:cubicBezTo>
                <a:lnTo>
                  <a:pt x="180870" y="50305"/>
                </a:lnTo>
                <a:lnTo>
                  <a:pt x="180870" y="69899"/>
                </a:lnTo>
                <a:lnTo>
                  <a:pt x="52377" y="69899"/>
                </a:lnTo>
                <a:lnTo>
                  <a:pt x="52377" y="68769"/>
                </a:lnTo>
                <a:cubicBezTo>
                  <a:pt x="52377" y="67638"/>
                  <a:pt x="52000" y="67261"/>
                  <a:pt x="51623" y="66885"/>
                </a:cubicBezTo>
                <a:close/>
                <a:moveTo>
                  <a:pt x="16203" y="195378"/>
                </a:moveTo>
                <a:cubicBezTo>
                  <a:pt x="9044" y="195378"/>
                  <a:pt x="3391" y="189726"/>
                  <a:pt x="3391" y="182566"/>
                </a:cubicBezTo>
                <a:cubicBezTo>
                  <a:pt x="3391" y="175406"/>
                  <a:pt x="9044" y="169754"/>
                  <a:pt x="16203" y="169754"/>
                </a:cubicBezTo>
                <a:cubicBezTo>
                  <a:pt x="23362" y="169754"/>
                  <a:pt x="29015" y="175406"/>
                  <a:pt x="29015" y="182566"/>
                </a:cubicBezTo>
                <a:cubicBezTo>
                  <a:pt x="29015" y="189726"/>
                  <a:pt x="23362" y="195378"/>
                  <a:pt x="16203" y="195378"/>
                </a:cubicBezTo>
                <a:close/>
                <a:moveTo>
                  <a:pt x="183885" y="169378"/>
                </a:moveTo>
                <a:cubicBezTo>
                  <a:pt x="191044" y="169378"/>
                  <a:pt x="196697" y="175030"/>
                  <a:pt x="196697" y="182189"/>
                </a:cubicBezTo>
                <a:cubicBezTo>
                  <a:pt x="196697" y="189349"/>
                  <a:pt x="191044" y="195001"/>
                  <a:pt x="183885" y="195001"/>
                </a:cubicBezTo>
                <a:cubicBezTo>
                  <a:pt x="176725" y="195001"/>
                  <a:pt x="171073" y="189349"/>
                  <a:pt x="171073" y="182189"/>
                </a:cubicBezTo>
                <a:cubicBezTo>
                  <a:pt x="171073" y="175030"/>
                  <a:pt x="176725" y="169378"/>
                  <a:pt x="183885" y="169378"/>
                </a:cubicBezTo>
                <a:close/>
                <a:moveTo>
                  <a:pt x="166928" y="182566"/>
                </a:moveTo>
                <a:cubicBezTo>
                  <a:pt x="166928" y="186334"/>
                  <a:pt x="163914" y="189726"/>
                  <a:pt x="160146" y="189726"/>
                </a:cubicBezTo>
                <a:lnTo>
                  <a:pt x="40319" y="189726"/>
                </a:lnTo>
                <a:cubicBezTo>
                  <a:pt x="36551" y="189726"/>
                  <a:pt x="33536" y="186334"/>
                  <a:pt x="33536" y="182566"/>
                </a:cubicBezTo>
                <a:cubicBezTo>
                  <a:pt x="33536" y="178798"/>
                  <a:pt x="36551" y="175406"/>
                  <a:pt x="40319" y="175406"/>
                </a:cubicBezTo>
                <a:lnTo>
                  <a:pt x="160146" y="175406"/>
                </a:lnTo>
                <a:cubicBezTo>
                  <a:pt x="164290" y="175406"/>
                  <a:pt x="166928" y="178798"/>
                  <a:pt x="166928" y="182566"/>
                </a:cubicBezTo>
                <a:close/>
                <a:moveTo>
                  <a:pt x="132638" y="171262"/>
                </a:moveTo>
                <a:lnTo>
                  <a:pt x="67826" y="171262"/>
                </a:lnTo>
                <a:lnTo>
                  <a:pt x="100232" y="132450"/>
                </a:lnTo>
                <a:close/>
                <a:moveTo>
                  <a:pt x="100232" y="126798"/>
                </a:moveTo>
                <a:lnTo>
                  <a:pt x="68203" y="88363"/>
                </a:lnTo>
                <a:lnTo>
                  <a:pt x="132261" y="88363"/>
                </a:lnTo>
                <a:close/>
                <a:moveTo>
                  <a:pt x="198204" y="84595"/>
                </a:moveTo>
                <a:lnTo>
                  <a:pt x="3768" y="84595"/>
                </a:lnTo>
                <a:lnTo>
                  <a:pt x="3768" y="72913"/>
                </a:lnTo>
                <a:lnTo>
                  <a:pt x="197827" y="72913"/>
                </a:lnTo>
                <a:close/>
              </a:path>
            </a:pathLst>
          </a:custGeom>
          <a:solidFill>
            <a:srgbClr val="000000"/>
          </a:solidFill>
          <a:ln w="12700" cap="flat" cmpd="sng">
            <a:solidFill>
              <a:srgbClr val="3B85C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800">
              <a:solidFill>
                <a:schemeClr val="dk1"/>
              </a:solidFill>
              <a:latin typeface="Calibri"/>
              <a:ea typeface="Calibri"/>
              <a:cs typeface="Calibri"/>
              <a:sym typeface="Calibri"/>
            </a:endParaRPr>
          </a:p>
        </p:txBody>
      </p:sp>
      <p:sp>
        <p:nvSpPr>
          <p:cNvPr id="424" name="Google Shape;7526;p113">
            <a:extLst>
              <a:ext uri="{FF2B5EF4-FFF2-40B4-BE49-F238E27FC236}">
                <a16:creationId xmlns:a16="http://schemas.microsoft.com/office/drawing/2014/main" id="{606A2754-8E0B-48DB-B246-98A528BE3878}"/>
              </a:ext>
            </a:extLst>
          </p:cNvPr>
          <p:cNvSpPr/>
          <p:nvPr/>
        </p:nvSpPr>
        <p:spPr>
          <a:xfrm>
            <a:off x="6064217" y="3218909"/>
            <a:ext cx="369786" cy="372673"/>
          </a:xfrm>
          <a:custGeom>
            <a:avLst/>
            <a:gdLst/>
            <a:ahLst/>
            <a:cxnLst/>
            <a:rect l="l" t="t" r="r" b="b"/>
            <a:pathLst>
              <a:path w="205318" h="204232" extrusionOk="0">
                <a:moveTo>
                  <a:pt x="128116" y="0"/>
                </a:moveTo>
                <a:lnTo>
                  <a:pt x="6783" y="0"/>
                </a:lnTo>
                <a:cubicBezTo>
                  <a:pt x="3015" y="0"/>
                  <a:pt x="0" y="3015"/>
                  <a:pt x="0" y="6783"/>
                </a:cubicBezTo>
                <a:lnTo>
                  <a:pt x="0" y="38058"/>
                </a:lnTo>
                <a:cubicBezTo>
                  <a:pt x="0" y="39189"/>
                  <a:pt x="754" y="39942"/>
                  <a:pt x="1884" y="39942"/>
                </a:cubicBezTo>
                <a:lnTo>
                  <a:pt x="9797" y="39942"/>
                </a:lnTo>
                <a:lnTo>
                  <a:pt x="9797" y="194436"/>
                </a:lnTo>
                <a:cubicBezTo>
                  <a:pt x="9797" y="198204"/>
                  <a:pt x="12812" y="200842"/>
                  <a:pt x="16203" y="200842"/>
                </a:cubicBezTo>
                <a:lnTo>
                  <a:pt x="118319" y="200842"/>
                </a:lnTo>
                <a:cubicBezTo>
                  <a:pt x="122088" y="200842"/>
                  <a:pt x="124725" y="197827"/>
                  <a:pt x="124725" y="194436"/>
                </a:cubicBezTo>
                <a:lnTo>
                  <a:pt x="124725" y="39942"/>
                </a:lnTo>
                <a:lnTo>
                  <a:pt x="132638" y="39942"/>
                </a:lnTo>
                <a:cubicBezTo>
                  <a:pt x="133769" y="39942"/>
                  <a:pt x="134522" y="39189"/>
                  <a:pt x="134522" y="38058"/>
                </a:cubicBezTo>
                <a:lnTo>
                  <a:pt x="134522" y="6783"/>
                </a:lnTo>
                <a:cubicBezTo>
                  <a:pt x="134899" y="3015"/>
                  <a:pt x="131885" y="0"/>
                  <a:pt x="128116" y="0"/>
                </a:cubicBezTo>
                <a:close/>
                <a:moveTo>
                  <a:pt x="13565" y="62551"/>
                </a:moveTo>
                <a:lnTo>
                  <a:pt x="97971" y="62551"/>
                </a:lnTo>
                <a:lnTo>
                  <a:pt x="97971" y="158262"/>
                </a:lnTo>
                <a:lnTo>
                  <a:pt x="13565" y="158262"/>
                </a:lnTo>
                <a:close/>
                <a:moveTo>
                  <a:pt x="121334" y="194436"/>
                </a:moveTo>
                <a:cubicBezTo>
                  <a:pt x="121334" y="195943"/>
                  <a:pt x="120203" y="197073"/>
                  <a:pt x="118696" y="197073"/>
                </a:cubicBezTo>
                <a:lnTo>
                  <a:pt x="16580" y="197073"/>
                </a:lnTo>
                <a:cubicBezTo>
                  <a:pt x="15073" y="197073"/>
                  <a:pt x="13942" y="195943"/>
                  <a:pt x="13942" y="194436"/>
                </a:cubicBezTo>
                <a:lnTo>
                  <a:pt x="13942" y="162030"/>
                </a:lnTo>
                <a:lnTo>
                  <a:pt x="100232" y="162030"/>
                </a:lnTo>
                <a:cubicBezTo>
                  <a:pt x="101363" y="162030"/>
                  <a:pt x="102117" y="161276"/>
                  <a:pt x="102117" y="160146"/>
                </a:cubicBezTo>
                <a:lnTo>
                  <a:pt x="102117" y="60667"/>
                </a:lnTo>
                <a:cubicBezTo>
                  <a:pt x="102117" y="59537"/>
                  <a:pt x="101363" y="58783"/>
                  <a:pt x="100232" y="58783"/>
                </a:cubicBezTo>
                <a:lnTo>
                  <a:pt x="13565" y="58783"/>
                </a:lnTo>
                <a:lnTo>
                  <a:pt x="13565" y="39942"/>
                </a:lnTo>
                <a:lnTo>
                  <a:pt x="121334" y="39942"/>
                </a:lnTo>
                <a:close/>
                <a:moveTo>
                  <a:pt x="131131" y="36174"/>
                </a:moveTo>
                <a:lnTo>
                  <a:pt x="3768" y="36174"/>
                </a:lnTo>
                <a:lnTo>
                  <a:pt x="3768" y="6783"/>
                </a:lnTo>
                <a:cubicBezTo>
                  <a:pt x="3768" y="5275"/>
                  <a:pt x="5275" y="3768"/>
                  <a:pt x="6783" y="3768"/>
                </a:cubicBezTo>
                <a:lnTo>
                  <a:pt x="128116" y="3768"/>
                </a:lnTo>
                <a:cubicBezTo>
                  <a:pt x="129624" y="3768"/>
                  <a:pt x="131131" y="5275"/>
                  <a:pt x="131131" y="6783"/>
                </a:cubicBezTo>
                <a:close/>
                <a:moveTo>
                  <a:pt x="70087" y="90058"/>
                </a:moveTo>
                <a:cubicBezTo>
                  <a:pt x="70087" y="91189"/>
                  <a:pt x="69334" y="91943"/>
                  <a:pt x="68203" y="91943"/>
                </a:cubicBezTo>
                <a:lnTo>
                  <a:pt x="32029" y="91943"/>
                </a:lnTo>
                <a:cubicBezTo>
                  <a:pt x="30899" y="91943"/>
                  <a:pt x="30145" y="91189"/>
                  <a:pt x="30145" y="90058"/>
                </a:cubicBezTo>
                <a:cubicBezTo>
                  <a:pt x="30145" y="88928"/>
                  <a:pt x="30899" y="88174"/>
                  <a:pt x="32029" y="88174"/>
                </a:cubicBezTo>
                <a:lnTo>
                  <a:pt x="68203" y="88174"/>
                </a:lnTo>
                <a:cubicBezTo>
                  <a:pt x="69334" y="88174"/>
                  <a:pt x="70087" y="88928"/>
                  <a:pt x="70087" y="90058"/>
                </a:cubicBezTo>
                <a:close/>
                <a:moveTo>
                  <a:pt x="70087" y="110783"/>
                </a:moveTo>
                <a:cubicBezTo>
                  <a:pt x="70087" y="111914"/>
                  <a:pt x="69334" y="112667"/>
                  <a:pt x="68203" y="112667"/>
                </a:cubicBezTo>
                <a:lnTo>
                  <a:pt x="32029" y="112667"/>
                </a:lnTo>
                <a:cubicBezTo>
                  <a:pt x="30899" y="112667"/>
                  <a:pt x="30145" y="111914"/>
                  <a:pt x="30145" y="110783"/>
                </a:cubicBezTo>
                <a:cubicBezTo>
                  <a:pt x="30145" y="109653"/>
                  <a:pt x="30899" y="108899"/>
                  <a:pt x="32029" y="108899"/>
                </a:cubicBezTo>
                <a:lnTo>
                  <a:pt x="68203" y="108899"/>
                </a:lnTo>
                <a:cubicBezTo>
                  <a:pt x="69334" y="108899"/>
                  <a:pt x="70087" y="109653"/>
                  <a:pt x="70087" y="110783"/>
                </a:cubicBezTo>
                <a:close/>
                <a:moveTo>
                  <a:pt x="70087" y="131131"/>
                </a:moveTo>
                <a:cubicBezTo>
                  <a:pt x="70087" y="132262"/>
                  <a:pt x="69334" y="133015"/>
                  <a:pt x="68203" y="133015"/>
                </a:cubicBezTo>
                <a:lnTo>
                  <a:pt x="32029" y="133015"/>
                </a:lnTo>
                <a:cubicBezTo>
                  <a:pt x="30899" y="133015"/>
                  <a:pt x="30145" y="132262"/>
                  <a:pt x="30145" y="131131"/>
                </a:cubicBezTo>
                <a:cubicBezTo>
                  <a:pt x="30145" y="130001"/>
                  <a:pt x="30899" y="129247"/>
                  <a:pt x="32029" y="129247"/>
                </a:cubicBezTo>
                <a:lnTo>
                  <a:pt x="68203" y="129247"/>
                </a:lnTo>
                <a:cubicBezTo>
                  <a:pt x="69334" y="129624"/>
                  <a:pt x="70087" y="130378"/>
                  <a:pt x="70087" y="131131"/>
                </a:cubicBezTo>
                <a:close/>
                <a:moveTo>
                  <a:pt x="167305" y="134146"/>
                </a:moveTo>
                <a:cubicBezTo>
                  <a:pt x="182754" y="134146"/>
                  <a:pt x="195189" y="121711"/>
                  <a:pt x="195566" y="106261"/>
                </a:cubicBezTo>
                <a:cubicBezTo>
                  <a:pt x="195566" y="90812"/>
                  <a:pt x="183131" y="78377"/>
                  <a:pt x="167682" y="78000"/>
                </a:cubicBezTo>
                <a:cubicBezTo>
                  <a:pt x="152233" y="78000"/>
                  <a:pt x="139798" y="90435"/>
                  <a:pt x="139421" y="105885"/>
                </a:cubicBezTo>
                <a:cubicBezTo>
                  <a:pt x="139421" y="121334"/>
                  <a:pt x="151856" y="134146"/>
                  <a:pt x="167305" y="134146"/>
                </a:cubicBezTo>
                <a:close/>
                <a:moveTo>
                  <a:pt x="167305" y="81769"/>
                </a:moveTo>
                <a:cubicBezTo>
                  <a:pt x="180870" y="81769"/>
                  <a:pt x="191421" y="92696"/>
                  <a:pt x="191798" y="105885"/>
                </a:cubicBezTo>
                <a:cubicBezTo>
                  <a:pt x="191798" y="119450"/>
                  <a:pt x="180870" y="130001"/>
                  <a:pt x="167682" y="130378"/>
                </a:cubicBezTo>
                <a:cubicBezTo>
                  <a:pt x="154117" y="130378"/>
                  <a:pt x="143566" y="119450"/>
                  <a:pt x="143189" y="106261"/>
                </a:cubicBezTo>
                <a:cubicBezTo>
                  <a:pt x="142812" y="92696"/>
                  <a:pt x="153740" y="81769"/>
                  <a:pt x="167305" y="81769"/>
                </a:cubicBezTo>
                <a:close/>
                <a:moveTo>
                  <a:pt x="163914" y="94957"/>
                </a:moveTo>
                <a:cubicBezTo>
                  <a:pt x="163914" y="93827"/>
                  <a:pt x="165044" y="93073"/>
                  <a:pt x="165798" y="93073"/>
                </a:cubicBezTo>
                <a:cubicBezTo>
                  <a:pt x="172581" y="93450"/>
                  <a:pt x="177856" y="99479"/>
                  <a:pt x="177856" y="106261"/>
                </a:cubicBezTo>
                <a:cubicBezTo>
                  <a:pt x="177856" y="107392"/>
                  <a:pt x="177102" y="108145"/>
                  <a:pt x="175972" y="108145"/>
                </a:cubicBezTo>
                <a:cubicBezTo>
                  <a:pt x="174841" y="108145"/>
                  <a:pt x="174088" y="107392"/>
                  <a:pt x="174088" y="106261"/>
                </a:cubicBezTo>
                <a:cubicBezTo>
                  <a:pt x="174088" y="101363"/>
                  <a:pt x="170320" y="97218"/>
                  <a:pt x="165421" y="96841"/>
                </a:cubicBezTo>
                <a:cubicBezTo>
                  <a:pt x="164291" y="96841"/>
                  <a:pt x="163537" y="95711"/>
                  <a:pt x="163914" y="94957"/>
                </a:cubicBezTo>
                <a:close/>
                <a:moveTo>
                  <a:pt x="203479" y="154117"/>
                </a:moveTo>
                <a:lnTo>
                  <a:pt x="190668" y="140175"/>
                </a:lnTo>
                <a:cubicBezTo>
                  <a:pt x="188030" y="137160"/>
                  <a:pt x="183131" y="137160"/>
                  <a:pt x="180494" y="139798"/>
                </a:cubicBezTo>
                <a:lnTo>
                  <a:pt x="139044" y="177856"/>
                </a:lnTo>
                <a:cubicBezTo>
                  <a:pt x="137537" y="178986"/>
                  <a:pt x="136783" y="180870"/>
                  <a:pt x="136783" y="182754"/>
                </a:cubicBezTo>
                <a:cubicBezTo>
                  <a:pt x="136783" y="184638"/>
                  <a:pt x="137537" y="186523"/>
                  <a:pt x="138667" y="188030"/>
                </a:cubicBezTo>
                <a:lnTo>
                  <a:pt x="151479" y="201972"/>
                </a:lnTo>
                <a:cubicBezTo>
                  <a:pt x="152986" y="203479"/>
                  <a:pt x="154493" y="204233"/>
                  <a:pt x="156754" y="204233"/>
                </a:cubicBezTo>
                <a:lnTo>
                  <a:pt x="157131" y="204233"/>
                </a:lnTo>
                <a:cubicBezTo>
                  <a:pt x="159015" y="204233"/>
                  <a:pt x="160899" y="203479"/>
                  <a:pt x="162030" y="202349"/>
                </a:cubicBezTo>
                <a:lnTo>
                  <a:pt x="203479" y="164291"/>
                </a:lnTo>
                <a:cubicBezTo>
                  <a:pt x="205740" y="161653"/>
                  <a:pt x="206117" y="157131"/>
                  <a:pt x="203479" y="154117"/>
                </a:cubicBezTo>
                <a:close/>
                <a:moveTo>
                  <a:pt x="159015" y="199711"/>
                </a:moveTo>
                <a:cubicBezTo>
                  <a:pt x="157508" y="201218"/>
                  <a:pt x="155247" y="200842"/>
                  <a:pt x="154117" y="199711"/>
                </a:cubicBezTo>
                <a:lnTo>
                  <a:pt x="141305" y="185769"/>
                </a:lnTo>
                <a:cubicBezTo>
                  <a:pt x="140175" y="184262"/>
                  <a:pt x="140175" y="182001"/>
                  <a:pt x="141682" y="180870"/>
                </a:cubicBezTo>
                <a:lnTo>
                  <a:pt x="160899" y="163160"/>
                </a:lnTo>
                <a:lnTo>
                  <a:pt x="178610" y="182001"/>
                </a:lnTo>
                <a:close/>
                <a:moveTo>
                  <a:pt x="200465" y="161653"/>
                </a:moveTo>
                <a:lnTo>
                  <a:pt x="181247" y="179363"/>
                </a:lnTo>
                <a:lnTo>
                  <a:pt x="163537" y="160146"/>
                </a:lnTo>
                <a:lnTo>
                  <a:pt x="183131" y="142059"/>
                </a:lnTo>
                <a:cubicBezTo>
                  <a:pt x="184638" y="140552"/>
                  <a:pt x="186899" y="140928"/>
                  <a:pt x="188030" y="142059"/>
                </a:cubicBezTo>
                <a:lnTo>
                  <a:pt x="200842" y="156001"/>
                </a:lnTo>
                <a:cubicBezTo>
                  <a:pt x="201972" y="158262"/>
                  <a:pt x="201595" y="160523"/>
                  <a:pt x="200465" y="161653"/>
                </a:cubicBezTo>
                <a:close/>
              </a:path>
            </a:pathLst>
          </a:custGeom>
          <a:solidFill>
            <a:schemeClr val="accent5">
              <a:lumMod val="60000"/>
              <a:lumOff val="40000"/>
            </a:schemeClr>
          </a:solidFill>
          <a:ln w="12700" cap="flat" cmpd="sng">
            <a:solidFill>
              <a:schemeClr val="bg2">
                <a:lumMod val="50000"/>
              </a:schemeClr>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800">
              <a:solidFill>
                <a:schemeClr val="dk1"/>
              </a:solidFill>
              <a:latin typeface="Calibri"/>
              <a:ea typeface="Calibri"/>
              <a:cs typeface="Calibri"/>
              <a:sym typeface="Calibri"/>
            </a:endParaRPr>
          </a:p>
        </p:txBody>
      </p:sp>
      <p:sp>
        <p:nvSpPr>
          <p:cNvPr id="10" name="Rectangle : coins arrondis 9">
            <a:extLst>
              <a:ext uri="{FF2B5EF4-FFF2-40B4-BE49-F238E27FC236}">
                <a16:creationId xmlns:a16="http://schemas.microsoft.com/office/drawing/2014/main" id="{1C3CBE55-3FAB-4411-8F17-086E0E7C3948}"/>
              </a:ext>
            </a:extLst>
          </p:cNvPr>
          <p:cNvSpPr/>
          <p:nvPr/>
        </p:nvSpPr>
        <p:spPr>
          <a:xfrm>
            <a:off x="3499149" y="6013703"/>
            <a:ext cx="6174790" cy="7474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Les bons soins au bon patient au bon endroit, au bon moment et au juste coût.</a:t>
            </a:r>
          </a:p>
        </p:txBody>
      </p:sp>
      <p:sp>
        <p:nvSpPr>
          <p:cNvPr id="312" name="Rectangle : coins arrondis 311">
            <a:extLst>
              <a:ext uri="{FF2B5EF4-FFF2-40B4-BE49-F238E27FC236}">
                <a16:creationId xmlns:a16="http://schemas.microsoft.com/office/drawing/2014/main" id="{0088D017-09F8-4F09-9C1C-54E846300877}"/>
              </a:ext>
            </a:extLst>
          </p:cNvPr>
          <p:cNvSpPr/>
          <p:nvPr/>
        </p:nvSpPr>
        <p:spPr>
          <a:xfrm>
            <a:off x="160560" y="2905686"/>
            <a:ext cx="2357822" cy="68238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CA" sz="1600" dirty="0"/>
              <a:t>Financement pour soutenir la réduction des délais d’attente</a:t>
            </a:r>
          </a:p>
        </p:txBody>
      </p:sp>
      <p:sp>
        <p:nvSpPr>
          <p:cNvPr id="321" name="Étoile : 7 branches 320">
            <a:extLst>
              <a:ext uri="{FF2B5EF4-FFF2-40B4-BE49-F238E27FC236}">
                <a16:creationId xmlns:a16="http://schemas.microsoft.com/office/drawing/2014/main" id="{3CEEB5EB-B7B7-46A7-A967-B97EB6E6B9A8}"/>
              </a:ext>
            </a:extLst>
          </p:cNvPr>
          <p:cNvSpPr/>
          <p:nvPr/>
        </p:nvSpPr>
        <p:spPr>
          <a:xfrm>
            <a:off x="249538" y="2900112"/>
            <a:ext cx="206734" cy="247829"/>
          </a:xfrm>
          <a:prstGeom prst="star7">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CA"/>
          </a:p>
        </p:txBody>
      </p:sp>
      <p:sp>
        <p:nvSpPr>
          <p:cNvPr id="323" name="Étoile : 7 branches 322">
            <a:extLst>
              <a:ext uri="{FF2B5EF4-FFF2-40B4-BE49-F238E27FC236}">
                <a16:creationId xmlns:a16="http://schemas.microsoft.com/office/drawing/2014/main" id="{62EFCD43-B4B5-4EAE-A435-E234EDF43CF7}"/>
              </a:ext>
            </a:extLst>
          </p:cNvPr>
          <p:cNvSpPr/>
          <p:nvPr/>
        </p:nvSpPr>
        <p:spPr>
          <a:xfrm>
            <a:off x="5193007" y="3403952"/>
            <a:ext cx="243342" cy="257379"/>
          </a:xfrm>
          <a:prstGeom prst="star7">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28" name="Étoile : 7 branches 327">
            <a:extLst>
              <a:ext uri="{FF2B5EF4-FFF2-40B4-BE49-F238E27FC236}">
                <a16:creationId xmlns:a16="http://schemas.microsoft.com/office/drawing/2014/main" id="{7761B073-9A99-4CF0-AECE-525990FBC9D0}"/>
              </a:ext>
            </a:extLst>
          </p:cNvPr>
          <p:cNvSpPr/>
          <p:nvPr/>
        </p:nvSpPr>
        <p:spPr>
          <a:xfrm>
            <a:off x="3738275" y="2132140"/>
            <a:ext cx="232056" cy="257080"/>
          </a:xfrm>
          <a:prstGeom prst="star7">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CA"/>
          </a:p>
        </p:txBody>
      </p:sp>
      <p:sp>
        <p:nvSpPr>
          <p:cNvPr id="329" name="Étoile : 7 branches 328">
            <a:extLst>
              <a:ext uri="{FF2B5EF4-FFF2-40B4-BE49-F238E27FC236}">
                <a16:creationId xmlns:a16="http://schemas.microsoft.com/office/drawing/2014/main" id="{79B403E9-2C9C-4720-9BAF-43414E0AAE4D}"/>
              </a:ext>
            </a:extLst>
          </p:cNvPr>
          <p:cNvSpPr/>
          <p:nvPr/>
        </p:nvSpPr>
        <p:spPr>
          <a:xfrm>
            <a:off x="5542999" y="2131131"/>
            <a:ext cx="206734" cy="247829"/>
          </a:xfrm>
          <a:prstGeom prst="star7">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CA"/>
          </a:p>
        </p:txBody>
      </p:sp>
      <p:sp>
        <p:nvSpPr>
          <p:cNvPr id="333" name="Étoile : 7 branches 332">
            <a:extLst>
              <a:ext uri="{FF2B5EF4-FFF2-40B4-BE49-F238E27FC236}">
                <a16:creationId xmlns:a16="http://schemas.microsoft.com/office/drawing/2014/main" id="{9982AD14-3D53-49A1-9861-4CB269723696}"/>
              </a:ext>
            </a:extLst>
          </p:cNvPr>
          <p:cNvSpPr/>
          <p:nvPr/>
        </p:nvSpPr>
        <p:spPr>
          <a:xfrm>
            <a:off x="5171661" y="3118641"/>
            <a:ext cx="243342" cy="239403"/>
          </a:xfrm>
          <a:prstGeom prst="star7">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CA"/>
          </a:p>
        </p:txBody>
      </p:sp>
      <p:sp>
        <p:nvSpPr>
          <p:cNvPr id="334" name="Étoile : 7 branches 333">
            <a:extLst>
              <a:ext uri="{FF2B5EF4-FFF2-40B4-BE49-F238E27FC236}">
                <a16:creationId xmlns:a16="http://schemas.microsoft.com/office/drawing/2014/main" id="{A62DEBBE-1202-4C1C-8D27-F49FC33F1DA4}"/>
              </a:ext>
            </a:extLst>
          </p:cNvPr>
          <p:cNvSpPr/>
          <p:nvPr/>
        </p:nvSpPr>
        <p:spPr>
          <a:xfrm>
            <a:off x="9907794" y="5063096"/>
            <a:ext cx="243342" cy="257379"/>
          </a:xfrm>
          <a:prstGeom prst="star7">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35" name="Étoile : 7 branches 334">
            <a:extLst>
              <a:ext uri="{FF2B5EF4-FFF2-40B4-BE49-F238E27FC236}">
                <a16:creationId xmlns:a16="http://schemas.microsoft.com/office/drawing/2014/main" id="{648A39CE-3B62-4215-93EC-B8521DE9049C}"/>
              </a:ext>
            </a:extLst>
          </p:cNvPr>
          <p:cNvSpPr/>
          <p:nvPr/>
        </p:nvSpPr>
        <p:spPr>
          <a:xfrm>
            <a:off x="9972453" y="3441548"/>
            <a:ext cx="243342" cy="257379"/>
          </a:xfrm>
          <a:prstGeom prst="star7">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36" name="Étoile : 7 branches 335">
            <a:extLst>
              <a:ext uri="{FF2B5EF4-FFF2-40B4-BE49-F238E27FC236}">
                <a16:creationId xmlns:a16="http://schemas.microsoft.com/office/drawing/2014/main" id="{1DBB2FD9-C9C7-48D3-875A-826D7320519F}"/>
              </a:ext>
            </a:extLst>
          </p:cNvPr>
          <p:cNvSpPr/>
          <p:nvPr/>
        </p:nvSpPr>
        <p:spPr>
          <a:xfrm>
            <a:off x="9951107" y="3156237"/>
            <a:ext cx="243342" cy="239403"/>
          </a:xfrm>
          <a:prstGeom prst="star7">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CA"/>
          </a:p>
        </p:txBody>
      </p:sp>
      <p:grpSp>
        <p:nvGrpSpPr>
          <p:cNvPr id="41" name="Groupe 40">
            <a:extLst>
              <a:ext uri="{FF2B5EF4-FFF2-40B4-BE49-F238E27FC236}">
                <a16:creationId xmlns:a16="http://schemas.microsoft.com/office/drawing/2014/main" id="{2101436C-D208-401F-9CAA-6F36FD496F8F}"/>
              </a:ext>
            </a:extLst>
          </p:cNvPr>
          <p:cNvGrpSpPr/>
          <p:nvPr/>
        </p:nvGrpSpPr>
        <p:grpSpPr>
          <a:xfrm>
            <a:off x="169958" y="3628146"/>
            <a:ext cx="2319070" cy="1579595"/>
            <a:chOff x="559978" y="3189859"/>
            <a:chExt cx="2319070" cy="1579595"/>
          </a:xfrm>
        </p:grpSpPr>
        <p:sp>
          <p:nvSpPr>
            <p:cNvPr id="313" name="Rectangle : coins arrondis 312">
              <a:extLst>
                <a:ext uri="{FF2B5EF4-FFF2-40B4-BE49-F238E27FC236}">
                  <a16:creationId xmlns:a16="http://schemas.microsoft.com/office/drawing/2014/main" id="{E201A0D5-122F-4988-8DB6-B3B148E15361}"/>
                </a:ext>
              </a:extLst>
            </p:cNvPr>
            <p:cNvSpPr/>
            <p:nvPr/>
          </p:nvSpPr>
          <p:spPr>
            <a:xfrm>
              <a:off x="559978" y="3189859"/>
              <a:ext cx="2319070" cy="84609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CA" sz="1600" dirty="0"/>
                <a:t>Financement pour promouvoir les bonnes pratiques </a:t>
              </a:r>
            </a:p>
          </p:txBody>
        </p:sp>
        <p:sp>
          <p:nvSpPr>
            <p:cNvPr id="314" name="Rectangle : coins arrondis 313">
              <a:extLst>
                <a:ext uri="{FF2B5EF4-FFF2-40B4-BE49-F238E27FC236}">
                  <a16:creationId xmlns:a16="http://schemas.microsoft.com/office/drawing/2014/main" id="{20732952-396B-4E15-9FE2-1EF2550AFDA2}"/>
                </a:ext>
              </a:extLst>
            </p:cNvPr>
            <p:cNvSpPr/>
            <p:nvPr/>
          </p:nvSpPr>
          <p:spPr>
            <a:xfrm>
              <a:off x="581365" y="4109247"/>
              <a:ext cx="2263117" cy="66020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CA" sz="1600" dirty="0"/>
                <a:t>Financement pour supporter la pertinence </a:t>
              </a:r>
            </a:p>
          </p:txBody>
        </p:sp>
        <p:sp>
          <p:nvSpPr>
            <p:cNvPr id="322" name="Étoile : 7 branches 321">
              <a:extLst>
                <a:ext uri="{FF2B5EF4-FFF2-40B4-BE49-F238E27FC236}">
                  <a16:creationId xmlns:a16="http://schemas.microsoft.com/office/drawing/2014/main" id="{42E6EB81-4AA5-4A5B-A411-8D6CA3475386}"/>
                </a:ext>
              </a:extLst>
            </p:cNvPr>
            <p:cNvSpPr/>
            <p:nvPr/>
          </p:nvSpPr>
          <p:spPr>
            <a:xfrm>
              <a:off x="655155" y="4266913"/>
              <a:ext cx="243342" cy="257379"/>
            </a:xfrm>
            <a:prstGeom prst="star7">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37" name="Étoile : 7 branches 336">
              <a:extLst>
                <a:ext uri="{FF2B5EF4-FFF2-40B4-BE49-F238E27FC236}">
                  <a16:creationId xmlns:a16="http://schemas.microsoft.com/office/drawing/2014/main" id="{893F72AD-D9D5-4A45-8A0D-A52618BBEF45}"/>
                </a:ext>
              </a:extLst>
            </p:cNvPr>
            <p:cNvSpPr/>
            <p:nvPr/>
          </p:nvSpPr>
          <p:spPr>
            <a:xfrm>
              <a:off x="671706" y="3255604"/>
              <a:ext cx="243342" cy="257379"/>
            </a:xfrm>
            <a:prstGeom prst="star7">
              <a:avLst/>
            </a:prstGeom>
            <a:solidFill>
              <a:schemeClr val="accent4"/>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fr-CA"/>
            </a:p>
          </p:txBody>
        </p:sp>
      </p:grpSp>
      <p:sp>
        <p:nvSpPr>
          <p:cNvPr id="338" name="Étoile : 7 branches 337">
            <a:extLst>
              <a:ext uri="{FF2B5EF4-FFF2-40B4-BE49-F238E27FC236}">
                <a16:creationId xmlns:a16="http://schemas.microsoft.com/office/drawing/2014/main" id="{3FE7E6A4-FD79-46D0-B2E5-1517337B9ABB}"/>
              </a:ext>
            </a:extLst>
          </p:cNvPr>
          <p:cNvSpPr/>
          <p:nvPr/>
        </p:nvSpPr>
        <p:spPr>
          <a:xfrm>
            <a:off x="9910874" y="4782542"/>
            <a:ext cx="243342" cy="257379"/>
          </a:xfrm>
          <a:prstGeom prst="star7">
            <a:avLst/>
          </a:prstGeom>
          <a:solidFill>
            <a:schemeClr val="accent4"/>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fr-CA"/>
          </a:p>
        </p:txBody>
      </p:sp>
      <p:sp>
        <p:nvSpPr>
          <p:cNvPr id="339" name="Étoile : 7 branches 338">
            <a:extLst>
              <a:ext uri="{FF2B5EF4-FFF2-40B4-BE49-F238E27FC236}">
                <a16:creationId xmlns:a16="http://schemas.microsoft.com/office/drawing/2014/main" id="{64E11C9A-D6E3-46BC-A330-34ACBA7D43D3}"/>
              </a:ext>
            </a:extLst>
          </p:cNvPr>
          <p:cNvSpPr/>
          <p:nvPr/>
        </p:nvSpPr>
        <p:spPr>
          <a:xfrm>
            <a:off x="10154216" y="2728013"/>
            <a:ext cx="243342" cy="257379"/>
          </a:xfrm>
          <a:prstGeom prst="star7">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40" name="Étoile : 7 branches 339">
            <a:extLst>
              <a:ext uri="{FF2B5EF4-FFF2-40B4-BE49-F238E27FC236}">
                <a16:creationId xmlns:a16="http://schemas.microsoft.com/office/drawing/2014/main" id="{50ED8D59-2BD3-4655-94BA-6432BD917B7E}"/>
              </a:ext>
            </a:extLst>
          </p:cNvPr>
          <p:cNvSpPr/>
          <p:nvPr/>
        </p:nvSpPr>
        <p:spPr>
          <a:xfrm>
            <a:off x="10157296" y="2447459"/>
            <a:ext cx="243342" cy="257379"/>
          </a:xfrm>
          <a:prstGeom prst="star7">
            <a:avLst/>
          </a:prstGeom>
          <a:solidFill>
            <a:schemeClr val="accent4"/>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fr-CA"/>
          </a:p>
        </p:txBody>
      </p:sp>
      <p:sp>
        <p:nvSpPr>
          <p:cNvPr id="341" name="Étoile : 7 branches 340">
            <a:extLst>
              <a:ext uri="{FF2B5EF4-FFF2-40B4-BE49-F238E27FC236}">
                <a16:creationId xmlns:a16="http://schemas.microsoft.com/office/drawing/2014/main" id="{DBCB01D4-8B13-4980-890F-28A522344CA7}"/>
              </a:ext>
            </a:extLst>
          </p:cNvPr>
          <p:cNvSpPr/>
          <p:nvPr/>
        </p:nvSpPr>
        <p:spPr>
          <a:xfrm>
            <a:off x="6919541" y="2722346"/>
            <a:ext cx="243342" cy="257379"/>
          </a:xfrm>
          <a:prstGeom prst="star7">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42" name="Étoile : 7 branches 341">
            <a:extLst>
              <a:ext uri="{FF2B5EF4-FFF2-40B4-BE49-F238E27FC236}">
                <a16:creationId xmlns:a16="http://schemas.microsoft.com/office/drawing/2014/main" id="{00F4CCB8-29F5-4437-87D6-1D69586F2336}"/>
              </a:ext>
            </a:extLst>
          </p:cNvPr>
          <p:cNvSpPr/>
          <p:nvPr/>
        </p:nvSpPr>
        <p:spPr>
          <a:xfrm>
            <a:off x="6922621" y="2441792"/>
            <a:ext cx="243342" cy="257379"/>
          </a:xfrm>
          <a:prstGeom prst="star7">
            <a:avLst/>
          </a:prstGeom>
          <a:solidFill>
            <a:schemeClr val="accent4"/>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fr-CA"/>
          </a:p>
        </p:txBody>
      </p:sp>
      <p:sp>
        <p:nvSpPr>
          <p:cNvPr id="343" name="Étoile : 7 branches 342">
            <a:extLst>
              <a:ext uri="{FF2B5EF4-FFF2-40B4-BE49-F238E27FC236}">
                <a16:creationId xmlns:a16="http://schemas.microsoft.com/office/drawing/2014/main" id="{6BF37553-F610-44BF-83E6-706960CDACCD}"/>
              </a:ext>
            </a:extLst>
          </p:cNvPr>
          <p:cNvSpPr/>
          <p:nvPr/>
        </p:nvSpPr>
        <p:spPr>
          <a:xfrm>
            <a:off x="2476869" y="2169618"/>
            <a:ext cx="206734" cy="247829"/>
          </a:xfrm>
          <a:prstGeom prst="star7">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386153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E00289F-5E4A-4F0A-9FD1-5A9B865193D5}"/>
              </a:ext>
            </a:extLst>
          </p:cNvPr>
          <p:cNvSpPr>
            <a:spLocks noGrp="1"/>
          </p:cNvSpPr>
          <p:nvPr>
            <p:ph type="title"/>
          </p:nvPr>
        </p:nvSpPr>
        <p:spPr/>
        <p:txBody>
          <a:bodyPr/>
          <a:lstStyle/>
          <a:p>
            <a:r>
              <a:rPr lang="fr-CA" dirty="0"/>
              <a:t>FAP : Prochaines étapes et enjeux rencontrés </a:t>
            </a:r>
          </a:p>
        </p:txBody>
      </p:sp>
      <p:sp>
        <p:nvSpPr>
          <p:cNvPr id="3" name="Espace réservé du numéro de diapositive 2">
            <a:extLst>
              <a:ext uri="{FF2B5EF4-FFF2-40B4-BE49-F238E27FC236}">
                <a16:creationId xmlns:a16="http://schemas.microsoft.com/office/drawing/2014/main" id="{BA8FB433-6470-4B15-9AFE-07C4B13DBCD2}"/>
              </a:ext>
            </a:extLst>
          </p:cNvPr>
          <p:cNvSpPr>
            <a:spLocks noGrp="1"/>
          </p:cNvSpPr>
          <p:nvPr>
            <p:ph type="sldNum" sz="quarter" idx="10"/>
          </p:nvPr>
        </p:nvSpPr>
        <p:spPr/>
        <p:txBody>
          <a:bodyPr/>
          <a:lstStyle/>
          <a:p>
            <a:fld id="{FB5E8420-7C3C-4E4F-9C0E-4335833754A7}" type="slidenum">
              <a:rPr lang="fr-CA" smtClean="0"/>
              <a:t>5</a:t>
            </a:fld>
            <a:endParaRPr lang="fr-CA"/>
          </a:p>
        </p:txBody>
      </p:sp>
      <p:pic>
        <p:nvPicPr>
          <p:cNvPr id="5" name="Image 4">
            <a:extLst>
              <a:ext uri="{FF2B5EF4-FFF2-40B4-BE49-F238E27FC236}">
                <a16:creationId xmlns:a16="http://schemas.microsoft.com/office/drawing/2014/main" id="{E4D09742-F9F4-42C7-8AE4-B0A30AF5BDB7}"/>
              </a:ext>
            </a:extLst>
          </p:cNvPr>
          <p:cNvPicPr>
            <a:picLocks noChangeAspect="1"/>
          </p:cNvPicPr>
          <p:nvPr/>
        </p:nvPicPr>
        <p:blipFill>
          <a:blip r:embed="rId3"/>
          <a:stretch>
            <a:fillRect/>
          </a:stretch>
        </p:blipFill>
        <p:spPr>
          <a:xfrm>
            <a:off x="452642" y="1881487"/>
            <a:ext cx="8747600" cy="3449629"/>
          </a:xfrm>
          <a:prstGeom prst="rect">
            <a:avLst/>
          </a:prstGeom>
          <a:ln>
            <a:solidFill>
              <a:srgbClr val="5C5CC7"/>
            </a:solidFill>
          </a:ln>
        </p:spPr>
      </p:pic>
      <p:sp>
        <p:nvSpPr>
          <p:cNvPr id="6" name="ZoneTexte 5">
            <a:extLst>
              <a:ext uri="{FF2B5EF4-FFF2-40B4-BE49-F238E27FC236}">
                <a16:creationId xmlns:a16="http://schemas.microsoft.com/office/drawing/2014/main" id="{0F11C04D-BA55-4C41-BCA8-2F165D1E42D4}"/>
              </a:ext>
            </a:extLst>
          </p:cNvPr>
          <p:cNvSpPr txBox="1"/>
          <p:nvPr/>
        </p:nvSpPr>
        <p:spPr>
          <a:xfrm>
            <a:off x="838200" y="1235157"/>
            <a:ext cx="3988242" cy="369332"/>
          </a:xfrm>
          <a:prstGeom prst="rect">
            <a:avLst/>
          </a:prstGeom>
          <a:noFill/>
        </p:spPr>
        <p:txBody>
          <a:bodyPr wrap="square" rtlCol="0">
            <a:spAutoFit/>
          </a:bodyPr>
          <a:lstStyle/>
          <a:p>
            <a:r>
              <a:rPr lang="fr-CA" dirty="0"/>
              <a:t>1 : Modèles de financement en vigueur </a:t>
            </a:r>
          </a:p>
        </p:txBody>
      </p:sp>
      <p:sp>
        <p:nvSpPr>
          <p:cNvPr id="7" name="Rectangle 6">
            <a:extLst>
              <a:ext uri="{FF2B5EF4-FFF2-40B4-BE49-F238E27FC236}">
                <a16:creationId xmlns:a16="http://schemas.microsoft.com/office/drawing/2014/main" id="{2B3547A1-9340-4D49-BFA9-3FD2CD201491}"/>
              </a:ext>
            </a:extLst>
          </p:cNvPr>
          <p:cNvSpPr/>
          <p:nvPr/>
        </p:nvSpPr>
        <p:spPr>
          <a:xfrm>
            <a:off x="9266139" y="3111672"/>
            <a:ext cx="2554385" cy="763380"/>
          </a:xfrm>
          <a:prstGeom prst="rect">
            <a:avLst/>
          </a:prstGeom>
          <a:solidFill>
            <a:srgbClr val="23878F"/>
          </a:solidFill>
          <a:ln>
            <a:solidFill>
              <a:srgbClr val="5C5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CA" sz="1200" dirty="0"/>
              <a:t>Changement des pratiques</a:t>
            </a:r>
          </a:p>
          <a:p>
            <a:pPr marL="171450" indent="-171450">
              <a:buFont typeface="Arial" panose="020B0604020202020204" pitchFamily="34" charset="0"/>
              <a:buChar char="•"/>
            </a:pPr>
            <a:r>
              <a:rPr lang="fr-CA" sz="1200" dirty="0"/>
              <a:t>Organisation clinique et utilisation des plateaux</a:t>
            </a:r>
          </a:p>
          <a:p>
            <a:pPr marL="171450" indent="-171450">
              <a:buFont typeface="Arial" panose="020B0604020202020204" pitchFamily="34" charset="0"/>
              <a:buChar char="•"/>
            </a:pPr>
            <a:r>
              <a:rPr lang="fr-CA" sz="1200" dirty="0"/>
              <a:t>Éloignement</a:t>
            </a:r>
          </a:p>
        </p:txBody>
      </p:sp>
      <p:sp>
        <p:nvSpPr>
          <p:cNvPr id="8" name="Rectangle 7">
            <a:extLst>
              <a:ext uri="{FF2B5EF4-FFF2-40B4-BE49-F238E27FC236}">
                <a16:creationId xmlns:a16="http://schemas.microsoft.com/office/drawing/2014/main" id="{1E179DB9-E668-44CE-B754-77AD3D6A5A97}"/>
              </a:ext>
            </a:extLst>
          </p:cNvPr>
          <p:cNvSpPr/>
          <p:nvPr/>
        </p:nvSpPr>
        <p:spPr>
          <a:xfrm>
            <a:off x="9266141" y="3953509"/>
            <a:ext cx="2554384" cy="659958"/>
          </a:xfrm>
          <a:prstGeom prst="rect">
            <a:avLst/>
          </a:prstGeom>
          <a:solidFill>
            <a:srgbClr val="2DA6FF"/>
          </a:solidFill>
          <a:ln>
            <a:solidFill>
              <a:srgbClr val="5C5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endParaRPr lang="fr-CA" sz="1200" dirty="0"/>
          </a:p>
          <a:p>
            <a:pPr marL="171450" indent="-171450">
              <a:buFont typeface="Arial" panose="020B0604020202020204" pitchFamily="34" charset="0"/>
              <a:buChar char="•"/>
            </a:pPr>
            <a:r>
              <a:rPr lang="fr-CA" sz="1200" dirty="0"/>
              <a:t>Financement de l’épisode hospitalière</a:t>
            </a:r>
          </a:p>
          <a:p>
            <a:pPr marL="171450" indent="-171450">
              <a:buFont typeface="Arial" panose="020B0604020202020204" pitchFamily="34" charset="0"/>
              <a:buChar char="•"/>
            </a:pPr>
            <a:r>
              <a:rPr lang="fr-CA" sz="1200" dirty="0"/>
              <a:t>Équité de tarification</a:t>
            </a:r>
          </a:p>
          <a:p>
            <a:pPr algn="ctr"/>
            <a:endParaRPr lang="fr-CA" dirty="0"/>
          </a:p>
        </p:txBody>
      </p:sp>
      <p:sp>
        <p:nvSpPr>
          <p:cNvPr id="9" name="Rectangle 8">
            <a:extLst>
              <a:ext uri="{FF2B5EF4-FFF2-40B4-BE49-F238E27FC236}">
                <a16:creationId xmlns:a16="http://schemas.microsoft.com/office/drawing/2014/main" id="{8700B4EA-C5C7-4242-9687-D97D9FEB9AC8}"/>
              </a:ext>
            </a:extLst>
          </p:cNvPr>
          <p:cNvSpPr/>
          <p:nvPr/>
        </p:nvSpPr>
        <p:spPr>
          <a:xfrm>
            <a:off x="9266140" y="4671159"/>
            <a:ext cx="2554384" cy="659958"/>
          </a:xfrm>
          <a:prstGeom prst="rect">
            <a:avLst/>
          </a:prstGeom>
          <a:solidFill>
            <a:srgbClr val="238CB4"/>
          </a:solidFill>
          <a:ln>
            <a:solidFill>
              <a:srgbClr val="5C5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CA" sz="1200" dirty="0"/>
              <a:t>Financement de l’ensemble des endoscopies digestives</a:t>
            </a:r>
          </a:p>
          <a:p>
            <a:pPr marL="171450" indent="-171450">
              <a:buFont typeface="Arial" panose="020B0604020202020204" pitchFamily="34" charset="0"/>
              <a:buChar char="•"/>
            </a:pPr>
            <a:r>
              <a:rPr lang="fr-CA" sz="1200" dirty="0"/>
              <a:t>Équité de tarification</a:t>
            </a:r>
          </a:p>
        </p:txBody>
      </p:sp>
      <p:sp>
        <p:nvSpPr>
          <p:cNvPr id="10" name="Rectangle 9">
            <a:extLst>
              <a:ext uri="{FF2B5EF4-FFF2-40B4-BE49-F238E27FC236}">
                <a16:creationId xmlns:a16="http://schemas.microsoft.com/office/drawing/2014/main" id="{CE3D2B82-FE2A-4242-8F93-820B54A4E318}"/>
              </a:ext>
            </a:extLst>
          </p:cNvPr>
          <p:cNvSpPr/>
          <p:nvPr/>
        </p:nvSpPr>
        <p:spPr>
          <a:xfrm>
            <a:off x="9266139" y="1881487"/>
            <a:ext cx="2207589" cy="1230185"/>
          </a:xfrm>
          <a:prstGeom prst="rect">
            <a:avLst/>
          </a:prstGeom>
          <a:ln>
            <a:solidFill>
              <a:srgbClr val="5C5CC7"/>
            </a:solidFill>
          </a:ln>
        </p:spPr>
        <p:style>
          <a:lnRef idx="2">
            <a:schemeClr val="dk1"/>
          </a:lnRef>
          <a:fillRef idx="1">
            <a:schemeClr val="lt1"/>
          </a:fillRef>
          <a:effectRef idx="0">
            <a:schemeClr val="dk1"/>
          </a:effectRef>
          <a:fontRef idx="minor">
            <a:schemeClr val="dk1"/>
          </a:fontRef>
        </p:style>
        <p:txBody>
          <a:bodyPr rtlCol="0" anchor="ctr"/>
          <a:lstStyle/>
          <a:p>
            <a:pPr algn="ctr"/>
            <a:r>
              <a:rPr lang="fr-CA" dirty="0">
                <a:solidFill>
                  <a:srgbClr val="5C5CC7"/>
                </a:solidFill>
              </a:rPr>
              <a:t>Enjeux</a:t>
            </a:r>
          </a:p>
        </p:txBody>
      </p:sp>
      <p:sp>
        <p:nvSpPr>
          <p:cNvPr id="11" name="ZoneTexte 10">
            <a:hlinkClick r:id="rId4" action="ppaction://hlinksldjump"/>
            <a:extLst>
              <a:ext uri="{FF2B5EF4-FFF2-40B4-BE49-F238E27FC236}">
                <a16:creationId xmlns:a16="http://schemas.microsoft.com/office/drawing/2014/main" id="{256A8DEB-9AED-4BCC-8B21-6290913EABE7}"/>
              </a:ext>
            </a:extLst>
          </p:cNvPr>
          <p:cNvSpPr txBox="1"/>
          <p:nvPr/>
        </p:nvSpPr>
        <p:spPr>
          <a:xfrm>
            <a:off x="10030262" y="6034453"/>
            <a:ext cx="2207589" cy="276999"/>
          </a:xfrm>
          <a:prstGeom prst="rect">
            <a:avLst/>
          </a:prstGeom>
          <a:noFill/>
        </p:spPr>
        <p:txBody>
          <a:bodyPr wrap="square" rtlCol="0">
            <a:spAutoFit/>
          </a:bodyPr>
          <a:lstStyle/>
          <a:p>
            <a:r>
              <a:rPr lang="fr-CA" sz="1200" dirty="0"/>
              <a:t>Annexe : explications des phases</a:t>
            </a:r>
          </a:p>
        </p:txBody>
      </p:sp>
    </p:spTree>
    <p:extLst>
      <p:ext uri="{BB962C8B-B14F-4D97-AF65-F5344CB8AC3E}">
        <p14:creationId xmlns:p14="http://schemas.microsoft.com/office/powerpoint/2010/main" val="8404671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E00289F-5E4A-4F0A-9FD1-5A9B865193D5}"/>
              </a:ext>
            </a:extLst>
          </p:cNvPr>
          <p:cNvSpPr>
            <a:spLocks noGrp="1"/>
          </p:cNvSpPr>
          <p:nvPr>
            <p:ph type="title"/>
          </p:nvPr>
        </p:nvSpPr>
        <p:spPr/>
        <p:txBody>
          <a:bodyPr/>
          <a:lstStyle/>
          <a:p>
            <a:r>
              <a:rPr lang="fr-CA" dirty="0"/>
              <a:t>FAP : Prochaines étapes et enjeux rencontrés </a:t>
            </a:r>
          </a:p>
        </p:txBody>
      </p:sp>
      <p:sp>
        <p:nvSpPr>
          <p:cNvPr id="3" name="Espace réservé du numéro de diapositive 2">
            <a:extLst>
              <a:ext uri="{FF2B5EF4-FFF2-40B4-BE49-F238E27FC236}">
                <a16:creationId xmlns:a16="http://schemas.microsoft.com/office/drawing/2014/main" id="{BA8FB433-6470-4B15-9AFE-07C4B13DBCD2}"/>
              </a:ext>
            </a:extLst>
          </p:cNvPr>
          <p:cNvSpPr>
            <a:spLocks noGrp="1"/>
          </p:cNvSpPr>
          <p:nvPr>
            <p:ph type="sldNum" sz="quarter" idx="10"/>
          </p:nvPr>
        </p:nvSpPr>
        <p:spPr/>
        <p:txBody>
          <a:bodyPr/>
          <a:lstStyle/>
          <a:p>
            <a:fld id="{FB5E8420-7C3C-4E4F-9C0E-4335833754A7}" type="slidenum">
              <a:rPr lang="fr-CA" smtClean="0"/>
              <a:t>6</a:t>
            </a:fld>
            <a:endParaRPr lang="fr-CA"/>
          </a:p>
        </p:txBody>
      </p:sp>
      <p:sp>
        <p:nvSpPr>
          <p:cNvPr id="6" name="ZoneTexte 5">
            <a:extLst>
              <a:ext uri="{FF2B5EF4-FFF2-40B4-BE49-F238E27FC236}">
                <a16:creationId xmlns:a16="http://schemas.microsoft.com/office/drawing/2014/main" id="{0F11C04D-BA55-4C41-BCA8-2F165D1E42D4}"/>
              </a:ext>
            </a:extLst>
          </p:cNvPr>
          <p:cNvSpPr txBox="1"/>
          <p:nvPr/>
        </p:nvSpPr>
        <p:spPr>
          <a:xfrm>
            <a:off x="838200" y="1235157"/>
            <a:ext cx="3988242" cy="369332"/>
          </a:xfrm>
          <a:prstGeom prst="rect">
            <a:avLst/>
          </a:prstGeom>
          <a:noFill/>
        </p:spPr>
        <p:txBody>
          <a:bodyPr wrap="square" rtlCol="0">
            <a:spAutoFit/>
          </a:bodyPr>
          <a:lstStyle/>
          <a:p>
            <a:r>
              <a:rPr lang="fr-CA" dirty="0"/>
              <a:t>2 : Nouveaux modèles </a:t>
            </a:r>
          </a:p>
        </p:txBody>
      </p:sp>
      <p:sp>
        <p:nvSpPr>
          <p:cNvPr id="7" name="Rectangle 6">
            <a:extLst>
              <a:ext uri="{FF2B5EF4-FFF2-40B4-BE49-F238E27FC236}">
                <a16:creationId xmlns:a16="http://schemas.microsoft.com/office/drawing/2014/main" id="{2B3547A1-9340-4D49-BFA9-3FD2CD201491}"/>
              </a:ext>
            </a:extLst>
          </p:cNvPr>
          <p:cNvSpPr/>
          <p:nvPr/>
        </p:nvSpPr>
        <p:spPr>
          <a:xfrm>
            <a:off x="8007625" y="3054198"/>
            <a:ext cx="2207589" cy="823639"/>
          </a:xfrm>
          <a:prstGeom prst="rect">
            <a:avLst/>
          </a:prstGeom>
          <a:solidFill>
            <a:srgbClr val="23878F"/>
          </a:solidFill>
          <a:ln>
            <a:solidFill>
              <a:srgbClr val="5C5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CA" sz="1200" dirty="0"/>
              <a:t>Le risque de sur-codification</a:t>
            </a:r>
          </a:p>
          <a:p>
            <a:pPr marL="171450" indent="-171450">
              <a:buFont typeface="Arial" panose="020B0604020202020204" pitchFamily="34" charset="0"/>
              <a:buChar char="•"/>
            </a:pPr>
            <a:r>
              <a:rPr lang="fr-CA" sz="1200" dirty="0"/>
              <a:t>Le risque de sélection des cas</a:t>
            </a:r>
          </a:p>
          <a:p>
            <a:pPr marL="171450" indent="-171450">
              <a:buFont typeface="Arial" panose="020B0604020202020204" pitchFamily="34" charset="0"/>
              <a:buChar char="•"/>
            </a:pPr>
            <a:r>
              <a:rPr lang="fr-CA" sz="1200" dirty="0"/>
              <a:t>Utilisation des plateaux</a:t>
            </a:r>
          </a:p>
          <a:p>
            <a:pPr marL="171450" indent="-171450">
              <a:buFont typeface="Arial" panose="020B0604020202020204" pitchFamily="34" charset="0"/>
              <a:buChar char="•"/>
            </a:pPr>
            <a:r>
              <a:rPr lang="fr-CA" sz="1200" dirty="0"/>
              <a:t>Équité de la tarification</a:t>
            </a:r>
            <a:endParaRPr lang="en-US" sz="1200" dirty="0"/>
          </a:p>
        </p:txBody>
      </p:sp>
      <p:sp>
        <p:nvSpPr>
          <p:cNvPr id="8" name="Rectangle 7">
            <a:extLst>
              <a:ext uri="{FF2B5EF4-FFF2-40B4-BE49-F238E27FC236}">
                <a16:creationId xmlns:a16="http://schemas.microsoft.com/office/drawing/2014/main" id="{1E179DB9-E668-44CE-B754-77AD3D6A5A97}"/>
              </a:ext>
            </a:extLst>
          </p:cNvPr>
          <p:cNvSpPr/>
          <p:nvPr/>
        </p:nvSpPr>
        <p:spPr>
          <a:xfrm>
            <a:off x="8028610" y="3984870"/>
            <a:ext cx="2207590" cy="984773"/>
          </a:xfrm>
          <a:prstGeom prst="rect">
            <a:avLst/>
          </a:prstGeom>
          <a:solidFill>
            <a:srgbClr val="2DA6FF"/>
          </a:solidFill>
          <a:ln>
            <a:solidFill>
              <a:srgbClr val="5C5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CA" sz="1200" dirty="0"/>
              <a:t>Enjeu de codification</a:t>
            </a:r>
          </a:p>
          <a:p>
            <a:pPr marL="171450" indent="-171450">
              <a:buFont typeface="Arial" panose="020B0604020202020204" pitchFamily="34" charset="0"/>
              <a:buChar char="•"/>
            </a:pPr>
            <a:r>
              <a:rPr lang="fr-CA" sz="1200" dirty="0"/>
              <a:t>Financement des bébés prématurés (grande variabilité)</a:t>
            </a:r>
          </a:p>
        </p:txBody>
      </p:sp>
      <p:sp>
        <p:nvSpPr>
          <p:cNvPr id="9" name="Rectangle 8">
            <a:extLst>
              <a:ext uri="{FF2B5EF4-FFF2-40B4-BE49-F238E27FC236}">
                <a16:creationId xmlns:a16="http://schemas.microsoft.com/office/drawing/2014/main" id="{8700B4EA-C5C7-4242-9687-D97D9FEB9AC8}"/>
              </a:ext>
            </a:extLst>
          </p:cNvPr>
          <p:cNvSpPr/>
          <p:nvPr/>
        </p:nvSpPr>
        <p:spPr>
          <a:xfrm>
            <a:off x="8007625" y="5076676"/>
            <a:ext cx="2207591" cy="886802"/>
          </a:xfrm>
          <a:prstGeom prst="rect">
            <a:avLst/>
          </a:prstGeom>
          <a:solidFill>
            <a:srgbClr val="238CB4"/>
          </a:solidFill>
          <a:ln>
            <a:solidFill>
              <a:srgbClr val="5C5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CA" sz="1200" dirty="0"/>
              <a:t>Fournitures coûteuses</a:t>
            </a:r>
          </a:p>
        </p:txBody>
      </p:sp>
      <p:sp>
        <p:nvSpPr>
          <p:cNvPr id="10" name="Rectangle 9">
            <a:extLst>
              <a:ext uri="{FF2B5EF4-FFF2-40B4-BE49-F238E27FC236}">
                <a16:creationId xmlns:a16="http://schemas.microsoft.com/office/drawing/2014/main" id="{CE3D2B82-FE2A-4242-8F93-820B54A4E318}"/>
              </a:ext>
            </a:extLst>
          </p:cNvPr>
          <p:cNvSpPr/>
          <p:nvPr/>
        </p:nvSpPr>
        <p:spPr>
          <a:xfrm>
            <a:off x="8007628" y="1829381"/>
            <a:ext cx="2207589" cy="1043750"/>
          </a:xfrm>
          <a:prstGeom prst="rect">
            <a:avLst/>
          </a:prstGeom>
          <a:ln>
            <a:solidFill>
              <a:srgbClr val="5C5CC7"/>
            </a:solidFill>
          </a:ln>
        </p:spPr>
        <p:style>
          <a:lnRef idx="2">
            <a:schemeClr val="dk1"/>
          </a:lnRef>
          <a:fillRef idx="1">
            <a:schemeClr val="lt1"/>
          </a:fillRef>
          <a:effectRef idx="0">
            <a:schemeClr val="dk1"/>
          </a:effectRef>
          <a:fontRef idx="minor">
            <a:schemeClr val="dk1"/>
          </a:fontRef>
        </p:style>
        <p:txBody>
          <a:bodyPr rtlCol="0" anchor="ctr"/>
          <a:lstStyle/>
          <a:p>
            <a:pPr algn="ctr"/>
            <a:r>
              <a:rPr lang="fr-CA" dirty="0">
                <a:solidFill>
                  <a:srgbClr val="5C5CC7"/>
                </a:solidFill>
              </a:rPr>
              <a:t>Enjeux</a:t>
            </a:r>
          </a:p>
        </p:txBody>
      </p:sp>
      <p:pic>
        <p:nvPicPr>
          <p:cNvPr id="11" name="Image 10">
            <a:extLst>
              <a:ext uri="{FF2B5EF4-FFF2-40B4-BE49-F238E27FC236}">
                <a16:creationId xmlns:a16="http://schemas.microsoft.com/office/drawing/2014/main" id="{F1ADB413-70AC-43A0-A284-E57E29A5E4C6}"/>
              </a:ext>
            </a:extLst>
          </p:cNvPr>
          <p:cNvPicPr>
            <a:picLocks noChangeAspect="1"/>
          </p:cNvPicPr>
          <p:nvPr/>
        </p:nvPicPr>
        <p:blipFill>
          <a:blip r:embed="rId2"/>
          <a:stretch>
            <a:fillRect/>
          </a:stretch>
        </p:blipFill>
        <p:spPr>
          <a:xfrm>
            <a:off x="581618" y="1829380"/>
            <a:ext cx="7323455" cy="4290432"/>
          </a:xfrm>
          <a:prstGeom prst="rect">
            <a:avLst/>
          </a:prstGeom>
          <a:ln>
            <a:solidFill>
              <a:srgbClr val="5C5CC7"/>
            </a:solidFill>
          </a:ln>
        </p:spPr>
      </p:pic>
    </p:spTree>
    <p:extLst>
      <p:ext uri="{BB962C8B-B14F-4D97-AF65-F5344CB8AC3E}">
        <p14:creationId xmlns:p14="http://schemas.microsoft.com/office/powerpoint/2010/main" val="15139000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1B1B8FF-B74F-4D0E-8ACB-275B1D616C0F}"/>
              </a:ext>
            </a:extLst>
          </p:cNvPr>
          <p:cNvSpPr>
            <a:spLocks noGrp="1"/>
          </p:cNvSpPr>
          <p:nvPr>
            <p:ph type="title"/>
          </p:nvPr>
        </p:nvSpPr>
        <p:spPr>
          <a:xfrm>
            <a:off x="914400" y="489585"/>
            <a:ext cx="11099801" cy="494069"/>
          </a:xfrm>
        </p:spPr>
        <p:txBody>
          <a:bodyPr/>
          <a:lstStyle/>
          <a:p>
            <a:r>
              <a:rPr lang="fr-CA" dirty="0"/>
              <a:t>Principaux enjeux rencontrés dans le FAP </a:t>
            </a:r>
            <a:endParaRPr lang="en-US" dirty="0"/>
          </a:p>
        </p:txBody>
      </p:sp>
      <p:sp>
        <p:nvSpPr>
          <p:cNvPr id="4" name="Espace réservé du numéro de diapositive 3">
            <a:extLst>
              <a:ext uri="{FF2B5EF4-FFF2-40B4-BE49-F238E27FC236}">
                <a16:creationId xmlns:a16="http://schemas.microsoft.com/office/drawing/2014/main" id="{CF381C13-20B7-40E1-A000-2A99BB22CD75}"/>
              </a:ext>
            </a:extLst>
          </p:cNvPr>
          <p:cNvSpPr>
            <a:spLocks noGrp="1"/>
          </p:cNvSpPr>
          <p:nvPr>
            <p:ph type="sldNum" sz="quarter" idx="10"/>
          </p:nvPr>
        </p:nvSpPr>
        <p:spPr>
          <a:xfrm>
            <a:off x="7702550" y="6291480"/>
            <a:ext cx="2743200" cy="365125"/>
          </a:xfrm>
        </p:spPr>
        <p:txBody>
          <a:bodyPr/>
          <a:lstStyle/>
          <a:p>
            <a:fld id="{FB5E8420-7C3C-4E4F-9C0E-4335833754A7}" type="slidenum">
              <a:rPr lang="fr-CA" smtClean="0"/>
              <a:t>7</a:t>
            </a:fld>
            <a:endParaRPr lang="fr-CA" dirty="0"/>
          </a:p>
        </p:txBody>
      </p:sp>
      <p:sp>
        <p:nvSpPr>
          <p:cNvPr id="5" name="ZoneTexte 4">
            <a:extLst>
              <a:ext uri="{FF2B5EF4-FFF2-40B4-BE49-F238E27FC236}">
                <a16:creationId xmlns:a16="http://schemas.microsoft.com/office/drawing/2014/main" id="{EB4E90F6-E6E2-47E3-8CD5-9BC93753A61C}"/>
              </a:ext>
            </a:extLst>
          </p:cNvPr>
          <p:cNvSpPr txBox="1"/>
          <p:nvPr/>
        </p:nvSpPr>
        <p:spPr>
          <a:xfrm>
            <a:off x="942975" y="1309993"/>
            <a:ext cx="3551550" cy="3693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fr-CA" dirty="0"/>
              <a:t>Enjeux communs à tous les secteurs</a:t>
            </a:r>
            <a:endParaRPr lang="en-US" dirty="0"/>
          </a:p>
        </p:txBody>
      </p:sp>
      <p:sp>
        <p:nvSpPr>
          <p:cNvPr id="11" name="ZoneTexte 10">
            <a:extLst>
              <a:ext uri="{FF2B5EF4-FFF2-40B4-BE49-F238E27FC236}">
                <a16:creationId xmlns:a16="http://schemas.microsoft.com/office/drawing/2014/main" id="{E57E1040-C24A-467C-8EA6-40D4E494B27E}"/>
              </a:ext>
            </a:extLst>
          </p:cNvPr>
          <p:cNvSpPr txBox="1"/>
          <p:nvPr/>
        </p:nvSpPr>
        <p:spPr>
          <a:xfrm>
            <a:off x="438911" y="4071282"/>
            <a:ext cx="3829234" cy="2585323"/>
          </a:xfrm>
          <a:prstGeom prst="rect">
            <a:avLst/>
          </a:prstGeom>
          <a:noFill/>
        </p:spPr>
        <p:txBody>
          <a:bodyPr wrap="square" rtlCol="0">
            <a:spAutoFit/>
          </a:bodyPr>
          <a:lstStyle/>
          <a:p>
            <a:pPr marL="285750" indent="-285750">
              <a:buFont typeface="Wingdings" panose="05000000000000000000" pitchFamily="2" charset="2"/>
              <a:buChar char="q"/>
            </a:pPr>
            <a:r>
              <a:rPr lang="fr-CA" dirty="0"/>
              <a:t>La qualité des données (AS et CPSS) </a:t>
            </a:r>
          </a:p>
          <a:p>
            <a:pPr marL="285750" indent="-285750">
              <a:buFont typeface="Wingdings" panose="05000000000000000000" pitchFamily="2" charset="2"/>
              <a:buChar char="q"/>
            </a:pPr>
            <a:r>
              <a:rPr lang="fr-CA" dirty="0"/>
              <a:t>Les coûts des fournitures coûteuses ne sont pas assez connues </a:t>
            </a:r>
          </a:p>
          <a:p>
            <a:pPr marL="285750" indent="-285750">
              <a:buFont typeface="Wingdings" panose="05000000000000000000" pitchFamily="2" charset="2"/>
              <a:buChar char="q"/>
            </a:pPr>
            <a:r>
              <a:rPr lang="fr-CA" dirty="0"/>
              <a:t>Manque de disponibilité d’outils pour le suivi du financement</a:t>
            </a:r>
          </a:p>
          <a:p>
            <a:pPr marL="285750" indent="-285750">
              <a:buFont typeface="Wingdings" panose="05000000000000000000" pitchFamily="2" charset="2"/>
              <a:buChar char="q"/>
            </a:pPr>
            <a:r>
              <a:rPr lang="fr-CA" dirty="0"/>
              <a:t>Défis d’évaluation et de mise à jour des modèles </a:t>
            </a:r>
            <a:endParaRPr lang="en-US" dirty="0"/>
          </a:p>
          <a:p>
            <a:pPr marL="285750" indent="-285750">
              <a:buFont typeface="Wingdings" panose="05000000000000000000" pitchFamily="2" charset="2"/>
              <a:buChar char="q"/>
            </a:pPr>
            <a:endParaRPr lang="fr-CA" dirty="0"/>
          </a:p>
          <a:p>
            <a:endParaRPr lang="en-US" dirty="0"/>
          </a:p>
        </p:txBody>
      </p:sp>
      <p:sp>
        <p:nvSpPr>
          <p:cNvPr id="12" name="ZoneTexte 11">
            <a:extLst>
              <a:ext uri="{FF2B5EF4-FFF2-40B4-BE49-F238E27FC236}">
                <a16:creationId xmlns:a16="http://schemas.microsoft.com/office/drawing/2014/main" id="{C699245C-EC36-44AD-B6FD-6E17A55F209C}"/>
              </a:ext>
            </a:extLst>
          </p:cNvPr>
          <p:cNvSpPr txBox="1"/>
          <p:nvPr/>
        </p:nvSpPr>
        <p:spPr>
          <a:xfrm>
            <a:off x="5054211" y="4216637"/>
            <a:ext cx="2981714" cy="2031325"/>
          </a:xfrm>
          <a:prstGeom prst="rect">
            <a:avLst/>
          </a:prstGeom>
          <a:noFill/>
        </p:spPr>
        <p:txBody>
          <a:bodyPr wrap="square" rtlCol="0">
            <a:spAutoFit/>
          </a:bodyPr>
          <a:lstStyle/>
          <a:p>
            <a:pPr marL="285750" indent="-285750">
              <a:buFont typeface="Wingdings" panose="05000000000000000000" pitchFamily="2" charset="2"/>
              <a:buChar char="q"/>
            </a:pPr>
            <a:r>
              <a:rPr lang="fr-CA" dirty="0"/>
              <a:t>Engagement faible des cliniciens </a:t>
            </a:r>
          </a:p>
          <a:p>
            <a:pPr marL="285750" indent="-285750">
              <a:buFont typeface="Wingdings" panose="05000000000000000000" pitchFamily="2" charset="2"/>
              <a:buChar char="q"/>
            </a:pPr>
            <a:r>
              <a:rPr lang="fr-CA" dirty="0"/>
              <a:t>Impact financier et gestion du changement</a:t>
            </a:r>
          </a:p>
          <a:p>
            <a:pPr marL="285750" indent="-285750">
              <a:buFont typeface="Wingdings" panose="05000000000000000000" pitchFamily="2" charset="2"/>
              <a:buChar char="q"/>
            </a:pPr>
            <a:r>
              <a:rPr lang="fr-CA" dirty="0"/>
              <a:t>Mission universitaire</a:t>
            </a:r>
          </a:p>
          <a:p>
            <a:pPr marL="285750" indent="-285750">
              <a:buFont typeface="Wingdings" panose="05000000000000000000" pitchFamily="2" charset="2"/>
              <a:buChar char="q"/>
            </a:pPr>
            <a:r>
              <a:rPr lang="fr-CA" dirty="0"/>
              <a:t>Éloignement </a:t>
            </a:r>
          </a:p>
          <a:p>
            <a:pPr marL="285750" indent="-285750">
              <a:buFont typeface="Wingdings" panose="05000000000000000000" pitchFamily="2" charset="2"/>
              <a:buChar char="q"/>
            </a:pPr>
            <a:endParaRPr lang="en-US" dirty="0"/>
          </a:p>
        </p:txBody>
      </p:sp>
      <p:sp>
        <p:nvSpPr>
          <p:cNvPr id="15" name="ZoneTexte 14">
            <a:extLst>
              <a:ext uri="{FF2B5EF4-FFF2-40B4-BE49-F238E27FC236}">
                <a16:creationId xmlns:a16="http://schemas.microsoft.com/office/drawing/2014/main" id="{AC7BEDDF-2535-4525-B4A2-D853783FF44B}"/>
              </a:ext>
            </a:extLst>
          </p:cNvPr>
          <p:cNvSpPr txBox="1"/>
          <p:nvPr/>
        </p:nvSpPr>
        <p:spPr>
          <a:xfrm>
            <a:off x="9210286" y="4363913"/>
            <a:ext cx="2981714" cy="646331"/>
          </a:xfrm>
          <a:prstGeom prst="rect">
            <a:avLst/>
          </a:prstGeom>
          <a:noFill/>
        </p:spPr>
        <p:txBody>
          <a:bodyPr wrap="square" rtlCol="0">
            <a:spAutoFit/>
          </a:bodyPr>
          <a:lstStyle/>
          <a:p>
            <a:pPr marL="285750" indent="-285750">
              <a:buFont typeface="Wingdings" panose="05000000000000000000" pitchFamily="2" charset="2"/>
              <a:buChar char="q"/>
            </a:pPr>
            <a:r>
              <a:rPr lang="fr-CA" dirty="0"/>
              <a:t>Le contexte de la pandémie</a:t>
            </a:r>
          </a:p>
        </p:txBody>
      </p:sp>
      <p:cxnSp>
        <p:nvCxnSpPr>
          <p:cNvPr id="19" name="Connecteur droit 18">
            <a:extLst>
              <a:ext uri="{FF2B5EF4-FFF2-40B4-BE49-F238E27FC236}">
                <a16:creationId xmlns:a16="http://schemas.microsoft.com/office/drawing/2014/main" id="{C7887DF1-DF5C-46E4-8FAB-A1D685E04922}"/>
              </a:ext>
            </a:extLst>
          </p:cNvPr>
          <p:cNvCxnSpPr>
            <a:cxnSpLocks/>
          </p:cNvCxnSpPr>
          <p:nvPr/>
        </p:nvCxnSpPr>
        <p:spPr>
          <a:xfrm>
            <a:off x="4269494" y="2847885"/>
            <a:ext cx="0" cy="1695540"/>
          </a:xfrm>
          <a:prstGeom prst="line">
            <a:avLst/>
          </a:prstGeom>
          <a:ln w="31750"/>
        </p:spPr>
        <p:style>
          <a:lnRef idx="1">
            <a:schemeClr val="accent1"/>
          </a:lnRef>
          <a:fillRef idx="0">
            <a:schemeClr val="accent1"/>
          </a:fillRef>
          <a:effectRef idx="0">
            <a:schemeClr val="accent1"/>
          </a:effectRef>
          <a:fontRef idx="minor">
            <a:schemeClr val="tx1"/>
          </a:fontRef>
        </p:style>
      </p:cxnSp>
      <p:pic>
        <p:nvPicPr>
          <p:cNvPr id="27" name="Image 26">
            <a:extLst>
              <a:ext uri="{FF2B5EF4-FFF2-40B4-BE49-F238E27FC236}">
                <a16:creationId xmlns:a16="http://schemas.microsoft.com/office/drawing/2014/main" id="{408B847C-999A-4593-9021-4F41EEF97E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2143" y="1952685"/>
            <a:ext cx="2809875" cy="2107406"/>
          </a:xfrm>
          <a:prstGeom prst="rect">
            <a:avLst/>
          </a:prstGeom>
        </p:spPr>
      </p:pic>
      <p:cxnSp>
        <p:nvCxnSpPr>
          <p:cNvPr id="28" name="Connecteur droit 27">
            <a:extLst>
              <a:ext uri="{FF2B5EF4-FFF2-40B4-BE49-F238E27FC236}">
                <a16:creationId xmlns:a16="http://schemas.microsoft.com/office/drawing/2014/main" id="{162D1E7C-B083-4445-917A-D7157EF91351}"/>
              </a:ext>
            </a:extLst>
          </p:cNvPr>
          <p:cNvCxnSpPr>
            <a:cxnSpLocks/>
          </p:cNvCxnSpPr>
          <p:nvPr/>
        </p:nvCxnSpPr>
        <p:spPr>
          <a:xfrm>
            <a:off x="8565269" y="2797909"/>
            <a:ext cx="0" cy="1695540"/>
          </a:xfrm>
          <a:prstGeom prst="line">
            <a:avLst/>
          </a:prstGeom>
          <a:ln w="31750"/>
        </p:spPr>
        <p:style>
          <a:lnRef idx="1">
            <a:schemeClr val="accent1"/>
          </a:lnRef>
          <a:fillRef idx="0">
            <a:schemeClr val="accent1"/>
          </a:fillRef>
          <a:effectRef idx="0">
            <a:schemeClr val="accent1"/>
          </a:effectRef>
          <a:fontRef idx="minor">
            <a:schemeClr val="tx1"/>
          </a:fontRef>
        </p:style>
      </p:cxnSp>
      <p:pic>
        <p:nvPicPr>
          <p:cNvPr id="29" name="Image 28" descr="COVID -19">
            <a:extLst>
              <a:ext uri="{FF2B5EF4-FFF2-40B4-BE49-F238E27FC236}">
                <a16:creationId xmlns:a16="http://schemas.microsoft.com/office/drawing/2014/main" id="{19743915-C5B5-4A85-B831-C0CE829C301C}"/>
              </a:ext>
            </a:extLst>
          </p:cNvPr>
          <p:cNvPicPr>
            <a:picLocks noChangeAspect="1"/>
          </p:cNvPicPr>
          <p:nvPr>
            <p:custDataLst>
              <p:tags r:id="rId1"/>
            </p:custDataLst>
          </p:nvPr>
        </p:nvPicPr>
        <p:blipFill>
          <a:blip r:embed="rId4" cstate="print">
            <a:extLst>
              <a:ext uri="{28A0092B-C50C-407E-A947-70E740481C1C}">
                <a14:useLocalDpi xmlns:a14="http://schemas.microsoft.com/office/drawing/2010/main" val="0"/>
              </a:ext>
            </a:extLst>
          </a:blip>
          <a:stretch>
            <a:fillRect/>
          </a:stretch>
        </p:blipFill>
        <p:spPr>
          <a:xfrm>
            <a:off x="9601598" y="2498594"/>
            <a:ext cx="1353018" cy="1353018"/>
          </a:xfrm>
          <a:prstGeom prst="rect">
            <a:avLst/>
          </a:prstGeom>
        </p:spPr>
      </p:pic>
      <p:pic>
        <p:nvPicPr>
          <p:cNvPr id="31" name="Image 30">
            <a:extLst>
              <a:ext uri="{FF2B5EF4-FFF2-40B4-BE49-F238E27FC236}">
                <a16:creationId xmlns:a16="http://schemas.microsoft.com/office/drawing/2014/main" id="{A776E6BC-952C-4795-A665-7BABB3F516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75621" y="2116553"/>
            <a:ext cx="3482172" cy="1943538"/>
          </a:xfrm>
          <a:prstGeom prst="rect">
            <a:avLst/>
          </a:prstGeom>
        </p:spPr>
      </p:pic>
    </p:spTree>
    <p:extLst>
      <p:ext uri="{BB962C8B-B14F-4D97-AF65-F5344CB8AC3E}">
        <p14:creationId xmlns:p14="http://schemas.microsoft.com/office/powerpoint/2010/main" val="26070463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019C462-C814-4DCF-8A6D-BE4995B9A84A}"/>
              </a:ext>
            </a:extLst>
          </p:cNvPr>
          <p:cNvSpPr>
            <a:spLocks noGrp="1"/>
          </p:cNvSpPr>
          <p:nvPr>
            <p:ph type="title"/>
          </p:nvPr>
        </p:nvSpPr>
        <p:spPr>
          <a:xfrm>
            <a:off x="682336" y="888257"/>
            <a:ext cx="10515600" cy="412955"/>
          </a:xfrm>
        </p:spPr>
        <p:txBody>
          <a:bodyPr/>
          <a:lstStyle/>
          <a:p>
            <a:r>
              <a:rPr lang="fr-CA" dirty="0"/>
              <a:t>Horizon du FAP : </a:t>
            </a:r>
            <a:br>
              <a:rPr lang="fr-CA" dirty="0"/>
            </a:br>
            <a:r>
              <a:rPr lang="fr-CA" dirty="0"/>
              <a:t>Quels autres modèles seront déployés d’ici 5 ans ?  </a:t>
            </a:r>
          </a:p>
        </p:txBody>
      </p:sp>
      <p:sp>
        <p:nvSpPr>
          <p:cNvPr id="3" name="Espace réservé du numéro de diapositive 2">
            <a:extLst>
              <a:ext uri="{FF2B5EF4-FFF2-40B4-BE49-F238E27FC236}">
                <a16:creationId xmlns:a16="http://schemas.microsoft.com/office/drawing/2014/main" id="{01CC4231-F7E3-439D-B85F-7BB5CAF2E909}"/>
              </a:ext>
            </a:extLst>
          </p:cNvPr>
          <p:cNvSpPr>
            <a:spLocks noGrp="1"/>
          </p:cNvSpPr>
          <p:nvPr>
            <p:ph type="sldNum" sz="quarter" idx="10"/>
          </p:nvPr>
        </p:nvSpPr>
        <p:spPr/>
        <p:txBody>
          <a:bodyPr/>
          <a:lstStyle/>
          <a:p>
            <a:fld id="{FB5E8420-7C3C-4E4F-9C0E-4335833754A7}" type="slidenum">
              <a:rPr lang="fr-CA" smtClean="0"/>
              <a:t>8</a:t>
            </a:fld>
            <a:endParaRPr lang="fr-CA"/>
          </a:p>
        </p:txBody>
      </p:sp>
      <p:sp>
        <p:nvSpPr>
          <p:cNvPr id="6" name="ZoneTexte 5">
            <a:extLst>
              <a:ext uri="{FF2B5EF4-FFF2-40B4-BE49-F238E27FC236}">
                <a16:creationId xmlns:a16="http://schemas.microsoft.com/office/drawing/2014/main" id="{4D2ABE9E-1315-4AED-95BD-82E74017A185}"/>
              </a:ext>
            </a:extLst>
          </p:cNvPr>
          <p:cNvSpPr txBox="1"/>
          <p:nvPr/>
        </p:nvSpPr>
        <p:spPr>
          <a:xfrm>
            <a:off x="1187161" y="2402808"/>
            <a:ext cx="6094268" cy="1200329"/>
          </a:xfrm>
          <a:prstGeom prst="rect">
            <a:avLst/>
          </a:prstGeom>
          <a:noFill/>
        </p:spPr>
        <p:txBody>
          <a:bodyPr wrap="square">
            <a:spAutoFit/>
          </a:bodyPr>
          <a:lstStyle/>
          <a:p>
            <a:pPr marL="457200" indent="-457200">
              <a:buFont typeface="Wingdings" panose="05000000000000000000" pitchFamily="2" charset="2"/>
              <a:buChar char="Ø"/>
            </a:pPr>
            <a:r>
              <a:rPr lang="fr-CA" sz="1800" dirty="0"/>
              <a:t>Médecine</a:t>
            </a:r>
          </a:p>
          <a:p>
            <a:pPr marL="457200" indent="-457200">
              <a:buFont typeface="Wingdings" panose="05000000000000000000" pitchFamily="2" charset="2"/>
              <a:buChar char="Ø"/>
            </a:pPr>
            <a:r>
              <a:rPr lang="fr-CA" sz="1800" dirty="0"/>
              <a:t>Urgences</a:t>
            </a:r>
          </a:p>
          <a:p>
            <a:pPr marL="457200" indent="-457200">
              <a:buFont typeface="Wingdings" panose="05000000000000000000" pitchFamily="2" charset="2"/>
              <a:buChar char="Ø"/>
            </a:pPr>
            <a:r>
              <a:rPr lang="fr-CA" sz="1800" dirty="0"/>
              <a:t>Dialyse</a:t>
            </a:r>
          </a:p>
          <a:p>
            <a:pPr marL="457200" indent="-457200">
              <a:buFont typeface="Wingdings" panose="05000000000000000000" pitchFamily="2" charset="2"/>
              <a:buChar char="Ø"/>
            </a:pPr>
            <a:r>
              <a:rPr lang="fr-CA" sz="1800" dirty="0"/>
              <a:t>Endoscopie digestive</a:t>
            </a:r>
          </a:p>
        </p:txBody>
      </p:sp>
      <p:sp>
        <p:nvSpPr>
          <p:cNvPr id="7" name="ZoneTexte 6">
            <a:extLst>
              <a:ext uri="{FF2B5EF4-FFF2-40B4-BE49-F238E27FC236}">
                <a16:creationId xmlns:a16="http://schemas.microsoft.com/office/drawing/2014/main" id="{3A9F3AFC-DADC-4FB0-9F4D-8C68526E0EC4}"/>
              </a:ext>
            </a:extLst>
          </p:cNvPr>
          <p:cNvSpPr txBox="1"/>
          <p:nvPr/>
        </p:nvSpPr>
        <p:spPr>
          <a:xfrm>
            <a:off x="1017443" y="1827845"/>
            <a:ext cx="6094268" cy="369332"/>
          </a:xfrm>
          <a:prstGeom prst="rect">
            <a:avLst/>
          </a:prstGeom>
          <a:noFill/>
        </p:spPr>
        <p:txBody>
          <a:bodyPr wrap="square">
            <a:spAutoFit/>
          </a:bodyPr>
          <a:lstStyle/>
          <a:p>
            <a:r>
              <a:rPr lang="fr-CA" dirty="0"/>
              <a:t>Les s</a:t>
            </a:r>
            <a:r>
              <a:rPr lang="fr-CA" sz="1800" dirty="0"/>
              <a:t>ecteurs ciblés pour les prochains modèles sont : </a:t>
            </a:r>
          </a:p>
        </p:txBody>
      </p:sp>
      <p:sp>
        <p:nvSpPr>
          <p:cNvPr id="8" name="ZoneTexte 7">
            <a:extLst>
              <a:ext uri="{FF2B5EF4-FFF2-40B4-BE49-F238E27FC236}">
                <a16:creationId xmlns:a16="http://schemas.microsoft.com/office/drawing/2014/main" id="{995BA712-D026-4EAC-9FA0-2A7331CFEB3F}"/>
              </a:ext>
            </a:extLst>
          </p:cNvPr>
          <p:cNvSpPr txBox="1"/>
          <p:nvPr/>
        </p:nvSpPr>
        <p:spPr>
          <a:xfrm>
            <a:off x="1017443" y="3808768"/>
            <a:ext cx="6094268" cy="646331"/>
          </a:xfrm>
          <a:prstGeom prst="rect">
            <a:avLst/>
          </a:prstGeom>
          <a:noFill/>
        </p:spPr>
        <p:txBody>
          <a:bodyPr wrap="square">
            <a:spAutoFit/>
          </a:bodyPr>
          <a:lstStyle/>
          <a:p>
            <a:r>
              <a:rPr lang="fr-CA" dirty="0"/>
              <a:t>Le développement, la simulation, le pilotage et le déploiement de ces modèles seront planifiés vers la fin de l’an 2022-2023 </a:t>
            </a:r>
            <a:r>
              <a:rPr lang="fr-CA" sz="1800" dirty="0"/>
              <a:t> </a:t>
            </a:r>
          </a:p>
        </p:txBody>
      </p:sp>
      <p:grpSp>
        <p:nvGrpSpPr>
          <p:cNvPr id="9" name="Groupe 8">
            <a:extLst>
              <a:ext uri="{FF2B5EF4-FFF2-40B4-BE49-F238E27FC236}">
                <a16:creationId xmlns:a16="http://schemas.microsoft.com/office/drawing/2014/main" id="{4B8C2923-8360-4349-BFA9-D2633D5F28AA}"/>
              </a:ext>
            </a:extLst>
          </p:cNvPr>
          <p:cNvGrpSpPr/>
          <p:nvPr/>
        </p:nvGrpSpPr>
        <p:grpSpPr>
          <a:xfrm>
            <a:off x="8290693" y="2012511"/>
            <a:ext cx="2535572" cy="3928930"/>
            <a:chOff x="8042715" y="1325466"/>
            <a:chExt cx="3191330" cy="3837890"/>
          </a:xfrm>
        </p:grpSpPr>
        <p:grpSp>
          <p:nvGrpSpPr>
            <p:cNvPr id="24" name="Groupe 23">
              <a:extLst>
                <a:ext uri="{FF2B5EF4-FFF2-40B4-BE49-F238E27FC236}">
                  <a16:creationId xmlns:a16="http://schemas.microsoft.com/office/drawing/2014/main" id="{396DD087-9884-470F-BAF0-E6A5170E912B}"/>
                </a:ext>
              </a:extLst>
            </p:cNvPr>
            <p:cNvGrpSpPr/>
            <p:nvPr/>
          </p:nvGrpSpPr>
          <p:grpSpPr>
            <a:xfrm>
              <a:off x="8042715" y="1325466"/>
              <a:ext cx="3191330" cy="2771475"/>
              <a:chOff x="2737475" y="1484493"/>
              <a:chExt cx="3191330" cy="2771475"/>
            </a:xfrm>
          </p:grpSpPr>
          <p:sp>
            <p:nvSpPr>
              <p:cNvPr id="37" name="Rectangle : coins arrondis 36">
                <a:extLst>
                  <a:ext uri="{FF2B5EF4-FFF2-40B4-BE49-F238E27FC236}">
                    <a16:creationId xmlns:a16="http://schemas.microsoft.com/office/drawing/2014/main" id="{88ED66B6-EBB0-4CDF-9E40-2BC9FDDD8036}"/>
                  </a:ext>
                </a:extLst>
              </p:cNvPr>
              <p:cNvSpPr/>
              <p:nvPr/>
            </p:nvSpPr>
            <p:spPr>
              <a:xfrm>
                <a:off x="2741960" y="1484493"/>
                <a:ext cx="3161447" cy="866429"/>
              </a:xfrm>
              <a:prstGeom prst="roundRect">
                <a:avLst>
                  <a:gd name="adj" fmla="val 10000"/>
                </a:avLst>
              </a:prstGeom>
              <a:solidFill>
                <a:schemeClr val="tx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grpSp>
            <p:nvGrpSpPr>
              <p:cNvPr id="31" name="Groupe 30">
                <a:extLst>
                  <a:ext uri="{FF2B5EF4-FFF2-40B4-BE49-F238E27FC236}">
                    <a16:creationId xmlns:a16="http://schemas.microsoft.com/office/drawing/2014/main" id="{4ED8EB26-2BA2-49F3-AC19-60E2416AF23E}"/>
                  </a:ext>
                </a:extLst>
              </p:cNvPr>
              <p:cNvGrpSpPr/>
              <p:nvPr/>
            </p:nvGrpSpPr>
            <p:grpSpPr>
              <a:xfrm>
                <a:off x="2737475" y="2465366"/>
                <a:ext cx="3161447" cy="866428"/>
                <a:chOff x="3695263" y="807528"/>
                <a:chExt cx="4432737" cy="436735"/>
              </a:xfrm>
            </p:grpSpPr>
            <p:sp>
              <p:nvSpPr>
                <p:cNvPr id="35" name="Rectangle : coins arrondis 34">
                  <a:extLst>
                    <a:ext uri="{FF2B5EF4-FFF2-40B4-BE49-F238E27FC236}">
                      <a16:creationId xmlns:a16="http://schemas.microsoft.com/office/drawing/2014/main" id="{A69A080D-7BA3-4495-B151-8DB6FB6F5A02}"/>
                    </a:ext>
                  </a:extLst>
                </p:cNvPr>
                <p:cNvSpPr/>
                <p:nvPr/>
              </p:nvSpPr>
              <p:spPr>
                <a:xfrm>
                  <a:off x="3695263" y="807528"/>
                  <a:ext cx="4432737" cy="436735"/>
                </a:xfrm>
                <a:prstGeom prst="roundRect">
                  <a:avLst>
                    <a:gd name="adj" fmla="val 10000"/>
                  </a:avLst>
                </a:prstGeom>
                <a:solidFill>
                  <a:srgbClr val="23899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6" name="Rectangle : coins arrondis 6">
                  <a:extLst>
                    <a:ext uri="{FF2B5EF4-FFF2-40B4-BE49-F238E27FC236}">
                      <a16:creationId xmlns:a16="http://schemas.microsoft.com/office/drawing/2014/main" id="{A48C122F-6818-41F3-B419-633899B11AB3}"/>
                    </a:ext>
                  </a:extLst>
                </p:cNvPr>
                <p:cNvSpPr txBox="1"/>
                <p:nvPr/>
              </p:nvSpPr>
              <p:spPr>
                <a:xfrm>
                  <a:off x="6661901" y="904269"/>
                  <a:ext cx="1257095" cy="2741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t" anchorCtr="0">
                  <a:noAutofit/>
                </a:bodyPr>
                <a:lstStyle/>
                <a:p>
                  <a:pPr marL="57150" lvl="1" indent="-108000" algn="l" defTabSz="444500" rtl="0">
                    <a:lnSpc>
                      <a:spcPct val="90000"/>
                    </a:lnSpc>
                    <a:spcBef>
                      <a:spcPct val="0"/>
                    </a:spcBef>
                    <a:spcAft>
                      <a:spcPct val="15000"/>
                    </a:spcAft>
                    <a:buChar char="•"/>
                  </a:pPr>
                  <a:r>
                    <a:rPr lang="fr-CA" sz="1400" dirty="0"/>
                    <a:t>MSSS</a:t>
                  </a:r>
                </a:p>
                <a:p>
                  <a:pPr marL="57150" marR="0" lvl="1" indent="-108000" algn="l" defTabSz="444500" rtl="0" eaLnBrk="1" fontAlgn="auto" latinLnBrk="0" hangingPunct="1">
                    <a:lnSpc>
                      <a:spcPct val="90000"/>
                    </a:lnSpc>
                    <a:spcBef>
                      <a:spcPct val="0"/>
                    </a:spcBef>
                    <a:spcAft>
                      <a:spcPct val="15000"/>
                    </a:spcAft>
                    <a:buClrTx/>
                    <a:buSzTx/>
                    <a:buFontTx/>
                    <a:buChar char="•"/>
                    <a:tabLst/>
                    <a:defRPr/>
                  </a:pPr>
                  <a:r>
                    <a:rPr kumimoji="0" lang="fr-CA" sz="1400" b="0" i="0" u="none" strike="noStrike" kern="1200" cap="none" spc="0" normalizeH="0" baseline="0" noProof="0" dirty="0">
                      <a:ln>
                        <a:noFill/>
                      </a:ln>
                      <a:solidFill>
                        <a:prstClr val="white"/>
                      </a:solidFill>
                      <a:effectLst/>
                      <a:uLnTx/>
                      <a:uFillTx/>
                      <a:latin typeface="Calibri" panose="020F0502020204030204"/>
                      <a:ea typeface="+mn-ea"/>
                      <a:cs typeface="+mn-cs"/>
                    </a:rPr>
                    <a:t>RSSS </a:t>
                  </a:r>
                  <a:endParaRPr lang="fr-CA" sz="1400" kern="1200" dirty="0">
                    <a:latin typeface="Calibri Light" panose="020F0302020204030204"/>
                  </a:endParaRPr>
                </a:p>
                <a:p>
                  <a:pPr marL="252000" lvl="2" indent="-108000" defTabSz="444500">
                    <a:lnSpc>
                      <a:spcPct val="90000"/>
                    </a:lnSpc>
                    <a:spcBef>
                      <a:spcPct val="0"/>
                    </a:spcBef>
                    <a:spcAft>
                      <a:spcPct val="15000"/>
                    </a:spcAft>
                    <a:buFont typeface="Courier New" panose="02070309020205020404" pitchFamily="49" charset="0"/>
                    <a:buChar char="o"/>
                  </a:pPr>
                  <a:endParaRPr lang="fr-CA" sz="1000" kern="1200" dirty="0"/>
                </a:p>
                <a:p>
                  <a:pPr marL="57150" lvl="1" indent="-57150" algn="l" defTabSz="444500">
                    <a:lnSpc>
                      <a:spcPct val="90000"/>
                    </a:lnSpc>
                    <a:spcBef>
                      <a:spcPct val="0"/>
                    </a:spcBef>
                    <a:spcAft>
                      <a:spcPct val="15000"/>
                    </a:spcAft>
                    <a:buChar char="•"/>
                  </a:pPr>
                  <a:endParaRPr lang="fr-CA" sz="1000" kern="1200" dirty="0"/>
                </a:p>
              </p:txBody>
            </p:sp>
          </p:grpSp>
          <p:sp>
            <p:nvSpPr>
              <p:cNvPr id="33" name="Rectangle : coins arrondis 32">
                <a:extLst>
                  <a:ext uri="{FF2B5EF4-FFF2-40B4-BE49-F238E27FC236}">
                    <a16:creationId xmlns:a16="http://schemas.microsoft.com/office/drawing/2014/main" id="{CAB102EC-E355-479E-ADE0-BD1F0F5F9595}"/>
                  </a:ext>
                </a:extLst>
              </p:cNvPr>
              <p:cNvSpPr/>
              <p:nvPr/>
            </p:nvSpPr>
            <p:spPr>
              <a:xfrm>
                <a:off x="2776331" y="3446565"/>
                <a:ext cx="3152474" cy="809403"/>
              </a:xfrm>
              <a:prstGeom prst="roundRect">
                <a:avLst>
                  <a:gd name="adj" fmla="val 10000"/>
                </a:avLst>
              </a:prstGeom>
              <a:solidFill>
                <a:srgbClr val="3B85C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grpSp>
        <p:sp>
          <p:nvSpPr>
            <p:cNvPr id="11" name="ZoneTexte 10">
              <a:extLst>
                <a:ext uri="{FF2B5EF4-FFF2-40B4-BE49-F238E27FC236}">
                  <a16:creationId xmlns:a16="http://schemas.microsoft.com/office/drawing/2014/main" id="{C95ABA2E-7B3B-4301-9718-E3B7B77F6D62}"/>
                </a:ext>
              </a:extLst>
            </p:cNvPr>
            <p:cNvSpPr txBox="1"/>
            <p:nvPr/>
          </p:nvSpPr>
          <p:spPr>
            <a:xfrm>
              <a:off x="8550726" y="1577107"/>
              <a:ext cx="2344623" cy="369332"/>
            </a:xfrm>
            <a:prstGeom prst="rect">
              <a:avLst/>
            </a:prstGeom>
            <a:noFill/>
          </p:spPr>
          <p:txBody>
            <a:bodyPr wrap="square">
              <a:spAutoFit/>
            </a:bodyPr>
            <a:lstStyle/>
            <a:p>
              <a:r>
                <a:rPr lang="fr-CA" b="1" dirty="0">
                  <a:solidFill>
                    <a:schemeClr val="bg1"/>
                  </a:solidFill>
                </a:rPr>
                <a:t>Développement </a:t>
              </a:r>
            </a:p>
          </p:txBody>
        </p:sp>
        <p:sp>
          <p:nvSpPr>
            <p:cNvPr id="12" name="ZoneTexte 11">
              <a:extLst>
                <a:ext uri="{FF2B5EF4-FFF2-40B4-BE49-F238E27FC236}">
                  <a16:creationId xmlns:a16="http://schemas.microsoft.com/office/drawing/2014/main" id="{CD1DF3F6-4D11-4E9A-8084-9325947C0AF2}"/>
                </a:ext>
              </a:extLst>
            </p:cNvPr>
            <p:cNvSpPr txBox="1"/>
            <p:nvPr/>
          </p:nvSpPr>
          <p:spPr>
            <a:xfrm>
              <a:off x="8436067" y="2577894"/>
              <a:ext cx="2365769" cy="333716"/>
            </a:xfrm>
            <a:prstGeom prst="rect">
              <a:avLst/>
            </a:prstGeom>
            <a:noFill/>
          </p:spPr>
          <p:txBody>
            <a:bodyPr wrap="square">
              <a:spAutoFit/>
            </a:bodyPr>
            <a:lstStyle/>
            <a:p>
              <a:pPr marL="0" marR="0" lvl="0" indent="0" algn="l" defTabSz="577850" rtl="0" eaLnBrk="1" fontAlgn="auto" latinLnBrk="0" hangingPunct="1">
                <a:lnSpc>
                  <a:spcPct val="90000"/>
                </a:lnSpc>
                <a:spcBef>
                  <a:spcPct val="0"/>
                </a:spcBef>
                <a:spcAft>
                  <a:spcPct val="35000"/>
                </a:spcAft>
                <a:buClrTx/>
                <a:buSzTx/>
                <a:buFontTx/>
                <a:buNone/>
                <a:tabLst/>
                <a:defRPr/>
              </a:pPr>
              <a:r>
                <a:rPr kumimoji="0" lang="fr-CA" b="1" i="0" u="none" strike="noStrike" kern="1200" cap="none" spc="0" normalizeH="0" baseline="0" noProof="0" dirty="0">
                  <a:ln>
                    <a:noFill/>
                  </a:ln>
                  <a:solidFill>
                    <a:prstClr val="white"/>
                  </a:solidFill>
                  <a:effectLst/>
                  <a:uLnTx/>
                  <a:uFillTx/>
                  <a:latin typeface="Calibri" panose="020F0502020204030204"/>
                  <a:ea typeface="+mn-ea"/>
                  <a:cs typeface="+mn-cs"/>
                </a:rPr>
                <a:t>Simulation</a:t>
              </a:r>
              <a:r>
                <a:rPr kumimoji="0" lang="fr-CA" sz="1300" b="1" i="0" u="none" strike="noStrike" kern="1200" cap="none" spc="0" normalizeH="0" baseline="0" noProof="0" dirty="0">
                  <a:ln>
                    <a:noFill/>
                  </a:ln>
                  <a:solidFill>
                    <a:prstClr val="white"/>
                  </a:solidFill>
                  <a:effectLst/>
                  <a:uLnTx/>
                  <a:uFillTx/>
                  <a:latin typeface="Calibri Light" panose="020F0302020204030204"/>
                  <a:ea typeface="+mn-ea"/>
                  <a:cs typeface="+mn-cs"/>
                </a:rPr>
                <a:t> </a:t>
              </a:r>
              <a:endParaRPr kumimoji="0" lang="fr-CA" sz="13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3" name="ZoneTexte 12">
              <a:extLst>
                <a:ext uri="{FF2B5EF4-FFF2-40B4-BE49-F238E27FC236}">
                  <a16:creationId xmlns:a16="http://schemas.microsoft.com/office/drawing/2014/main" id="{A80BC4D6-E209-402C-9C03-F43CA7FFF034}"/>
                </a:ext>
              </a:extLst>
            </p:cNvPr>
            <p:cNvSpPr txBox="1"/>
            <p:nvPr/>
          </p:nvSpPr>
          <p:spPr>
            <a:xfrm>
              <a:off x="8198698" y="3389933"/>
              <a:ext cx="2840506" cy="589765"/>
            </a:xfrm>
            <a:prstGeom prst="rect">
              <a:avLst/>
            </a:prstGeom>
            <a:noFill/>
          </p:spPr>
          <p:txBody>
            <a:bodyPr wrap="square">
              <a:spAutoFit/>
            </a:bodyPr>
            <a:lstStyle/>
            <a:p>
              <a:pPr marL="0" marR="0" lvl="0" indent="0" algn="ctr" defTabSz="577850" rtl="0" eaLnBrk="1" fontAlgn="auto" latinLnBrk="0" hangingPunct="1">
                <a:lnSpc>
                  <a:spcPct val="90000"/>
                </a:lnSpc>
                <a:spcBef>
                  <a:spcPct val="0"/>
                </a:spcBef>
                <a:spcAft>
                  <a:spcPts val="100"/>
                </a:spcAft>
                <a:buClrTx/>
                <a:buSzTx/>
                <a:buFontTx/>
                <a:buNone/>
                <a:tabLst/>
                <a:defRPr/>
              </a:pPr>
              <a:r>
                <a:rPr kumimoji="0" lang="fr-CA" b="1" i="0" u="none" strike="noStrike" kern="1200" cap="none" spc="0" normalizeH="0" baseline="0" noProof="0" dirty="0">
                  <a:ln>
                    <a:noFill/>
                  </a:ln>
                  <a:solidFill>
                    <a:prstClr val="white"/>
                  </a:solidFill>
                  <a:effectLst/>
                  <a:uLnTx/>
                  <a:uFillTx/>
                  <a:latin typeface="Calibri" panose="020F0502020204030204"/>
                  <a:ea typeface="+mn-ea"/>
                  <a:cs typeface="+mn-cs"/>
                </a:rPr>
                <a:t>Pilotage de la </a:t>
              </a:r>
            </a:p>
            <a:p>
              <a:pPr marL="0" marR="0" lvl="0" indent="0" algn="ctr" defTabSz="577850" rtl="0" eaLnBrk="1" fontAlgn="auto" latinLnBrk="0" hangingPunct="1">
                <a:lnSpc>
                  <a:spcPct val="90000"/>
                </a:lnSpc>
                <a:spcBef>
                  <a:spcPct val="0"/>
                </a:spcBef>
                <a:spcAft>
                  <a:spcPts val="100"/>
                </a:spcAft>
                <a:buClrTx/>
                <a:buSzTx/>
                <a:buFontTx/>
                <a:buNone/>
                <a:tabLst/>
                <a:defRPr/>
              </a:pPr>
              <a:r>
                <a:rPr kumimoji="0" lang="fr-CA" b="1" i="0" u="none" strike="noStrike" kern="1200" cap="none" spc="0" normalizeH="0" baseline="0" noProof="0" dirty="0">
                  <a:ln>
                    <a:noFill/>
                  </a:ln>
                  <a:solidFill>
                    <a:prstClr val="white"/>
                  </a:solidFill>
                  <a:effectLst/>
                  <a:uLnTx/>
                  <a:uFillTx/>
                  <a:latin typeface="Calibri" panose="020F0502020204030204"/>
                  <a:ea typeface="+mn-ea"/>
                  <a:cs typeface="+mn-cs"/>
                </a:rPr>
                <a:t>mécanique</a:t>
              </a:r>
              <a:endParaRPr kumimoji="0" lang="fr-CA" sz="13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4" name="Groupe 13">
              <a:extLst>
                <a:ext uri="{FF2B5EF4-FFF2-40B4-BE49-F238E27FC236}">
                  <a16:creationId xmlns:a16="http://schemas.microsoft.com/office/drawing/2014/main" id="{5492521B-C38B-44C4-BA68-194D5C27D7A9}"/>
                </a:ext>
              </a:extLst>
            </p:cNvPr>
            <p:cNvGrpSpPr/>
            <p:nvPr/>
          </p:nvGrpSpPr>
          <p:grpSpPr>
            <a:xfrm>
              <a:off x="8047605" y="4749356"/>
              <a:ext cx="1834901" cy="414000"/>
              <a:chOff x="12157771" y="5035116"/>
              <a:chExt cx="3531771" cy="307777"/>
            </a:xfrm>
          </p:grpSpPr>
          <p:sp>
            <p:nvSpPr>
              <p:cNvPr id="22" name="Rectangle : coins arrondis 21">
                <a:extLst>
                  <a:ext uri="{FF2B5EF4-FFF2-40B4-BE49-F238E27FC236}">
                    <a16:creationId xmlns:a16="http://schemas.microsoft.com/office/drawing/2014/main" id="{1645728C-16D0-4912-83E1-0CB15EDA63BE}"/>
                  </a:ext>
                </a:extLst>
              </p:cNvPr>
              <p:cNvSpPr/>
              <p:nvPr/>
            </p:nvSpPr>
            <p:spPr>
              <a:xfrm>
                <a:off x="12157771" y="5035116"/>
                <a:ext cx="2164790" cy="307777"/>
              </a:xfrm>
              <a:prstGeom prst="roundRect">
                <a:avLst>
                  <a:gd name="adj" fmla="val 10000"/>
                </a:avLst>
              </a:prstGeom>
              <a:solidFill>
                <a:schemeClr val="accent6">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3" name="Rectangle : coins arrondis 12">
                <a:extLst>
                  <a:ext uri="{FF2B5EF4-FFF2-40B4-BE49-F238E27FC236}">
                    <a16:creationId xmlns:a16="http://schemas.microsoft.com/office/drawing/2014/main" id="{6B68A7C6-786E-4AE2-9F02-3EF344BC4F9C}"/>
                  </a:ext>
                </a:extLst>
              </p:cNvPr>
              <p:cNvSpPr txBox="1"/>
              <p:nvPr/>
            </p:nvSpPr>
            <p:spPr>
              <a:xfrm>
                <a:off x="12430632" y="5083933"/>
                <a:ext cx="3258910" cy="20874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fr-CA" b="1" kern="1200" dirty="0"/>
                  <a:t>Audits</a:t>
                </a:r>
              </a:p>
            </p:txBody>
          </p:sp>
        </p:grpSp>
        <p:grpSp>
          <p:nvGrpSpPr>
            <p:cNvPr id="15" name="Groupe 14">
              <a:extLst>
                <a:ext uri="{FF2B5EF4-FFF2-40B4-BE49-F238E27FC236}">
                  <a16:creationId xmlns:a16="http://schemas.microsoft.com/office/drawing/2014/main" id="{239D7BE2-9674-4472-9370-DE39E3DB3FF3}"/>
                </a:ext>
              </a:extLst>
            </p:cNvPr>
            <p:cNvGrpSpPr/>
            <p:nvPr/>
          </p:nvGrpSpPr>
          <p:grpSpPr>
            <a:xfrm>
              <a:off x="9256489" y="4749354"/>
              <a:ext cx="1934618" cy="412118"/>
              <a:chOff x="8607543" y="4518431"/>
              <a:chExt cx="3311302" cy="307778"/>
            </a:xfrm>
          </p:grpSpPr>
          <p:sp>
            <p:nvSpPr>
              <p:cNvPr id="20" name="Rectangle : coins arrondis 19">
                <a:extLst>
                  <a:ext uri="{FF2B5EF4-FFF2-40B4-BE49-F238E27FC236}">
                    <a16:creationId xmlns:a16="http://schemas.microsoft.com/office/drawing/2014/main" id="{C6CF0EDA-68FA-417E-A8ED-19A95184AB3A}"/>
                  </a:ext>
                </a:extLst>
              </p:cNvPr>
              <p:cNvSpPr/>
              <p:nvPr/>
            </p:nvSpPr>
            <p:spPr>
              <a:xfrm>
                <a:off x="8607543" y="4518431"/>
                <a:ext cx="3311302" cy="307778"/>
              </a:xfrm>
              <a:prstGeom prst="roundRect">
                <a:avLst>
                  <a:gd name="adj" fmla="val 10000"/>
                </a:avLst>
              </a:prstGeom>
              <a:solidFill>
                <a:srgbClr val="2FB7C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1" name="Rectangle : coins arrondis 12">
                <a:extLst>
                  <a:ext uri="{FF2B5EF4-FFF2-40B4-BE49-F238E27FC236}">
                    <a16:creationId xmlns:a16="http://schemas.microsoft.com/office/drawing/2014/main" id="{61AB15FF-FE7A-4AB3-AE92-9B9ED8461E4E}"/>
                  </a:ext>
                </a:extLst>
              </p:cNvPr>
              <p:cNvSpPr txBox="1"/>
              <p:nvPr/>
            </p:nvSpPr>
            <p:spPr>
              <a:xfrm>
                <a:off x="8895713" y="4543589"/>
                <a:ext cx="2994556" cy="28262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fr-CA" b="1" kern="1200"/>
                  <a:t>Ajustements</a:t>
                </a:r>
              </a:p>
            </p:txBody>
          </p:sp>
        </p:grpSp>
        <p:grpSp>
          <p:nvGrpSpPr>
            <p:cNvPr id="16" name="Groupe 15">
              <a:extLst>
                <a:ext uri="{FF2B5EF4-FFF2-40B4-BE49-F238E27FC236}">
                  <a16:creationId xmlns:a16="http://schemas.microsoft.com/office/drawing/2014/main" id="{1EC540F7-93B6-44C8-A729-1D9A161FBE02}"/>
                </a:ext>
              </a:extLst>
            </p:cNvPr>
            <p:cNvGrpSpPr/>
            <p:nvPr/>
          </p:nvGrpSpPr>
          <p:grpSpPr>
            <a:xfrm>
              <a:off x="8081571" y="4211107"/>
              <a:ext cx="3152473" cy="456918"/>
              <a:chOff x="9143704" y="4089833"/>
              <a:chExt cx="2825332" cy="341233"/>
            </a:xfrm>
          </p:grpSpPr>
          <p:sp>
            <p:nvSpPr>
              <p:cNvPr id="18" name="Rectangle : coins arrondis 17">
                <a:extLst>
                  <a:ext uri="{FF2B5EF4-FFF2-40B4-BE49-F238E27FC236}">
                    <a16:creationId xmlns:a16="http://schemas.microsoft.com/office/drawing/2014/main" id="{BEB8910C-774A-4BFE-8CA4-016AD5198BB9}"/>
                  </a:ext>
                </a:extLst>
              </p:cNvPr>
              <p:cNvSpPr/>
              <p:nvPr/>
            </p:nvSpPr>
            <p:spPr>
              <a:xfrm>
                <a:off x="9143704" y="4089833"/>
                <a:ext cx="2825332" cy="316713"/>
              </a:xfrm>
              <a:prstGeom prst="roundRect">
                <a:avLst>
                  <a:gd name="adj" fmla="val 10000"/>
                </a:avLst>
              </a:prstGeom>
              <a:solidFill>
                <a:srgbClr val="FFFFFF"/>
              </a:solidFill>
              <a:ln w="19050">
                <a:solidFill>
                  <a:srgbClr val="B0DC24"/>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9" name="Rectangle : coins arrondis 10">
                <a:extLst>
                  <a:ext uri="{FF2B5EF4-FFF2-40B4-BE49-F238E27FC236}">
                    <a16:creationId xmlns:a16="http://schemas.microsoft.com/office/drawing/2014/main" id="{F912C314-AE11-491F-93C8-2713D6795F05}"/>
                  </a:ext>
                </a:extLst>
              </p:cNvPr>
              <p:cNvSpPr txBox="1"/>
              <p:nvPr/>
            </p:nvSpPr>
            <p:spPr>
              <a:xfrm>
                <a:off x="9564173" y="4123288"/>
                <a:ext cx="1940971" cy="30777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t" anchorCtr="0">
                <a:noAutofit/>
              </a:bodyPr>
              <a:lstStyle/>
              <a:p>
                <a:pPr marL="0" lvl="0" indent="0" algn="l" defTabSz="577850">
                  <a:lnSpc>
                    <a:spcPct val="90000"/>
                  </a:lnSpc>
                  <a:spcBef>
                    <a:spcPct val="0"/>
                  </a:spcBef>
                  <a:spcAft>
                    <a:spcPct val="35000"/>
                  </a:spcAft>
                  <a:buNone/>
                </a:pPr>
                <a:r>
                  <a:rPr lang="fr-CA" b="1" kern="1200" dirty="0">
                    <a:solidFill>
                      <a:schemeClr val="accent1">
                        <a:lumMod val="75000"/>
                      </a:schemeClr>
                    </a:solidFill>
                  </a:rPr>
                  <a:t>Fonctionnement</a:t>
                </a:r>
              </a:p>
              <a:p>
                <a:pPr marL="0" lvl="1" algn="l" defTabSz="444500" rtl="0">
                  <a:lnSpc>
                    <a:spcPct val="90000"/>
                  </a:lnSpc>
                  <a:spcBef>
                    <a:spcPct val="0"/>
                  </a:spcBef>
                  <a:spcAft>
                    <a:spcPct val="15000"/>
                  </a:spcAft>
                </a:pPr>
                <a:endParaRPr lang="fr-CA" sz="1000" kern="1200" dirty="0"/>
              </a:p>
            </p:txBody>
          </p:sp>
        </p:grpSp>
      </p:grpSp>
    </p:spTree>
    <p:extLst>
      <p:ext uri="{BB962C8B-B14F-4D97-AF65-F5344CB8AC3E}">
        <p14:creationId xmlns:p14="http://schemas.microsoft.com/office/powerpoint/2010/main" val="3558830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F8DADC62-9BC3-4CB4-A7B7-98A16F0577AD}"/>
              </a:ext>
            </a:extLst>
          </p:cNvPr>
          <p:cNvSpPr>
            <a:spLocks noGrp="1"/>
          </p:cNvSpPr>
          <p:nvPr>
            <p:ph type="body" idx="1"/>
          </p:nvPr>
        </p:nvSpPr>
        <p:spPr>
          <a:xfrm>
            <a:off x="831851" y="2797200"/>
            <a:ext cx="8696613" cy="922745"/>
          </a:xfrm>
        </p:spPr>
        <p:txBody>
          <a:bodyPr>
            <a:normAutofit/>
          </a:bodyPr>
          <a:lstStyle/>
          <a:p>
            <a:r>
              <a:rPr lang="fr-CA" sz="3600" dirty="0"/>
              <a:t>Précisions sur le modèle FAP de la chirurgie</a:t>
            </a:r>
          </a:p>
        </p:txBody>
      </p:sp>
      <p:sp>
        <p:nvSpPr>
          <p:cNvPr id="4" name="Espace réservé du numéro de diapositive 3">
            <a:extLst>
              <a:ext uri="{FF2B5EF4-FFF2-40B4-BE49-F238E27FC236}">
                <a16:creationId xmlns:a16="http://schemas.microsoft.com/office/drawing/2014/main" id="{614A16DD-67B9-442A-9FD6-04F588B8E47C}"/>
              </a:ext>
            </a:extLst>
          </p:cNvPr>
          <p:cNvSpPr>
            <a:spLocks noGrp="1"/>
          </p:cNvSpPr>
          <p:nvPr>
            <p:ph type="sldNum" sz="quarter" idx="10"/>
          </p:nvPr>
        </p:nvSpPr>
        <p:spPr/>
        <p:txBody>
          <a:bodyPr/>
          <a:lstStyle/>
          <a:p>
            <a:fld id="{FB5E8420-7C3C-4E4F-9C0E-4335833754A7}" type="slidenum">
              <a:rPr lang="fr-CA" smtClean="0"/>
              <a:t>9</a:t>
            </a:fld>
            <a:endParaRPr lang="fr-CA"/>
          </a:p>
        </p:txBody>
      </p:sp>
    </p:spTree>
    <p:extLst>
      <p:ext uri="{BB962C8B-B14F-4D97-AF65-F5344CB8AC3E}">
        <p14:creationId xmlns:p14="http://schemas.microsoft.com/office/powerpoint/2010/main" val="38804701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4"/>
</p:tagLst>
</file>

<file path=ppt/tags/tag11.xml><?xml version="1.0" encoding="utf-8"?>
<p:tagLst xmlns:a="http://schemas.openxmlformats.org/drawingml/2006/main" xmlns:r="http://schemas.openxmlformats.org/officeDocument/2006/relationships" xmlns:p="http://schemas.openxmlformats.org/presentationml/2006/main">
  <p:tag name="NUM" val="11"/>
</p:tagLst>
</file>

<file path=ppt/tags/tag12.xml><?xml version="1.0" encoding="utf-8"?>
<p:tagLst xmlns:a="http://schemas.openxmlformats.org/drawingml/2006/main" xmlns:r="http://schemas.openxmlformats.org/officeDocument/2006/relationships" xmlns:p="http://schemas.openxmlformats.org/presentationml/2006/main">
  <p:tag name="NUM" val="16"/>
</p:tagLst>
</file>

<file path=ppt/tags/tag13.xml><?xml version="1.0" encoding="utf-8"?>
<p:tagLst xmlns:a="http://schemas.openxmlformats.org/drawingml/2006/main" xmlns:r="http://schemas.openxmlformats.org/officeDocument/2006/relationships" xmlns:p="http://schemas.openxmlformats.org/presentationml/2006/main">
  <p:tag name="NUM" val="17"/>
</p:tagLst>
</file>

<file path=ppt/tags/tag14.xml><?xml version="1.0" encoding="utf-8"?>
<p:tagLst xmlns:a="http://schemas.openxmlformats.org/drawingml/2006/main" xmlns:r="http://schemas.openxmlformats.org/officeDocument/2006/relationships" xmlns:p="http://schemas.openxmlformats.org/presentationml/2006/main">
  <p:tag name="NUM" val="18"/>
</p:tagLst>
</file>

<file path=ppt/tags/tag15.xml><?xml version="1.0" encoding="utf-8"?>
<p:tagLst xmlns:a="http://schemas.openxmlformats.org/drawingml/2006/main" xmlns:r="http://schemas.openxmlformats.org/officeDocument/2006/relationships" xmlns:p="http://schemas.openxmlformats.org/presentationml/2006/main">
  <p:tag name="NUM" val="19"/>
</p:tagLst>
</file>

<file path=ppt/tags/tag16.xml><?xml version="1.0" encoding="utf-8"?>
<p:tagLst xmlns:a="http://schemas.openxmlformats.org/drawingml/2006/main" xmlns:r="http://schemas.openxmlformats.org/officeDocument/2006/relationships" xmlns:p="http://schemas.openxmlformats.org/presentationml/2006/main">
  <p:tag name="NUM" val="20"/>
</p:tagLst>
</file>

<file path=ppt/tags/tag17.xml><?xml version="1.0" encoding="utf-8"?>
<p:tagLst xmlns:a="http://schemas.openxmlformats.org/drawingml/2006/main" xmlns:r="http://schemas.openxmlformats.org/officeDocument/2006/relationships" xmlns:p="http://schemas.openxmlformats.org/presentationml/2006/main">
  <p:tag name="NUM" val="21"/>
</p:tagLst>
</file>

<file path=ppt/tags/tag18.xml><?xml version="1.0" encoding="utf-8"?>
<p:tagLst xmlns:a="http://schemas.openxmlformats.org/drawingml/2006/main" xmlns:r="http://schemas.openxmlformats.org/officeDocument/2006/relationships" xmlns:p="http://schemas.openxmlformats.org/presentationml/2006/main">
  <p:tag name="NUM" val="22"/>
</p:tagLst>
</file>

<file path=ppt/tags/tag19.xml><?xml version="1.0" encoding="utf-8"?>
<p:tagLst xmlns:a="http://schemas.openxmlformats.org/drawingml/2006/main" xmlns:r="http://schemas.openxmlformats.org/officeDocument/2006/relationships" xmlns:p="http://schemas.openxmlformats.org/presentationml/2006/main">
  <p:tag name="NUM" val="23"/>
</p:tagLst>
</file>

<file path=ppt/tags/tag2.xml><?xml version="1.0" encoding="utf-8"?>
<p:tagLst xmlns:a="http://schemas.openxmlformats.org/drawingml/2006/main" xmlns:r="http://schemas.openxmlformats.org/officeDocument/2006/relationships" xmlns:p="http://schemas.openxmlformats.org/presentationml/2006/main">
  <p:tag name="NUM" val="1"/>
</p:tagLst>
</file>

<file path=ppt/tags/tag20.xml><?xml version="1.0" encoding="utf-8"?>
<p:tagLst xmlns:a="http://schemas.openxmlformats.org/drawingml/2006/main" xmlns:r="http://schemas.openxmlformats.org/officeDocument/2006/relationships" xmlns:p="http://schemas.openxmlformats.org/presentationml/2006/main">
  <p:tag name="NUM" val="25"/>
</p:tagLst>
</file>

<file path=ppt/tags/tag21.xml><?xml version="1.0" encoding="utf-8"?>
<p:tagLst xmlns:a="http://schemas.openxmlformats.org/drawingml/2006/main" xmlns:r="http://schemas.openxmlformats.org/officeDocument/2006/relationships" xmlns:p="http://schemas.openxmlformats.org/presentationml/2006/main">
  <p:tag name="NUM" val="26"/>
</p:tagLst>
</file>

<file path=ppt/tags/tag22.xml><?xml version="1.0" encoding="utf-8"?>
<p:tagLst xmlns:a="http://schemas.openxmlformats.org/drawingml/2006/main" xmlns:r="http://schemas.openxmlformats.org/officeDocument/2006/relationships" xmlns:p="http://schemas.openxmlformats.org/presentationml/2006/main">
  <p:tag name="NUM" val="27"/>
</p:tagLst>
</file>

<file path=ppt/tags/tag23.xml><?xml version="1.0" encoding="utf-8"?>
<p:tagLst xmlns:a="http://schemas.openxmlformats.org/drawingml/2006/main" xmlns:r="http://schemas.openxmlformats.org/officeDocument/2006/relationships" xmlns:p="http://schemas.openxmlformats.org/presentationml/2006/main">
  <p:tag name="NUM" val="28"/>
</p:tagLst>
</file>

<file path=ppt/tags/tag24.xml><?xml version="1.0" encoding="utf-8"?>
<p:tagLst xmlns:a="http://schemas.openxmlformats.org/drawingml/2006/main" xmlns:r="http://schemas.openxmlformats.org/officeDocument/2006/relationships" xmlns:p="http://schemas.openxmlformats.org/presentationml/2006/main">
  <p:tag name="NUM" val="29"/>
</p:tagLst>
</file>

<file path=ppt/tags/tag25.xml><?xml version="1.0" encoding="utf-8"?>
<p:tagLst xmlns:a="http://schemas.openxmlformats.org/drawingml/2006/main" xmlns:r="http://schemas.openxmlformats.org/officeDocument/2006/relationships" xmlns:p="http://schemas.openxmlformats.org/presentationml/2006/main">
  <p:tag name="NUM" val="30"/>
</p:tagLst>
</file>

<file path=ppt/tags/tag26.xml><?xml version="1.0" encoding="utf-8"?>
<p:tagLst xmlns:a="http://schemas.openxmlformats.org/drawingml/2006/main" xmlns:r="http://schemas.openxmlformats.org/officeDocument/2006/relationships" xmlns:p="http://schemas.openxmlformats.org/presentationml/2006/main">
  <p:tag name="NUM" val="31"/>
</p:tagLst>
</file>

<file path=ppt/tags/tag27.xml><?xml version="1.0" encoding="utf-8"?>
<p:tagLst xmlns:a="http://schemas.openxmlformats.org/drawingml/2006/main" xmlns:r="http://schemas.openxmlformats.org/officeDocument/2006/relationships" xmlns:p="http://schemas.openxmlformats.org/presentationml/2006/main">
  <p:tag name="NUM" val="32"/>
</p:tagLst>
</file>

<file path=ppt/tags/tag28.xml><?xml version="1.0" encoding="utf-8"?>
<p:tagLst xmlns:a="http://schemas.openxmlformats.org/drawingml/2006/main" xmlns:r="http://schemas.openxmlformats.org/officeDocument/2006/relationships" xmlns:p="http://schemas.openxmlformats.org/presentationml/2006/main">
  <p:tag name="NUM" val="34"/>
</p:tagLst>
</file>

<file path=ppt/tags/tag29.xml><?xml version="1.0" encoding="utf-8"?>
<p:tagLst xmlns:a="http://schemas.openxmlformats.org/drawingml/2006/main" xmlns:r="http://schemas.openxmlformats.org/officeDocument/2006/relationships" xmlns:p="http://schemas.openxmlformats.org/presentationml/2006/main">
  <p:tag name="NUM" val="36"/>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30.xml><?xml version="1.0" encoding="utf-8"?>
<p:tagLst xmlns:a="http://schemas.openxmlformats.org/drawingml/2006/main" xmlns:r="http://schemas.openxmlformats.org/officeDocument/2006/relationships" xmlns:p="http://schemas.openxmlformats.org/presentationml/2006/main">
  <p:tag name="NUM" val="37"/>
</p:tagLst>
</file>

<file path=ppt/tags/tag31.xml><?xml version="1.0" encoding="utf-8"?>
<p:tagLst xmlns:a="http://schemas.openxmlformats.org/drawingml/2006/main" xmlns:r="http://schemas.openxmlformats.org/officeDocument/2006/relationships" xmlns:p="http://schemas.openxmlformats.org/presentationml/2006/main">
  <p:tag name="NUM" val="38"/>
</p:tagLst>
</file>

<file path=ppt/tags/tag32.xml><?xml version="1.0" encoding="utf-8"?>
<p:tagLst xmlns:a="http://schemas.openxmlformats.org/drawingml/2006/main" xmlns:r="http://schemas.openxmlformats.org/officeDocument/2006/relationships" xmlns:p="http://schemas.openxmlformats.org/presentationml/2006/main">
  <p:tag name="NUM" val="39"/>
</p:tagLst>
</file>

<file path=ppt/tags/tag33.xml><?xml version="1.0" encoding="utf-8"?>
<p:tagLst xmlns:a="http://schemas.openxmlformats.org/drawingml/2006/main" xmlns:r="http://schemas.openxmlformats.org/officeDocument/2006/relationships" xmlns:p="http://schemas.openxmlformats.org/presentationml/2006/main">
  <p:tag name="NUM" val="41"/>
</p:tagLst>
</file>

<file path=ppt/tags/tag34.xml><?xml version="1.0" encoding="utf-8"?>
<p:tagLst xmlns:a="http://schemas.openxmlformats.org/drawingml/2006/main" xmlns:r="http://schemas.openxmlformats.org/officeDocument/2006/relationships" xmlns:p="http://schemas.openxmlformats.org/presentationml/2006/main">
  <p:tag name="NUM" val="42"/>
</p:tagLst>
</file>

<file path=ppt/tags/tag35.xml><?xml version="1.0" encoding="utf-8"?>
<p:tagLst xmlns:a="http://schemas.openxmlformats.org/drawingml/2006/main" xmlns:r="http://schemas.openxmlformats.org/officeDocument/2006/relationships" xmlns:p="http://schemas.openxmlformats.org/presentationml/2006/main">
  <p:tag name="NUM" val="43"/>
</p:tagLst>
</file>

<file path=ppt/tags/tag36.xml><?xml version="1.0" encoding="utf-8"?>
<p:tagLst xmlns:a="http://schemas.openxmlformats.org/drawingml/2006/main" xmlns:r="http://schemas.openxmlformats.org/officeDocument/2006/relationships" xmlns:p="http://schemas.openxmlformats.org/presentationml/2006/main">
  <p:tag name="NUM" val="44"/>
</p:tagLst>
</file>

<file path=ppt/tags/tag37.xml><?xml version="1.0" encoding="utf-8"?>
<p:tagLst xmlns:a="http://schemas.openxmlformats.org/drawingml/2006/main" xmlns:r="http://schemas.openxmlformats.org/officeDocument/2006/relationships" xmlns:p="http://schemas.openxmlformats.org/presentationml/2006/main">
  <p:tag name="NUM" val="45"/>
</p:tagLst>
</file>

<file path=ppt/tags/tag38.xml><?xml version="1.0" encoding="utf-8"?>
<p:tagLst xmlns:a="http://schemas.openxmlformats.org/drawingml/2006/main" xmlns:r="http://schemas.openxmlformats.org/officeDocument/2006/relationships" xmlns:p="http://schemas.openxmlformats.org/presentationml/2006/main">
  <p:tag name="NUM" val="11"/>
</p:tagLst>
</file>

<file path=ppt/tags/tag39.xml><?xml version="1.0" encoding="utf-8"?>
<p:tagLst xmlns:a="http://schemas.openxmlformats.org/drawingml/2006/main" xmlns:r="http://schemas.openxmlformats.org/officeDocument/2006/relationships" xmlns:p="http://schemas.openxmlformats.org/presentationml/2006/main">
  <p:tag name="NUM" val="5"/>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13"/>
</p:tagLst>
</file>

<file path=ppt/tags/tag41.xml><?xml version="1.0" encoding="utf-8"?>
<p:tagLst xmlns:a="http://schemas.openxmlformats.org/drawingml/2006/main" xmlns:r="http://schemas.openxmlformats.org/officeDocument/2006/relationships" xmlns:p="http://schemas.openxmlformats.org/presentationml/2006/main">
  <p:tag name="NUM" val="7"/>
</p:tagLst>
</file>

<file path=ppt/tags/tag42.xml><?xml version="1.0" encoding="utf-8"?>
<p:tagLst xmlns:a="http://schemas.openxmlformats.org/drawingml/2006/main" xmlns:r="http://schemas.openxmlformats.org/officeDocument/2006/relationships" xmlns:p="http://schemas.openxmlformats.org/presentationml/2006/main">
  <p:tag name="NUM" val="12"/>
</p:tagLst>
</file>

<file path=ppt/tags/tag43.xml><?xml version="1.0" encoding="utf-8"?>
<p:tagLst xmlns:a="http://schemas.openxmlformats.org/drawingml/2006/main" xmlns:r="http://schemas.openxmlformats.org/officeDocument/2006/relationships" xmlns:p="http://schemas.openxmlformats.org/presentationml/2006/main">
  <p:tag name="NUM" val="14"/>
</p:tagLst>
</file>

<file path=ppt/tags/tag44.xml><?xml version="1.0" encoding="utf-8"?>
<p:tagLst xmlns:a="http://schemas.openxmlformats.org/drawingml/2006/main" xmlns:r="http://schemas.openxmlformats.org/officeDocument/2006/relationships" xmlns:p="http://schemas.openxmlformats.org/presentationml/2006/main">
  <p:tag name="NUM" val="12"/>
</p:tagLst>
</file>

<file path=ppt/tags/tag45.xml><?xml version="1.0" encoding="utf-8"?>
<p:tagLst xmlns:a="http://schemas.openxmlformats.org/drawingml/2006/main" xmlns:r="http://schemas.openxmlformats.org/officeDocument/2006/relationships" xmlns:p="http://schemas.openxmlformats.org/presentationml/2006/main">
  <p:tag name="NUM" val="34"/>
</p:tagLst>
</file>

<file path=ppt/tags/tag46.xml><?xml version="1.0" encoding="utf-8"?>
<p:tagLst xmlns:a="http://schemas.openxmlformats.org/drawingml/2006/main" xmlns:r="http://schemas.openxmlformats.org/officeDocument/2006/relationships" xmlns:p="http://schemas.openxmlformats.org/presentationml/2006/main">
  <p:tag name="NUM" val="18"/>
</p:tagLst>
</file>

<file path=ppt/tags/tag47.xml><?xml version="1.0" encoding="utf-8"?>
<p:tagLst xmlns:a="http://schemas.openxmlformats.org/drawingml/2006/main" xmlns:r="http://schemas.openxmlformats.org/officeDocument/2006/relationships" xmlns:p="http://schemas.openxmlformats.org/presentationml/2006/main">
  <p:tag name="NUM" val="10"/>
</p:tagLst>
</file>

<file path=ppt/tags/tag48.xml><?xml version="1.0" encoding="utf-8"?>
<p:tagLst xmlns:a="http://schemas.openxmlformats.org/drawingml/2006/main" xmlns:r="http://schemas.openxmlformats.org/officeDocument/2006/relationships" xmlns:p="http://schemas.openxmlformats.org/presentationml/2006/main">
  <p:tag name="NUM" val="10"/>
</p:tagLst>
</file>

<file path=ppt/tags/tag49.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50.xml><?xml version="1.0" encoding="utf-8"?>
<p:tagLst xmlns:a="http://schemas.openxmlformats.org/drawingml/2006/main" xmlns:r="http://schemas.openxmlformats.org/officeDocument/2006/relationships" xmlns:p="http://schemas.openxmlformats.org/presentationml/2006/main">
  <p:tag name="NUM" val="2"/>
</p:tagLst>
</file>

<file path=ppt/tags/tag51.xml><?xml version="1.0" encoding="utf-8"?>
<p:tagLst xmlns:a="http://schemas.openxmlformats.org/drawingml/2006/main" xmlns:r="http://schemas.openxmlformats.org/officeDocument/2006/relationships" xmlns:p="http://schemas.openxmlformats.org/presentationml/2006/main">
  <p:tag name="NUM" val="4"/>
</p:tagLst>
</file>

<file path=ppt/tags/tag52.xml><?xml version="1.0" encoding="utf-8"?>
<p:tagLst xmlns:a="http://schemas.openxmlformats.org/drawingml/2006/main" xmlns:r="http://schemas.openxmlformats.org/officeDocument/2006/relationships" xmlns:p="http://schemas.openxmlformats.org/presentationml/2006/main">
  <p:tag name="NUM" val="11"/>
</p:tagLst>
</file>

<file path=ppt/tags/tag53.xml><?xml version="1.0" encoding="utf-8"?>
<p:tagLst xmlns:a="http://schemas.openxmlformats.org/drawingml/2006/main" xmlns:r="http://schemas.openxmlformats.org/officeDocument/2006/relationships" xmlns:p="http://schemas.openxmlformats.org/presentationml/2006/main">
  <p:tag name="NUM" val="16"/>
</p:tagLst>
</file>

<file path=ppt/tags/tag54.xml><?xml version="1.0" encoding="utf-8"?>
<p:tagLst xmlns:a="http://schemas.openxmlformats.org/drawingml/2006/main" xmlns:r="http://schemas.openxmlformats.org/officeDocument/2006/relationships" xmlns:p="http://schemas.openxmlformats.org/presentationml/2006/main">
  <p:tag name="NUM" val="17"/>
</p:tagLst>
</file>

<file path=ppt/tags/tag55.xml><?xml version="1.0" encoding="utf-8"?>
<p:tagLst xmlns:a="http://schemas.openxmlformats.org/drawingml/2006/main" xmlns:r="http://schemas.openxmlformats.org/officeDocument/2006/relationships" xmlns:p="http://schemas.openxmlformats.org/presentationml/2006/main">
  <p:tag name="NUM" val="19"/>
</p:tagLst>
</file>

<file path=ppt/tags/tag56.xml><?xml version="1.0" encoding="utf-8"?>
<p:tagLst xmlns:a="http://schemas.openxmlformats.org/drawingml/2006/main" xmlns:r="http://schemas.openxmlformats.org/officeDocument/2006/relationships" xmlns:p="http://schemas.openxmlformats.org/presentationml/2006/main">
  <p:tag name="NUM" val="20"/>
</p:tagLst>
</file>

<file path=ppt/tags/tag57.xml><?xml version="1.0" encoding="utf-8"?>
<p:tagLst xmlns:a="http://schemas.openxmlformats.org/drawingml/2006/main" xmlns:r="http://schemas.openxmlformats.org/officeDocument/2006/relationships" xmlns:p="http://schemas.openxmlformats.org/presentationml/2006/main">
  <p:tag name="NUM" val="22"/>
</p:tagLst>
</file>

<file path=ppt/tags/tag58.xml><?xml version="1.0" encoding="utf-8"?>
<p:tagLst xmlns:a="http://schemas.openxmlformats.org/drawingml/2006/main" xmlns:r="http://schemas.openxmlformats.org/officeDocument/2006/relationships" xmlns:p="http://schemas.openxmlformats.org/presentationml/2006/main">
  <p:tag name="NUM" val="25"/>
</p:tagLst>
</file>

<file path=ppt/tags/tag59.xml><?xml version="1.0" encoding="utf-8"?>
<p:tagLst xmlns:a="http://schemas.openxmlformats.org/drawingml/2006/main" xmlns:r="http://schemas.openxmlformats.org/officeDocument/2006/relationships" xmlns:p="http://schemas.openxmlformats.org/presentationml/2006/main">
  <p:tag name="NUM" val="26"/>
</p:tagLst>
</file>

<file path=ppt/tags/tag6.xml><?xml version="1.0" encoding="utf-8"?>
<p:tagLst xmlns:a="http://schemas.openxmlformats.org/drawingml/2006/main" xmlns:r="http://schemas.openxmlformats.org/officeDocument/2006/relationships" xmlns:p="http://schemas.openxmlformats.org/presentationml/2006/main">
  <p:tag name="NUM" val="3"/>
</p:tagLst>
</file>

<file path=ppt/tags/tag60.xml><?xml version="1.0" encoding="utf-8"?>
<p:tagLst xmlns:a="http://schemas.openxmlformats.org/drawingml/2006/main" xmlns:r="http://schemas.openxmlformats.org/officeDocument/2006/relationships" xmlns:p="http://schemas.openxmlformats.org/presentationml/2006/main">
  <p:tag name="NUM" val="27"/>
</p:tagLst>
</file>

<file path=ppt/tags/tag61.xml><?xml version="1.0" encoding="utf-8"?>
<p:tagLst xmlns:a="http://schemas.openxmlformats.org/drawingml/2006/main" xmlns:r="http://schemas.openxmlformats.org/officeDocument/2006/relationships" xmlns:p="http://schemas.openxmlformats.org/presentationml/2006/main">
  <p:tag name="NUM" val="28"/>
</p:tagLst>
</file>

<file path=ppt/tags/tag62.xml><?xml version="1.0" encoding="utf-8"?>
<p:tagLst xmlns:a="http://schemas.openxmlformats.org/drawingml/2006/main" xmlns:r="http://schemas.openxmlformats.org/officeDocument/2006/relationships" xmlns:p="http://schemas.openxmlformats.org/presentationml/2006/main">
  <p:tag name="NUM" val="11"/>
</p:tagLst>
</file>

<file path=ppt/tags/tag63.xml><?xml version="1.0" encoding="utf-8"?>
<p:tagLst xmlns:a="http://schemas.openxmlformats.org/drawingml/2006/main" xmlns:r="http://schemas.openxmlformats.org/officeDocument/2006/relationships" xmlns:p="http://schemas.openxmlformats.org/presentationml/2006/main">
  <p:tag name="NUM" val="5"/>
</p:tagLst>
</file>

<file path=ppt/tags/tag64.xml><?xml version="1.0" encoding="utf-8"?>
<p:tagLst xmlns:a="http://schemas.openxmlformats.org/drawingml/2006/main" xmlns:r="http://schemas.openxmlformats.org/officeDocument/2006/relationships" xmlns:p="http://schemas.openxmlformats.org/presentationml/2006/main">
  <p:tag name="NUM" val="13"/>
</p:tagLst>
</file>

<file path=ppt/tags/tag65.xml><?xml version="1.0" encoding="utf-8"?>
<p:tagLst xmlns:a="http://schemas.openxmlformats.org/drawingml/2006/main" xmlns:r="http://schemas.openxmlformats.org/officeDocument/2006/relationships" xmlns:p="http://schemas.openxmlformats.org/presentationml/2006/main">
  <p:tag name="NUM" val="7"/>
</p:tagLst>
</file>

<file path=ppt/tags/tag66.xml><?xml version="1.0" encoding="utf-8"?>
<p:tagLst xmlns:a="http://schemas.openxmlformats.org/drawingml/2006/main" xmlns:r="http://schemas.openxmlformats.org/officeDocument/2006/relationships" xmlns:p="http://schemas.openxmlformats.org/presentationml/2006/main">
  <p:tag name="NUM" val="12"/>
</p:tagLst>
</file>

<file path=ppt/tags/tag67.xml><?xml version="1.0" encoding="utf-8"?>
<p:tagLst xmlns:a="http://schemas.openxmlformats.org/drawingml/2006/main" xmlns:r="http://schemas.openxmlformats.org/officeDocument/2006/relationships" xmlns:p="http://schemas.openxmlformats.org/presentationml/2006/main">
  <p:tag name="NUM" val="14"/>
</p:tagLst>
</file>

<file path=ppt/tags/tag68.xml><?xml version="1.0" encoding="utf-8"?>
<p:tagLst xmlns:a="http://schemas.openxmlformats.org/drawingml/2006/main" xmlns:r="http://schemas.openxmlformats.org/officeDocument/2006/relationships" xmlns:p="http://schemas.openxmlformats.org/presentationml/2006/main">
  <p:tag name="NUM" val="12"/>
</p:tagLst>
</file>

<file path=ppt/tags/tag69.xml><?xml version="1.0" encoding="utf-8"?>
<p:tagLst xmlns:a="http://schemas.openxmlformats.org/drawingml/2006/main" xmlns:r="http://schemas.openxmlformats.org/officeDocument/2006/relationships" xmlns:p="http://schemas.openxmlformats.org/presentationml/2006/main">
  <p:tag name="NUM" val="18"/>
</p:tagLst>
</file>

<file path=ppt/tags/tag7.xml><?xml version="1.0" encoding="utf-8"?>
<p:tagLst xmlns:a="http://schemas.openxmlformats.org/drawingml/2006/main" xmlns:r="http://schemas.openxmlformats.org/officeDocument/2006/relationships" xmlns:p="http://schemas.openxmlformats.org/presentationml/2006/main">
  <p:tag name="NUM" val="11"/>
</p:tagLst>
</file>

<file path=ppt/tags/tag70.xml><?xml version="1.0" encoding="utf-8"?>
<p:tagLst xmlns:a="http://schemas.openxmlformats.org/drawingml/2006/main" xmlns:r="http://schemas.openxmlformats.org/officeDocument/2006/relationships" xmlns:p="http://schemas.openxmlformats.org/presentationml/2006/main">
  <p:tag name="NUM" val="10"/>
</p:tagLst>
</file>

<file path=ppt/tags/tag71.xml><?xml version="1.0" encoding="utf-8"?>
<p:tagLst xmlns:a="http://schemas.openxmlformats.org/drawingml/2006/main" xmlns:r="http://schemas.openxmlformats.org/officeDocument/2006/relationships" xmlns:p="http://schemas.openxmlformats.org/presentationml/2006/main">
  <p:tag name="NUM" val="18"/>
</p:tagLst>
</file>

<file path=ppt/tags/tag72.xml><?xml version="1.0" encoding="utf-8"?>
<p:tagLst xmlns:a="http://schemas.openxmlformats.org/drawingml/2006/main" xmlns:r="http://schemas.openxmlformats.org/officeDocument/2006/relationships" xmlns:p="http://schemas.openxmlformats.org/presentationml/2006/main">
  <p:tag name="NUM" val="10"/>
</p:tagLst>
</file>

<file path=ppt/tags/tag73.xml><?xml version="1.0" encoding="utf-8"?>
<p:tagLst xmlns:a="http://schemas.openxmlformats.org/drawingml/2006/main" xmlns:r="http://schemas.openxmlformats.org/officeDocument/2006/relationships" xmlns:p="http://schemas.openxmlformats.org/presentationml/2006/main">
  <p:tag name="NUM" val="21"/>
</p:tagLst>
</file>

<file path=ppt/tags/tag74.xml><?xml version="1.0" encoding="utf-8"?>
<p:tagLst xmlns:a="http://schemas.openxmlformats.org/drawingml/2006/main" xmlns:r="http://schemas.openxmlformats.org/officeDocument/2006/relationships" xmlns:p="http://schemas.openxmlformats.org/presentationml/2006/main">
  <p:tag name="NUM" val="23"/>
</p:tagLst>
</file>

<file path=ppt/tags/tag75.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1_Thème Office">
  <a:themeElements>
    <a:clrScheme name="Personnalisé 1">
      <a:dk1>
        <a:srgbClr val="2D2E83"/>
      </a:dk1>
      <a:lt1>
        <a:sysClr val="window" lastClr="FFFFFF"/>
      </a:lt1>
      <a:dk2>
        <a:srgbClr val="38A7DE"/>
      </a:dk2>
      <a:lt2>
        <a:srgbClr val="BDE3F2"/>
      </a:lt2>
      <a:accent1>
        <a:srgbClr val="005DA1"/>
      </a:accent1>
      <a:accent2>
        <a:srgbClr val="3B85C4"/>
      </a:accent2>
      <a:accent3>
        <a:srgbClr val="4DC0DF"/>
      </a:accent3>
      <a:accent4>
        <a:srgbClr val="2FB7C2"/>
      </a:accent4>
      <a:accent5>
        <a:srgbClr val="2FB7C2"/>
      </a:accent5>
      <a:accent6>
        <a:srgbClr val="F7F109"/>
      </a:accent6>
      <a:hlink>
        <a:srgbClr val="00B050"/>
      </a:hlink>
      <a:folHlink>
        <a:srgbClr val="002060"/>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295</TotalTime>
  <Words>942</Words>
  <Application>Microsoft Office PowerPoint</Application>
  <PresentationFormat>Grand écran</PresentationFormat>
  <Paragraphs>200</Paragraphs>
  <Slides>15</Slides>
  <Notes>6</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15</vt:i4>
      </vt:variant>
    </vt:vector>
  </HeadingPairs>
  <TitlesOfParts>
    <vt:vector size="24" baseType="lpstr">
      <vt:lpstr>Arial</vt:lpstr>
      <vt:lpstr>Arial Narrow</vt:lpstr>
      <vt:lpstr>Calibri</vt:lpstr>
      <vt:lpstr>Calibri Light</vt:lpstr>
      <vt:lpstr>Courier New</vt:lpstr>
      <vt:lpstr>Gill Sans MT</vt:lpstr>
      <vt:lpstr>Helvetica Neue</vt:lpstr>
      <vt:lpstr>Wingdings</vt:lpstr>
      <vt:lpstr>1_Thème Office</vt:lpstr>
      <vt:lpstr>Financement axé sur le patient  (FAP) </vt:lpstr>
      <vt:lpstr>Présentation PowerPoint</vt:lpstr>
      <vt:lpstr>Et concrètement ?  Exemple du FAP pour la prothèse totale de la hanche</vt:lpstr>
      <vt:lpstr>Et concrètement ?  Exemple du FAP pour la prothèse totale de la hanche</vt:lpstr>
      <vt:lpstr>FAP : Prochaines étapes et enjeux rencontrés </vt:lpstr>
      <vt:lpstr>FAP : Prochaines étapes et enjeux rencontrés </vt:lpstr>
      <vt:lpstr>Principaux enjeux rencontrés dans le FAP </vt:lpstr>
      <vt:lpstr>Horizon du FAP :  Quels autres modèles seront déployés d’ici 5 ans ?  </vt:lpstr>
      <vt:lpstr>Présentation PowerPoint</vt:lpstr>
      <vt:lpstr>FAP Chirurgie – description du modèle</vt:lpstr>
      <vt:lpstr>FAP Chirurgie – description du modèle</vt:lpstr>
      <vt:lpstr>FAP Chirurgie – description du modèle</vt:lpstr>
      <vt:lpstr>Présentation PowerPoint</vt:lpstr>
      <vt:lpstr>Annexe : Le déploiement du FAP : Précisions sur les phases</vt:lpstr>
      <vt:lpstr>Annexe : Le déploiement du FAP : Précisions sur les éléments de la feuille de route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Financement axé sur le patient  (FAP)</dc:title>
  <dc:creator>Thijs Hemeryck</dc:creator>
  <cp:lastModifiedBy>Lucie Larose</cp:lastModifiedBy>
  <cp:revision>10</cp:revision>
  <dcterms:created xsi:type="dcterms:W3CDTF">2022-02-08T16:49:46Z</dcterms:created>
  <dcterms:modified xsi:type="dcterms:W3CDTF">2022-03-03T15:07:05Z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a7d8d5d-78e2-4a62-9fcd-016eb5e4c57c_Enabled">
    <vt:lpwstr>true</vt:lpwstr>
  </property>
  <property fmtid="{D5CDD505-2E9C-101B-9397-08002B2CF9AE}" pid="3" name="MSIP_Label_6a7d8d5d-78e2-4a62-9fcd-016eb5e4c57c_SetDate">
    <vt:lpwstr>2022-02-08T21:47:01Z</vt:lpwstr>
  </property>
  <property fmtid="{D5CDD505-2E9C-101B-9397-08002B2CF9AE}" pid="4" name="MSIP_Label_6a7d8d5d-78e2-4a62-9fcd-016eb5e4c57c_Method">
    <vt:lpwstr>Standard</vt:lpwstr>
  </property>
  <property fmtid="{D5CDD505-2E9C-101B-9397-08002B2CF9AE}" pid="5" name="MSIP_Label_6a7d8d5d-78e2-4a62-9fcd-016eb5e4c57c_Name">
    <vt:lpwstr>Général</vt:lpwstr>
  </property>
  <property fmtid="{D5CDD505-2E9C-101B-9397-08002B2CF9AE}" pid="6" name="MSIP_Label_6a7d8d5d-78e2-4a62-9fcd-016eb5e4c57c_SiteId">
    <vt:lpwstr>06e1fe28-5f8b-4075-bf6c-ae24be1a7992</vt:lpwstr>
  </property>
  <property fmtid="{D5CDD505-2E9C-101B-9397-08002B2CF9AE}" pid="7" name="MSIP_Label_6a7d8d5d-78e2-4a62-9fcd-016eb5e4c57c_ActionId">
    <vt:lpwstr>44caef20-b9c0-4307-a73d-30fbd203d714</vt:lpwstr>
  </property>
  <property fmtid="{D5CDD505-2E9C-101B-9397-08002B2CF9AE}" pid="8" name="MSIP_Label_6a7d8d5d-78e2-4a62-9fcd-016eb5e4c57c_ContentBits">
    <vt:lpwstr>0</vt:lpwstr>
  </property>
</Properties>
</file>